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60" r:id="rId4"/>
    <p:sldId id="265" r:id="rId5"/>
    <p:sldId id="266" r:id="rId6"/>
    <p:sldId id="268" r:id="rId7"/>
    <p:sldId id="267" r:id="rId8"/>
    <p:sldId id="269" r:id="rId9"/>
    <p:sldId id="270" r:id="rId10"/>
    <p:sldId id="272" r:id="rId11"/>
    <p:sldId id="271" r:id="rId12"/>
    <p:sldId id="273" r:id="rId13"/>
    <p:sldId id="275" r:id="rId14"/>
    <p:sldId id="276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AE568-AF18-4FC6-9A10-6265AA186B7D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E1D18-D76A-415F-972C-02F0A5986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3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5" name="文本占位符 2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23156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F2B482-996A-42C7-82B3-BE97E9655F5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27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C5EB75-0948-4B48-A720-2E24C818F7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489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15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CBE24-A9F1-44B3-A286-0B6A229890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5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文本占位符 2"/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712578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723820"/>
      </p:ext>
    </p:extLst>
  </p:cSld>
  <p:clrMapOvr>
    <a:masterClrMapping/>
  </p:clrMapOvr>
  <p:transition spd="slow" advTm="500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905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 advTm="500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花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35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玫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62" y="2332158"/>
            <a:ext cx="1208088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341437" y="3660459"/>
            <a:ext cx="95075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 VỚI SỐ CÓ BA CHỮ SỐ</a:t>
            </a:r>
            <a:endParaRPr kumimoji="0" lang="zh-C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E94B52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2011363" y="190500"/>
            <a:ext cx="8029575" cy="7826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20" tIns="60960" rIns="121920" bIns="6096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</a:t>
            </a:r>
            <a:r>
              <a:rPr kumimoji="0" lang="vi-VN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ƯỜNG</a:t>
            </a:r>
            <a:r>
              <a:rPr kumimoji="0" lang="en-US" altLang="zh-CN" sz="2400" b="1" i="0" u="none" strike="noStrike" kern="1200" cap="none" spc="0" normalizeH="0" baseline="0" noProof="0" dirty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TIỂU HỌC </a:t>
            </a:r>
            <a:r>
              <a:rPr kumimoji="0" lang="en-US" altLang="zh-CN" sz="2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LÊ</a:t>
            </a:r>
            <a:r>
              <a:rPr kumimoji="0" lang="en-US" altLang="zh-CN" sz="2400" b="1" i="0" u="none" strike="noStrike" kern="1200" cap="none" spc="0" normalizeH="0" noProof="0" dirty="0" smtClean="0">
                <a:ln w="6350"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QUÝ ĐÔN</a:t>
            </a:r>
            <a:endParaRPr kumimoji="0" lang="zh-CN" altLang="en-US" sz="2400" b="1" i="0" u="none" strike="noStrike" kern="1200" cap="none" spc="0" normalizeH="0" baseline="0" noProof="0" dirty="0">
              <a:ln w="6350"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1098" y="2084944"/>
            <a:ext cx="6641986" cy="101566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TOÁN – LỚP </a:t>
            </a:r>
            <a:r>
              <a:rPr kumimoji="0" lang="en-US" sz="6000" b="1" i="0" u="none" strike="noStrike" kern="1200" cap="none" spc="0" normalizeH="0" baseline="0" noProof="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kumimoji="0" lang="en-US" sz="6000" b="1" i="0" u="none" strike="noStrike" kern="1200" cap="none" spc="0" normalizeH="0" baseline="0" noProof="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56" name="Content Placeholder 2"/>
          <p:cNvSpPr txBox="1">
            <a:spLocks noChangeArrowheads="1"/>
          </p:cNvSpPr>
          <p:nvPr/>
        </p:nvSpPr>
        <p:spPr bwMode="auto">
          <a:xfrm>
            <a:off x="4641850" y="4962525"/>
            <a:ext cx="58928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方正尚酷简体"/>
                <a:cs typeface="Times New Roman" panose="02020603050405020304" pitchFamily="18" charset="0"/>
              </a:rPr>
              <a:t>NHÓM GIÁO VIÊN KHỐI 4 THỰC HIỆN</a:t>
            </a:r>
            <a:endParaRPr kumimoji="0" lang="zh-CN" altLang="en-US" sz="20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方正尚酷简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30756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1223803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56"/>
          <p:cNvSpPr txBox="1">
            <a:spLocks noChangeArrowheads="1"/>
          </p:cNvSpPr>
          <p:nvPr/>
        </p:nvSpPr>
        <p:spPr bwMode="auto">
          <a:xfrm>
            <a:off x="1094524" y="903019"/>
            <a:ext cx="105909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  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Khi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đặt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tính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, ta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thực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hiện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cách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thế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nào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686630" y="2009839"/>
            <a:ext cx="10998863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-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đặt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tính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,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chữ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ở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cùng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hàng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phải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đặt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thẳng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cột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nhau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base" latinLnBrk="0" hangingPunct="1">
              <a:lnSpc>
                <a:spcPct val="15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-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ba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phải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viết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lùi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sang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bên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trái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cột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(so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nhất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50396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22"/>
          <p:cNvGrpSpPr>
            <a:grpSpLocks/>
          </p:cNvGrpSpPr>
          <p:nvPr/>
        </p:nvGrpSpPr>
        <p:grpSpPr bwMode="auto">
          <a:xfrm>
            <a:off x="837795" y="295672"/>
            <a:ext cx="5468550" cy="1084263"/>
            <a:chOff x="5640398" y="2028998"/>
            <a:chExt cx="4173739" cy="899647"/>
          </a:xfrm>
        </p:grpSpPr>
        <p:sp>
          <p:nvSpPr>
            <p:cNvPr id="23569" name="文本框 5"/>
            <p:cNvSpPr txBox="1">
              <a:spLocks noChangeArrowheads="1"/>
            </p:cNvSpPr>
            <p:nvPr/>
          </p:nvSpPr>
          <p:spPr bwMode="auto">
            <a:xfrm>
              <a:off x="5640398" y="2237329"/>
              <a:ext cx="4173739" cy="434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2: </a:t>
              </a:r>
              <a:r>
                <a:rPr kumimoji="0" lang="en-US" altLang="zh-CN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Đúng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Đ,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sai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S</a:t>
              </a:r>
              <a:endPara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" name="Group 8"/>
            <p:cNvGrpSpPr>
              <a:grpSpLocks noChangeAspect="1"/>
            </p:cNvGrpSpPr>
            <p:nvPr/>
          </p:nvGrpSpPr>
          <p:grpSpPr bwMode="auto">
            <a:xfrm>
              <a:off x="5649568" y="2028998"/>
              <a:ext cx="2946474" cy="899647"/>
              <a:chOff x="1003" y="477"/>
              <a:chExt cx="5666" cy="1730"/>
            </a:xfrm>
            <a:solidFill>
              <a:schemeClr val="tx1">
                <a:alpha val="70000"/>
              </a:schemeClr>
            </a:solidFill>
          </p:grpSpPr>
          <p:sp>
            <p:nvSpPr>
              <p:cNvPr id="5" name="Freeform 9"/>
              <p:cNvSpPr>
                <a:spLocks noEditPoints="1"/>
              </p:cNvSpPr>
              <p:nvPr/>
            </p:nvSpPr>
            <p:spPr bwMode="auto">
              <a:xfrm>
                <a:off x="1003" y="477"/>
                <a:ext cx="5666" cy="321"/>
              </a:xfrm>
              <a:custGeom>
                <a:avLst/>
                <a:gdLst>
                  <a:gd name="T0" fmla="*/ 1641 w 1641"/>
                  <a:gd name="T1" fmla="*/ 86 h 92"/>
                  <a:gd name="T2" fmla="*/ 0 w 1641"/>
                  <a:gd name="T3" fmla="*/ 86 h 92"/>
                  <a:gd name="T4" fmla="*/ 657 w 1641"/>
                  <a:gd name="T5" fmla="*/ 87 h 92"/>
                  <a:gd name="T6" fmla="*/ 676 w 1641"/>
                  <a:gd name="T7" fmla="*/ 65 h 92"/>
                  <a:gd name="T8" fmla="*/ 693 w 1641"/>
                  <a:gd name="T9" fmla="*/ 68 h 92"/>
                  <a:gd name="T10" fmla="*/ 703 w 1641"/>
                  <a:gd name="T11" fmla="*/ 68 h 92"/>
                  <a:gd name="T12" fmla="*/ 737 w 1641"/>
                  <a:gd name="T13" fmla="*/ 70 h 92"/>
                  <a:gd name="T14" fmla="*/ 722 w 1641"/>
                  <a:gd name="T15" fmla="*/ 61 h 92"/>
                  <a:gd name="T16" fmla="*/ 741 w 1641"/>
                  <a:gd name="T17" fmla="*/ 55 h 92"/>
                  <a:gd name="T18" fmla="*/ 768 w 1641"/>
                  <a:gd name="T19" fmla="*/ 52 h 92"/>
                  <a:gd name="T20" fmla="*/ 766 w 1641"/>
                  <a:gd name="T21" fmla="*/ 35 h 92"/>
                  <a:gd name="T22" fmla="*/ 759 w 1641"/>
                  <a:gd name="T23" fmla="*/ 29 h 92"/>
                  <a:gd name="T24" fmla="*/ 756 w 1641"/>
                  <a:gd name="T25" fmla="*/ 19 h 92"/>
                  <a:gd name="T26" fmla="*/ 778 w 1641"/>
                  <a:gd name="T27" fmla="*/ 38 h 92"/>
                  <a:gd name="T28" fmla="*/ 837 w 1641"/>
                  <a:gd name="T29" fmla="*/ 3 h 92"/>
                  <a:gd name="T30" fmla="*/ 859 w 1641"/>
                  <a:gd name="T31" fmla="*/ 44 h 92"/>
                  <a:gd name="T32" fmla="*/ 883 w 1641"/>
                  <a:gd name="T33" fmla="*/ 35 h 92"/>
                  <a:gd name="T34" fmla="*/ 892 w 1641"/>
                  <a:gd name="T35" fmla="*/ 33 h 92"/>
                  <a:gd name="T36" fmla="*/ 900 w 1641"/>
                  <a:gd name="T37" fmla="*/ 27 h 92"/>
                  <a:gd name="T38" fmla="*/ 932 w 1641"/>
                  <a:gd name="T39" fmla="*/ 42 h 92"/>
                  <a:gd name="T40" fmla="*/ 915 w 1641"/>
                  <a:gd name="T41" fmla="*/ 50 h 92"/>
                  <a:gd name="T42" fmla="*/ 927 w 1641"/>
                  <a:gd name="T43" fmla="*/ 62 h 92"/>
                  <a:gd name="T44" fmla="*/ 941 w 1641"/>
                  <a:gd name="T45" fmla="*/ 59 h 92"/>
                  <a:gd name="T46" fmla="*/ 960 w 1641"/>
                  <a:gd name="T47" fmla="*/ 64 h 92"/>
                  <a:gd name="T48" fmla="*/ 946 w 1641"/>
                  <a:gd name="T49" fmla="*/ 71 h 92"/>
                  <a:gd name="T50" fmla="*/ 979 w 1641"/>
                  <a:gd name="T51" fmla="*/ 82 h 92"/>
                  <a:gd name="T52" fmla="*/ 985 w 1641"/>
                  <a:gd name="T53" fmla="*/ 76 h 92"/>
                  <a:gd name="T54" fmla="*/ 855 w 1641"/>
                  <a:gd name="T55" fmla="*/ 64 h 92"/>
                  <a:gd name="T56" fmla="*/ 859 w 1641"/>
                  <a:gd name="T57" fmla="*/ 58 h 92"/>
                  <a:gd name="T58" fmla="*/ 940 w 1641"/>
                  <a:gd name="T59" fmla="*/ 85 h 92"/>
                  <a:gd name="T60" fmla="*/ 843 w 1641"/>
                  <a:gd name="T61" fmla="*/ 54 h 92"/>
                  <a:gd name="T62" fmla="*/ 852 w 1641"/>
                  <a:gd name="T63" fmla="*/ 61 h 92"/>
                  <a:gd name="T64" fmla="*/ 852 w 1641"/>
                  <a:gd name="T65" fmla="*/ 68 h 92"/>
                  <a:gd name="T66" fmla="*/ 795 w 1641"/>
                  <a:gd name="T67" fmla="*/ 77 h 92"/>
                  <a:gd name="T68" fmla="*/ 808 w 1641"/>
                  <a:gd name="T69" fmla="*/ 78 h 92"/>
                  <a:gd name="T70" fmla="*/ 724 w 1641"/>
                  <a:gd name="T71" fmla="*/ 83 h 92"/>
                  <a:gd name="T72" fmla="*/ 767 w 1641"/>
                  <a:gd name="T73" fmla="*/ 81 h 92"/>
                  <a:gd name="T74" fmla="*/ 794 w 1641"/>
                  <a:gd name="T75" fmla="*/ 81 h 92"/>
                  <a:gd name="T76" fmla="*/ 789 w 1641"/>
                  <a:gd name="T77" fmla="*/ 76 h 92"/>
                  <a:gd name="T78" fmla="*/ 802 w 1641"/>
                  <a:gd name="T79" fmla="*/ 24 h 92"/>
                  <a:gd name="T80" fmla="*/ 791 w 1641"/>
                  <a:gd name="T81" fmla="*/ 24 h 92"/>
                  <a:gd name="T82" fmla="*/ 779 w 1641"/>
                  <a:gd name="T83" fmla="*/ 15 h 92"/>
                  <a:gd name="T84" fmla="*/ 859 w 1641"/>
                  <a:gd name="T85" fmla="*/ 39 h 92"/>
                  <a:gd name="T86" fmla="*/ 852 w 1641"/>
                  <a:gd name="T87" fmla="*/ 36 h 92"/>
                  <a:gd name="T88" fmla="*/ 840 w 1641"/>
                  <a:gd name="T89" fmla="*/ 33 h 92"/>
                  <a:gd name="T90" fmla="*/ 837 w 1641"/>
                  <a:gd name="T91" fmla="*/ 54 h 92"/>
                  <a:gd name="T92" fmla="*/ 819 w 1641"/>
                  <a:gd name="T93" fmla="*/ 60 h 92"/>
                  <a:gd name="T94" fmla="*/ 823 w 1641"/>
                  <a:gd name="T95" fmla="*/ 52 h 92"/>
                  <a:gd name="T96" fmla="*/ 811 w 1641"/>
                  <a:gd name="T97" fmla="*/ 85 h 92"/>
                  <a:gd name="T98" fmla="*/ 965 w 1641"/>
                  <a:gd name="T99" fmla="*/ 76 h 92"/>
                  <a:gd name="T100" fmla="*/ 683 w 1641"/>
                  <a:gd name="T101" fmla="*/ 8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1" h="92">
                    <a:moveTo>
                      <a:pt x="985" y="76"/>
                    </a:moveTo>
                    <a:cubicBezTo>
                      <a:pt x="989" y="75"/>
                      <a:pt x="993" y="74"/>
                      <a:pt x="997" y="75"/>
                    </a:cubicBezTo>
                    <a:cubicBezTo>
                      <a:pt x="1025" y="78"/>
                      <a:pt x="1054" y="82"/>
                      <a:pt x="1082" y="86"/>
                    </a:cubicBezTo>
                    <a:cubicBezTo>
                      <a:pt x="1084" y="86"/>
                      <a:pt x="1086" y="86"/>
                      <a:pt x="1087" y="86"/>
                    </a:cubicBezTo>
                    <a:cubicBezTo>
                      <a:pt x="1272" y="86"/>
                      <a:pt x="1456" y="86"/>
                      <a:pt x="1641" y="86"/>
                    </a:cubicBezTo>
                    <a:cubicBezTo>
                      <a:pt x="1641" y="88"/>
                      <a:pt x="1641" y="90"/>
                      <a:pt x="1641" y="92"/>
                    </a:cubicBezTo>
                    <a:cubicBezTo>
                      <a:pt x="1638" y="92"/>
                      <a:pt x="1635" y="92"/>
                      <a:pt x="1632" y="92"/>
                    </a:cubicBezTo>
                    <a:cubicBezTo>
                      <a:pt x="1091" y="92"/>
                      <a:pt x="550" y="92"/>
                      <a:pt x="8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0"/>
                      <a:pt x="0" y="88"/>
                      <a:pt x="0" y="86"/>
                    </a:cubicBezTo>
                    <a:cubicBezTo>
                      <a:pt x="185" y="86"/>
                      <a:pt x="370" y="86"/>
                      <a:pt x="555" y="85"/>
                    </a:cubicBezTo>
                    <a:cubicBezTo>
                      <a:pt x="570" y="85"/>
                      <a:pt x="585" y="82"/>
                      <a:pt x="601" y="80"/>
                    </a:cubicBezTo>
                    <a:cubicBezTo>
                      <a:pt x="619" y="78"/>
                      <a:pt x="637" y="76"/>
                      <a:pt x="655" y="73"/>
                    </a:cubicBezTo>
                    <a:cubicBezTo>
                      <a:pt x="654" y="78"/>
                      <a:pt x="652" y="81"/>
                      <a:pt x="651" y="84"/>
                    </a:cubicBezTo>
                    <a:cubicBezTo>
                      <a:pt x="651" y="85"/>
                      <a:pt x="654" y="85"/>
                      <a:pt x="657" y="87"/>
                    </a:cubicBezTo>
                    <a:cubicBezTo>
                      <a:pt x="653" y="81"/>
                      <a:pt x="654" y="77"/>
                      <a:pt x="660" y="75"/>
                    </a:cubicBezTo>
                    <a:cubicBezTo>
                      <a:pt x="660" y="76"/>
                      <a:pt x="660" y="77"/>
                      <a:pt x="660" y="77"/>
                    </a:cubicBezTo>
                    <a:cubicBezTo>
                      <a:pt x="661" y="79"/>
                      <a:pt x="662" y="81"/>
                      <a:pt x="663" y="83"/>
                    </a:cubicBezTo>
                    <a:cubicBezTo>
                      <a:pt x="664" y="82"/>
                      <a:pt x="667" y="81"/>
                      <a:pt x="668" y="80"/>
                    </a:cubicBezTo>
                    <a:cubicBezTo>
                      <a:pt x="671" y="75"/>
                      <a:pt x="673" y="69"/>
                      <a:pt x="676" y="65"/>
                    </a:cubicBezTo>
                    <a:cubicBezTo>
                      <a:pt x="681" y="58"/>
                      <a:pt x="687" y="57"/>
                      <a:pt x="692" y="61"/>
                    </a:cubicBezTo>
                    <a:cubicBezTo>
                      <a:pt x="697" y="64"/>
                      <a:pt x="698" y="72"/>
                      <a:pt x="694" y="75"/>
                    </a:cubicBezTo>
                    <a:cubicBezTo>
                      <a:pt x="690" y="79"/>
                      <a:pt x="686" y="77"/>
                      <a:pt x="684" y="72"/>
                    </a:cubicBezTo>
                    <a:cubicBezTo>
                      <a:pt x="685" y="72"/>
                      <a:pt x="685" y="71"/>
                      <a:pt x="685" y="71"/>
                    </a:cubicBezTo>
                    <a:cubicBezTo>
                      <a:pt x="689" y="72"/>
                      <a:pt x="692" y="73"/>
                      <a:pt x="693" y="68"/>
                    </a:cubicBezTo>
                    <a:cubicBezTo>
                      <a:pt x="693" y="66"/>
                      <a:pt x="691" y="63"/>
                      <a:pt x="689" y="62"/>
                    </a:cubicBezTo>
                    <a:cubicBezTo>
                      <a:pt x="686" y="60"/>
                      <a:pt x="682" y="62"/>
                      <a:pt x="681" y="65"/>
                    </a:cubicBezTo>
                    <a:cubicBezTo>
                      <a:pt x="677" y="70"/>
                      <a:pt x="679" y="76"/>
                      <a:pt x="682" y="80"/>
                    </a:cubicBezTo>
                    <a:cubicBezTo>
                      <a:pt x="687" y="84"/>
                      <a:pt x="692" y="84"/>
                      <a:pt x="697" y="82"/>
                    </a:cubicBezTo>
                    <a:cubicBezTo>
                      <a:pt x="702" y="79"/>
                      <a:pt x="705" y="74"/>
                      <a:pt x="703" y="68"/>
                    </a:cubicBezTo>
                    <a:cubicBezTo>
                      <a:pt x="702" y="64"/>
                      <a:pt x="701" y="61"/>
                      <a:pt x="700" y="57"/>
                    </a:cubicBezTo>
                    <a:cubicBezTo>
                      <a:pt x="698" y="49"/>
                      <a:pt x="698" y="40"/>
                      <a:pt x="705" y="34"/>
                    </a:cubicBezTo>
                    <a:cubicBezTo>
                      <a:pt x="714" y="28"/>
                      <a:pt x="723" y="28"/>
                      <a:pt x="733" y="32"/>
                    </a:cubicBezTo>
                    <a:cubicBezTo>
                      <a:pt x="741" y="36"/>
                      <a:pt x="745" y="43"/>
                      <a:pt x="746" y="52"/>
                    </a:cubicBezTo>
                    <a:cubicBezTo>
                      <a:pt x="746" y="62"/>
                      <a:pt x="743" y="68"/>
                      <a:pt x="737" y="70"/>
                    </a:cubicBezTo>
                    <a:cubicBezTo>
                      <a:pt x="729" y="72"/>
                      <a:pt x="719" y="70"/>
                      <a:pt x="715" y="63"/>
                    </a:cubicBezTo>
                    <a:cubicBezTo>
                      <a:pt x="713" y="60"/>
                      <a:pt x="712" y="55"/>
                      <a:pt x="713" y="52"/>
                    </a:cubicBezTo>
                    <a:cubicBezTo>
                      <a:pt x="715" y="49"/>
                      <a:pt x="719" y="47"/>
                      <a:pt x="723" y="46"/>
                    </a:cubicBezTo>
                    <a:cubicBezTo>
                      <a:pt x="728" y="45"/>
                      <a:pt x="732" y="50"/>
                      <a:pt x="732" y="55"/>
                    </a:cubicBezTo>
                    <a:cubicBezTo>
                      <a:pt x="731" y="61"/>
                      <a:pt x="727" y="62"/>
                      <a:pt x="722" y="61"/>
                    </a:cubicBezTo>
                    <a:cubicBezTo>
                      <a:pt x="724" y="57"/>
                      <a:pt x="725" y="54"/>
                      <a:pt x="727" y="49"/>
                    </a:cubicBezTo>
                    <a:cubicBezTo>
                      <a:pt x="723" y="50"/>
                      <a:pt x="720" y="50"/>
                      <a:pt x="718" y="51"/>
                    </a:cubicBezTo>
                    <a:cubicBezTo>
                      <a:pt x="717" y="53"/>
                      <a:pt x="717" y="56"/>
                      <a:pt x="717" y="59"/>
                    </a:cubicBezTo>
                    <a:cubicBezTo>
                      <a:pt x="719" y="65"/>
                      <a:pt x="724" y="69"/>
                      <a:pt x="730" y="68"/>
                    </a:cubicBezTo>
                    <a:cubicBezTo>
                      <a:pt x="737" y="67"/>
                      <a:pt x="742" y="62"/>
                      <a:pt x="741" y="55"/>
                    </a:cubicBezTo>
                    <a:cubicBezTo>
                      <a:pt x="741" y="48"/>
                      <a:pt x="736" y="41"/>
                      <a:pt x="730" y="39"/>
                    </a:cubicBezTo>
                    <a:cubicBezTo>
                      <a:pt x="722" y="36"/>
                      <a:pt x="713" y="38"/>
                      <a:pt x="708" y="44"/>
                    </a:cubicBezTo>
                    <a:cubicBezTo>
                      <a:pt x="703" y="49"/>
                      <a:pt x="702" y="56"/>
                      <a:pt x="705" y="63"/>
                    </a:cubicBezTo>
                    <a:cubicBezTo>
                      <a:pt x="711" y="76"/>
                      <a:pt x="726" y="82"/>
                      <a:pt x="741" y="76"/>
                    </a:cubicBezTo>
                    <a:cubicBezTo>
                      <a:pt x="753" y="72"/>
                      <a:pt x="761" y="62"/>
                      <a:pt x="768" y="52"/>
                    </a:cubicBezTo>
                    <a:cubicBezTo>
                      <a:pt x="764" y="51"/>
                      <a:pt x="760" y="51"/>
                      <a:pt x="756" y="50"/>
                    </a:cubicBezTo>
                    <a:cubicBezTo>
                      <a:pt x="745" y="46"/>
                      <a:pt x="739" y="33"/>
                      <a:pt x="743" y="22"/>
                    </a:cubicBezTo>
                    <a:cubicBezTo>
                      <a:pt x="745" y="17"/>
                      <a:pt x="748" y="14"/>
                      <a:pt x="754" y="14"/>
                    </a:cubicBezTo>
                    <a:cubicBezTo>
                      <a:pt x="759" y="13"/>
                      <a:pt x="764" y="15"/>
                      <a:pt x="766" y="21"/>
                    </a:cubicBezTo>
                    <a:cubicBezTo>
                      <a:pt x="768" y="25"/>
                      <a:pt x="768" y="31"/>
                      <a:pt x="766" y="35"/>
                    </a:cubicBezTo>
                    <a:cubicBezTo>
                      <a:pt x="765" y="37"/>
                      <a:pt x="760" y="40"/>
                      <a:pt x="757" y="39"/>
                    </a:cubicBezTo>
                    <a:cubicBezTo>
                      <a:pt x="754" y="38"/>
                      <a:pt x="751" y="35"/>
                      <a:pt x="749" y="32"/>
                    </a:cubicBezTo>
                    <a:cubicBezTo>
                      <a:pt x="748" y="31"/>
                      <a:pt x="750" y="26"/>
                      <a:pt x="751" y="26"/>
                    </a:cubicBezTo>
                    <a:cubicBezTo>
                      <a:pt x="753" y="25"/>
                      <a:pt x="756" y="26"/>
                      <a:pt x="759" y="26"/>
                    </a:cubicBezTo>
                    <a:cubicBezTo>
                      <a:pt x="759" y="27"/>
                      <a:pt x="759" y="28"/>
                      <a:pt x="759" y="29"/>
                    </a:cubicBezTo>
                    <a:cubicBezTo>
                      <a:pt x="757" y="29"/>
                      <a:pt x="754" y="29"/>
                      <a:pt x="750" y="30"/>
                    </a:cubicBezTo>
                    <a:cubicBezTo>
                      <a:pt x="752" y="32"/>
                      <a:pt x="753" y="35"/>
                      <a:pt x="754" y="35"/>
                    </a:cubicBezTo>
                    <a:cubicBezTo>
                      <a:pt x="757" y="35"/>
                      <a:pt x="761" y="35"/>
                      <a:pt x="763" y="34"/>
                    </a:cubicBezTo>
                    <a:cubicBezTo>
                      <a:pt x="764" y="32"/>
                      <a:pt x="766" y="27"/>
                      <a:pt x="765" y="25"/>
                    </a:cubicBezTo>
                    <a:cubicBezTo>
                      <a:pt x="763" y="22"/>
                      <a:pt x="759" y="19"/>
                      <a:pt x="756" y="19"/>
                    </a:cubicBezTo>
                    <a:cubicBezTo>
                      <a:pt x="753" y="19"/>
                      <a:pt x="749" y="22"/>
                      <a:pt x="747" y="25"/>
                    </a:cubicBezTo>
                    <a:cubicBezTo>
                      <a:pt x="744" y="31"/>
                      <a:pt x="745" y="37"/>
                      <a:pt x="750" y="42"/>
                    </a:cubicBezTo>
                    <a:cubicBezTo>
                      <a:pt x="756" y="47"/>
                      <a:pt x="762" y="50"/>
                      <a:pt x="770" y="47"/>
                    </a:cubicBezTo>
                    <a:cubicBezTo>
                      <a:pt x="774" y="46"/>
                      <a:pt x="778" y="45"/>
                      <a:pt x="783" y="44"/>
                    </a:cubicBezTo>
                    <a:cubicBezTo>
                      <a:pt x="781" y="42"/>
                      <a:pt x="779" y="40"/>
                      <a:pt x="778" y="38"/>
                    </a:cubicBezTo>
                    <a:cubicBezTo>
                      <a:pt x="765" y="23"/>
                      <a:pt x="767" y="9"/>
                      <a:pt x="785" y="0"/>
                    </a:cubicBezTo>
                    <a:cubicBezTo>
                      <a:pt x="789" y="0"/>
                      <a:pt x="794" y="0"/>
                      <a:pt x="798" y="0"/>
                    </a:cubicBezTo>
                    <a:cubicBezTo>
                      <a:pt x="816" y="9"/>
                      <a:pt x="819" y="14"/>
                      <a:pt x="816" y="33"/>
                    </a:cubicBezTo>
                    <a:cubicBezTo>
                      <a:pt x="819" y="32"/>
                      <a:pt x="822" y="31"/>
                      <a:pt x="825" y="30"/>
                    </a:cubicBezTo>
                    <a:cubicBezTo>
                      <a:pt x="822" y="18"/>
                      <a:pt x="826" y="9"/>
                      <a:pt x="837" y="3"/>
                    </a:cubicBezTo>
                    <a:cubicBezTo>
                      <a:pt x="839" y="2"/>
                      <a:pt x="842" y="1"/>
                      <a:pt x="844" y="0"/>
                    </a:cubicBezTo>
                    <a:cubicBezTo>
                      <a:pt x="848" y="0"/>
                      <a:pt x="853" y="0"/>
                      <a:pt x="857" y="0"/>
                    </a:cubicBezTo>
                    <a:cubicBezTo>
                      <a:pt x="870" y="8"/>
                      <a:pt x="874" y="14"/>
                      <a:pt x="871" y="25"/>
                    </a:cubicBezTo>
                    <a:cubicBezTo>
                      <a:pt x="869" y="30"/>
                      <a:pt x="866" y="34"/>
                      <a:pt x="863" y="39"/>
                    </a:cubicBezTo>
                    <a:cubicBezTo>
                      <a:pt x="862" y="40"/>
                      <a:pt x="860" y="42"/>
                      <a:pt x="859" y="44"/>
                    </a:cubicBezTo>
                    <a:cubicBezTo>
                      <a:pt x="864" y="45"/>
                      <a:pt x="868" y="47"/>
                      <a:pt x="873" y="48"/>
                    </a:cubicBezTo>
                    <a:cubicBezTo>
                      <a:pt x="886" y="51"/>
                      <a:pt x="899" y="38"/>
                      <a:pt x="895" y="26"/>
                    </a:cubicBezTo>
                    <a:cubicBezTo>
                      <a:pt x="894" y="21"/>
                      <a:pt x="889" y="18"/>
                      <a:pt x="883" y="19"/>
                    </a:cubicBezTo>
                    <a:cubicBezTo>
                      <a:pt x="878" y="20"/>
                      <a:pt x="875" y="25"/>
                      <a:pt x="876" y="29"/>
                    </a:cubicBezTo>
                    <a:cubicBezTo>
                      <a:pt x="877" y="32"/>
                      <a:pt x="881" y="35"/>
                      <a:pt x="883" y="35"/>
                    </a:cubicBezTo>
                    <a:cubicBezTo>
                      <a:pt x="887" y="36"/>
                      <a:pt x="890" y="35"/>
                      <a:pt x="890" y="30"/>
                    </a:cubicBezTo>
                    <a:cubicBezTo>
                      <a:pt x="888" y="29"/>
                      <a:pt x="885" y="29"/>
                      <a:pt x="883" y="29"/>
                    </a:cubicBezTo>
                    <a:cubicBezTo>
                      <a:pt x="883" y="28"/>
                      <a:pt x="883" y="27"/>
                      <a:pt x="882" y="27"/>
                    </a:cubicBezTo>
                    <a:cubicBezTo>
                      <a:pt x="885" y="26"/>
                      <a:pt x="888" y="25"/>
                      <a:pt x="890" y="26"/>
                    </a:cubicBezTo>
                    <a:cubicBezTo>
                      <a:pt x="892" y="27"/>
                      <a:pt x="893" y="32"/>
                      <a:pt x="892" y="33"/>
                    </a:cubicBezTo>
                    <a:cubicBezTo>
                      <a:pt x="890" y="36"/>
                      <a:pt x="886" y="39"/>
                      <a:pt x="883" y="39"/>
                    </a:cubicBezTo>
                    <a:cubicBezTo>
                      <a:pt x="880" y="39"/>
                      <a:pt x="875" y="35"/>
                      <a:pt x="874" y="32"/>
                    </a:cubicBezTo>
                    <a:cubicBezTo>
                      <a:pt x="871" y="27"/>
                      <a:pt x="873" y="21"/>
                      <a:pt x="878" y="17"/>
                    </a:cubicBezTo>
                    <a:cubicBezTo>
                      <a:pt x="882" y="13"/>
                      <a:pt x="887" y="13"/>
                      <a:pt x="892" y="15"/>
                    </a:cubicBezTo>
                    <a:cubicBezTo>
                      <a:pt x="897" y="17"/>
                      <a:pt x="899" y="21"/>
                      <a:pt x="900" y="27"/>
                    </a:cubicBezTo>
                    <a:cubicBezTo>
                      <a:pt x="901" y="40"/>
                      <a:pt x="892" y="50"/>
                      <a:pt x="879" y="51"/>
                    </a:cubicBezTo>
                    <a:cubicBezTo>
                      <a:pt x="877" y="51"/>
                      <a:pt x="876" y="51"/>
                      <a:pt x="873" y="51"/>
                    </a:cubicBezTo>
                    <a:cubicBezTo>
                      <a:pt x="882" y="64"/>
                      <a:pt x="891" y="75"/>
                      <a:pt x="907" y="78"/>
                    </a:cubicBezTo>
                    <a:cubicBezTo>
                      <a:pt x="919" y="80"/>
                      <a:pt x="932" y="73"/>
                      <a:pt x="937" y="62"/>
                    </a:cubicBezTo>
                    <a:cubicBezTo>
                      <a:pt x="940" y="54"/>
                      <a:pt x="938" y="47"/>
                      <a:pt x="932" y="42"/>
                    </a:cubicBezTo>
                    <a:cubicBezTo>
                      <a:pt x="926" y="36"/>
                      <a:pt x="916" y="36"/>
                      <a:pt x="909" y="40"/>
                    </a:cubicBezTo>
                    <a:cubicBezTo>
                      <a:pt x="903" y="44"/>
                      <a:pt x="899" y="52"/>
                      <a:pt x="901" y="59"/>
                    </a:cubicBezTo>
                    <a:cubicBezTo>
                      <a:pt x="902" y="64"/>
                      <a:pt x="909" y="69"/>
                      <a:pt x="915" y="67"/>
                    </a:cubicBezTo>
                    <a:cubicBezTo>
                      <a:pt x="921" y="66"/>
                      <a:pt x="926" y="59"/>
                      <a:pt x="925" y="53"/>
                    </a:cubicBezTo>
                    <a:cubicBezTo>
                      <a:pt x="924" y="49"/>
                      <a:pt x="922" y="49"/>
                      <a:pt x="915" y="50"/>
                    </a:cubicBezTo>
                    <a:cubicBezTo>
                      <a:pt x="917" y="54"/>
                      <a:pt x="918" y="57"/>
                      <a:pt x="919" y="61"/>
                    </a:cubicBezTo>
                    <a:cubicBezTo>
                      <a:pt x="914" y="62"/>
                      <a:pt x="911" y="61"/>
                      <a:pt x="910" y="56"/>
                    </a:cubicBezTo>
                    <a:cubicBezTo>
                      <a:pt x="908" y="52"/>
                      <a:pt x="912" y="46"/>
                      <a:pt x="916" y="46"/>
                    </a:cubicBezTo>
                    <a:cubicBezTo>
                      <a:pt x="920" y="46"/>
                      <a:pt x="925" y="48"/>
                      <a:pt x="927" y="50"/>
                    </a:cubicBezTo>
                    <a:cubicBezTo>
                      <a:pt x="929" y="53"/>
                      <a:pt x="929" y="59"/>
                      <a:pt x="927" y="62"/>
                    </a:cubicBezTo>
                    <a:cubicBezTo>
                      <a:pt x="924" y="69"/>
                      <a:pt x="912" y="72"/>
                      <a:pt x="905" y="70"/>
                    </a:cubicBezTo>
                    <a:cubicBezTo>
                      <a:pt x="899" y="68"/>
                      <a:pt x="895" y="62"/>
                      <a:pt x="896" y="53"/>
                    </a:cubicBezTo>
                    <a:cubicBezTo>
                      <a:pt x="896" y="44"/>
                      <a:pt x="899" y="36"/>
                      <a:pt x="908" y="32"/>
                    </a:cubicBezTo>
                    <a:cubicBezTo>
                      <a:pt x="917" y="28"/>
                      <a:pt x="927" y="27"/>
                      <a:pt x="936" y="34"/>
                    </a:cubicBezTo>
                    <a:cubicBezTo>
                      <a:pt x="944" y="40"/>
                      <a:pt x="943" y="50"/>
                      <a:pt x="941" y="59"/>
                    </a:cubicBezTo>
                    <a:cubicBezTo>
                      <a:pt x="941" y="61"/>
                      <a:pt x="939" y="63"/>
                      <a:pt x="939" y="66"/>
                    </a:cubicBezTo>
                    <a:cubicBezTo>
                      <a:pt x="936" y="71"/>
                      <a:pt x="938" y="76"/>
                      <a:pt x="942" y="79"/>
                    </a:cubicBezTo>
                    <a:cubicBezTo>
                      <a:pt x="946" y="83"/>
                      <a:pt x="951" y="84"/>
                      <a:pt x="956" y="81"/>
                    </a:cubicBezTo>
                    <a:cubicBezTo>
                      <a:pt x="961" y="78"/>
                      <a:pt x="963" y="74"/>
                      <a:pt x="962" y="68"/>
                    </a:cubicBezTo>
                    <a:cubicBezTo>
                      <a:pt x="962" y="66"/>
                      <a:pt x="961" y="64"/>
                      <a:pt x="960" y="64"/>
                    </a:cubicBezTo>
                    <a:cubicBezTo>
                      <a:pt x="957" y="63"/>
                      <a:pt x="954" y="62"/>
                      <a:pt x="951" y="63"/>
                    </a:cubicBezTo>
                    <a:cubicBezTo>
                      <a:pt x="950" y="63"/>
                      <a:pt x="948" y="67"/>
                      <a:pt x="949" y="68"/>
                    </a:cubicBezTo>
                    <a:cubicBezTo>
                      <a:pt x="950" y="70"/>
                      <a:pt x="953" y="71"/>
                      <a:pt x="957" y="73"/>
                    </a:cubicBezTo>
                    <a:cubicBezTo>
                      <a:pt x="956" y="73"/>
                      <a:pt x="954" y="77"/>
                      <a:pt x="953" y="76"/>
                    </a:cubicBezTo>
                    <a:cubicBezTo>
                      <a:pt x="950" y="75"/>
                      <a:pt x="946" y="73"/>
                      <a:pt x="946" y="71"/>
                    </a:cubicBezTo>
                    <a:cubicBezTo>
                      <a:pt x="945" y="68"/>
                      <a:pt x="947" y="62"/>
                      <a:pt x="949" y="61"/>
                    </a:cubicBezTo>
                    <a:cubicBezTo>
                      <a:pt x="952" y="59"/>
                      <a:pt x="958" y="59"/>
                      <a:pt x="961" y="61"/>
                    </a:cubicBezTo>
                    <a:cubicBezTo>
                      <a:pt x="964" y="62"/>
                      <a:pt x="966" y="66"/>
                      <a:pt x="968" y="70"/>
                    </a:cubicBezTo>
                    <a:cubicBezTo>
                      <a:pt x="970" y="73"/>
                      <a:pt x="972" y="77"/>
                      <a:pt x="974" y="80"/>
                    </a:cubicBezTo>
                    <a:cubicBezTo>
                      <a:pt x="975" y="81"/>
                      <a:pt x="977" y="82"/>
                      <a:pt x="979" y="82"/>
                    </a:cubicBezTo>
                    <a:cubicBezTo>
                      <a:pt x="980" y="83"/>
                      <a:pt x="981" y="80"/>
                      <a:pt x="981" y="78"/>
                    </a:cubicBezTo>
                    <a:cubicBezTo>
                      <a:pt x="981" y="75"/>
                      <a:pt x="983" y="75"/>
                      <a:pt x="985" y="75"/>
                    </a:cubicBezTo>
                    <a:cubicBezTo>
                      <a:pt x="986" y="79"/>
                      <a:pt x="986" y="82"/>
                      <a:pt x="986" y="86"/>
                    </a:cubicBezTo>
                    <a:cubicBezTo>
                      <a:pt x="987" y="86"/>
                      <a:pt x="989" y="85"/>
                      <a:pt x="991" y="85"/>
                    </a:cubicBezTo>
                    <a:cubicBezTo>
                      <a:pt x="992" y="80"/>
                      <a:pt x="991" y="76"/>
                      <a:pt x="985" y="76"/>
                    </a:cubicBezTo>
                    <a:close/>
                    <a:moveTo>
                      <a:pt x="853" y="74"/>
                    </a:moveTo>
                    <a:cubicBezTo>
                      <a:pt x="852" y="74"/>
                      <a:pt x="852" y="74"/>
                      <a:pt x="852" y="75"/>
                    </a:cubicBezTo>
                    <a:cubicBezTo>
                      <a:pt x="850" y="74"/>
                      <a:pt x="848" y="73"/>
                      <a:pt x="847" y="71"/>
                    </a:cubicBezTo>
                    <a:cubicBezTo>
                      <a:pt x="846" y="70"/>
                      <a:pt x="847" y="67"/>
                      <a:pt x="848" y="66"/>
                    </a:cubicBezTo>
                    <a:cubicBezTo>
                      <a:pt x="850" y="65"/>
                      <a:pt x="853" y="64"/>
                      <a:pt x="855" y="64"/>
                    </a:cubicBezTo>
                    <a:cubicBezTo>
                      <a:pt x="859" y="66"/>
                      <a:pt x="862" y="72"/>
                      <a:pt x="859" y="76"/>
                    </a:cubicBezTo>
                    <a:cubicBezTo>
                      <a:pt x="856" y="79"/>
                      <a:pt x="851" y="82"/>
                      <a:pt x="848" y="81"/>
                    </a:cubicBezTo>
                    <a:cubicBezTo>
                      <a:pt x="844" y="80"/>
                      <a:pt x="840" y="77"/>
                      <a:pt x="838" y="73"/>
                    </a:cubicBezTo>
                    <a:cubicBezTo>
                      <a:pt x="837" y="70"/>
                      <a:pt x="839" y="65"/>
                      <a:pt x="841" y="62"/>
                    </a:cubicBezTo>
                    <a:cubicBezTo>
                      <a:pt x="846" y="57"/>
                      <a:pt x="852" y="56"/>
                      <a:pt x="859" y="58"/>
                    </a:cubicBezTo>
                    <a:cubicBezTo>
                      <a:pt x="865" y="61"/>
                      <a:pt x="868" y="65"/>
                      <a:pt x="869" y="72"/>
                    </a:cubicBezTo>
                    <a:cubicBezTo>
                      <a:pt x="870" y="75"/>
                      <a:pt x="872" y="79"/>
                      <a:pt x="875" y="81"/>
                    </a:cubicBezTo>
                    <a:cubicBezTo>
                      <a:pt x="876" y="82"/>
                      <a:pt x="880" y="80"/>
                      <a:pt x="884" y="79"/>
                    </a:cubicBezTo>
                    <a:cubicBezTo>
                      <a:pt x="883" y="80"/>
                      <a:pt x="882" y="83"/>
                      <a:pt x="881" y="85"/>
                    </a:cubicBezTo>
                    <a:cubicBezTo>
                      <a:pt x="901" y="85"/>
                      <a:pt x="921" y="85"/>
                      <a:pt x="940" y="85"/>
                    </a:cubicBezTo>
                    <a:cubicBezTo>
                      <a:pt x="938" y="81"/>
                      <a:pt x="936" y="77"/>
                      <a:pt x="934" y="73"/>
                    </a:cubicBezTo>
                    <a:cubicBezTo>
                      <a:pt x="931" y="75"/>
                      <a:pt x="929" y="77"/>
                      <a:pt x="926" y="78"/>
                    </a:cubicBezTo>
                    <a:cubicBezTo>
                      <a:pt x="914" y="86"/>
                      <a:pt x="900" y="86"/>
                      <a:pt x="888" y="77"/>
                    </a:cubicBezTo>
                    <a:cubicBezTo>
                      <a:pt x="883" y="72"/>
                      <a:pt x="879" y="67"/>
                      <a:pt x="875" y="61"/>
                    </a:cubicBezTo>
                    <a:cubicBezTo>
                      <a:pt x="864" y="45"/>
                      <a:pt x="859" y="44"/>
                      <a:pt x="843" y="54"/>
                    </a:cubicBezTo>
                    <a:cubicBezTo>
                      <a:pt x="842" y="54"/>
                      <a:pt x="842" y="54"/>
                      <a:pt x="841" y="55"/>
                    </a:cubicBezTo>
                    <a:cubicBezTo>
                      <a:pt x="833" y="60"/>
                      <a:pt x="830" y="67"/>
                      <a:pt x="832" y="75"/>
                    </a:cubicBezTo>
                    <a:cubicBezTo>
                      <a:pt x="835" y="83"/>
                      <a:pt x="840" y="86"/>
                      <a:pt x="851" y="86"/>
                    </a:cubicBezTo>
                    <a:cubicBezTo>
                      <a:pt x="859" y="85"/>
                      <a:pt x="866" y="74"/>
                      <a:pt x="862" y="67"/>
                    </a:cubicBezTo>
                    <a:cubicBezTo>
                      <a:pt x="860" y="62"/>
                      <a:pt x="856" y="60"/>
                      <a:pt x="852" y="61"/>
                    </a:cubicBezTo>
                    <a:cubicBezTo>
                      <a:pt x="848" y="62"/>
                      <a:pt x="844" y="64"/>
                      <a:pt x="843" y="67"/>
                    </a:cubicBezTo>
                    <a:cubicBezTo>
                      <a:pt x="842" y="69"/>
                      <a:pt x="843" y="74"/>
                      <a:pt x="845" y="76"/>
                    </a:cubicBezTo>
                    <a:cubicBezTo>
                      <a:pt x="846" y="78"/>
                      <a:pt x="850" y="78"/>
                      <a:pt x="852" y="78"/>
                    </a:cubicBezTo>
                    <a:cubicBezTo>
                      <a:pt x="854" y="77"/>
                      <a:pt x="855" y="74"/>
                      <a:pt x="855" y="72"/>
                    </a:cubicBezTo>
                    <a:cubicBezTo>
                      <a:pt x="856" y="71"/>
                      <a:pt x="854" y="69"/>
                      <a:pt x="852" y="68"/>
                    </a:cubicBezTo>
                    <a:cubicBezTo>
                      <a:pt x="852" y="68"/>
                      <a:pt x="852" y="69"/>
                      <a:pt x="851" y="69"/>
                    </a:cubicBezTo>
                    <a:cubicBezTo>
                      <a:pt x="852" y="71"/>
                      <a:pt x="852" y="72"/>
                      <a:pt x="853" y="74"/>
                    </a:cubicBezTo>
                    <a:close/>
                    <a:moveTo>
                      <a:pt x="790" y="67"/>
                    </a:moveTo>
                    <a:cubicBezTo>
                      <a:pt x="786" y="70"/>
                      <a:pt x="784" y="72"/>
                      <a:pt x="787" y="75"/>
                    </a:cubicBezTo>
                    <a:cubicBezTo>
                      <a:pt x="789" y="77"/>
                      <a:pt x="794" y="78"/>
                      <a:pt x="795" y="77"/>
                    </a:cubicBezTo>
                    <a:cubicBezTo>
                      <a:pt x="798" y="75"/>
                      <a:pt x="799" y="70"/>
                      <a:pt x="799" y="67"/>
                    </a:cubicBezTo>
                    <a:cubicBezTo>
                      <a:pt x="798" y="65"/>
                      <a:pt x="794" y="62"/>
                      <a:pt x="792" y="61"/>
                    </a:cubicBezTo>
                    <a:cubicBezTo>
                      <a:pt x="785" y="60"/>
                      <a:pt x="780" y="63"/>
                      <a:pt x="779" y="68"/>
                    </a:cubicBezTo>
                    <a:cubicBezTo>
                      <a:pt x="777" y="75"/>
                      <a:pt x="781" y="84"/>
                      <a:pt x="787" y="85"/>
                    </a:cubicBezTo>
                    <a:cubicBezTo>
                      <a:pt x="795" y="88"/>
                      <a:pt x="804" y="85"/>
                      <a:pt x="808" y="78"/>
                    </a:cubicBezTo>
                    <a:cubicBezTo>
                      <a:pt x="812" y="71"/>
                      <a:pt x="810" y="62"/>
                      <a:pt x="803" y="57"/>
                    </a:cubicBezTo>
                    <a:cubicBezTo>
                      <a:pt x="799" y="53"/>
                      <a:pt x="794" y="51"/>
                      <a:pt x="789" y="49"/>
                    </a:cubicBezTo>
                    <a:cubicBezTo>
                      <a:pt x="782" y="46"/>
                      <a:pt x="777" y="47"/>
                      <a:pt x="772" y="53"/>
                    </a:cubicBezTo>
                    <a:cubicBezTo>
                      <a:pt x="768" y="58"/>
                      <a:pt x="765" y="64"/>
                      <a:pt x="761" y="69"/>
                    </a:cubicBezTo>
                    <a:cubicBezTo>
                      <a:pt x="752" y="82"/>
                      <a:pt x="737" y="87"/>
                      <a:pt x="724" y="83"/>
                    </a:cubicBezTo>
                    <a:cubicBezTo>
                      <a:pt x="718" y="81"/>
                      <a:pt x="713" y="77"/>
                      <a:pt x="707" y="74"/>
                    </a:cubicBezTo>
                    <a:cubicBezTo>
                      <a:pt x="705" y="77"/>
                      <a:pt x="703" y="81"/>
                      <a:pt x="701" y="86"/>
                    </a:cubicBezTo>
                    <a:cubicBezTo>
                      <a:pt x="721" y="86"/>
                      <a:pt x="740" y="86"/>
                      <a:pt x="760" y="86"/>
                    </a:cubicBezTo>
                    <a:cubicBezTo>
                      <a:pt x="759" y="83"/>
                      <a:pt x="758" y="81"/>
                      <a:pt x="758" y="79"/>
                    </a:cubicBezTo>
                    <a:cubicBezTo>
                      <a:pt x="761" y="80"/>
                      <a:pt x="765" y="82"/>
                      <a:pt x="767" y="81"/>
                    </a:cubicBezTo>
                    <a:cubicBezTo>
                      <a:pt x="769" y="80"/>
                      <a:pt x="770" y="76"/>
                      <a:pt x="772" y="74"/>
                    </a:cubicBezTo>
                    <a:cubicBezTo>
                      <a:pt x="772" y="73"/>
                      <a:pt x="772" y="73"/>
                      <a:pt x="772" y="72"/>
                    </a:cubicBezTo>
                    <a:cubicBezTo>
                      <a:pt x="774" y="59"/>
                      <a:pt x="786" y="53"/>
                      <a:pt x="798" y="60"/>
                    </a:cubicBezTo>
                    <a:cubicBezTo>
                      <a:pt x="802" y="62"/>
                      <a:pt x="805" y="66"/>
                      <a:pt x="804" y="71"/>
                    </a:cubicBezTo>
                    <a:cubicBezTo>
                      <a:pt x="803" y="76"/>
                      <a:pt x="800" y="80"/>
                      <a:pt x="794" y="81"/>
                    </a:cubicBezTo>
                    <a:cubicBezTo>
                      <a:pt x="789" y="83"/>
                      <a:pt x="783" y="79"/>
                      <a:pt x="782" y="74"/>
                    </a:cubicBezTo>
                    <a:cubicBezTo>
                      <a:pt x="780" y="70"/>
                      <a:pt x="782" y="67"/>
                      <a:pt x="786" y="65"/>
                    </a:cubicBezTo>
                    <a:cubicBezTo>
                      <a:pt x="788" y="64"/>
                      <a:pt x="791" y="64"/>
                      <a:pt x="792" y="65"/>
                    </a:cubicBezTo>
                    <a:cubicBezTo>
                      <a:pt x="794" y="66"/>
                      <a:pt x="795" y="69"/>
                      <a:pt x="795" y="71"/>
                    </a:cubicBezTo>
                    <a:cubicBezTo>
                      <a:pt x="794" y="72"/>
                      <a:pt x="792" y="73"/>
                      <a:pt x="789" y="76"/>
                    </a:cubicBezTo>
                    <a:cubicBezTo>
                      <a:pt x="789" y="72"/>
                      <a:pt x="790" y="70"/>
                      <a:pt x="790" y="67"/>
                    </a:cubicBezTo>
                    <a:close/>
                    <a:moveTo>
                      <a:pt x="808" y="42"/>
                    </a:moveTo>
                    <a:cubicBezTo>
                      <a:pt x="798" y="44"/>
                      <a:pt x="791" y="42"/>
                      <a:pt x="786" y="36"/>
                    </a:cubicBezTo>
                    <a:cubicBezTo>
                      <a:pt x="782" y="31"/>
                      <a:pt x="783" y="26"/>
                      <a:pt x="788" y="22"/>
                    </a:cubicBezTo>
                    <a:cubicBezTo>
                      <a:pt x="792" y="19"/>
                      <a:pt x="800" y="20"/>
                      <a:pt x="802" y="24"/>
                    </a:cubicBezTo>
                    <a:cubicBezTo>
                      <a:pt x="803" y="27"/>
                      <a:pt x="802" y="30"/>
                      <a:pt x="801" y="33"/>
                    </a:cubicBezTo>
                    <a:cubicBezTo>
                      <a:pt x="800" y="34"/>
                      <a:pt x="797" y="33"/>
                      <a:pt x="794" y="33"/>
                    </a:cubicBezTo>
                    <a:cubicBezTo>
                      <a:pt x="794" y="33"/>
                      <a:pt x="794" y="32"/>
                      <a:pt x="794" y="31"/>
                    </a:cubicBezTo>
                    <a:cubicBezTo>
                      <a:pt x="797" y="30"/>
                      <a:pt x="803" y="32"/>
                      <a:pt x="800" y="26"/>
                    </a:cubicBezTo>
                    <a:cubicBezTo>
                      <a:pt x="798" y="22"/>
                      <a:pt x="794" y="22"/>
                      <a:pt x="791" y="24"/>
                    </a:cubicBezTo>
                    <a:cubicBezTo>
                      <a:pt x="788" y="26"/>
                      <a:pt x="784" y="29"/>
                      <a:pt x="787" y="33"/>
                    </a:cubicBezTo>
                    <a:cubicBezTo>
                      <a:pt x="790" y="38"/>
                      <a:pt x="795" y="40"/>
                      <a:pt x="801" y="39"/>
                    </a:cubicBezTo>
                    <a:cubicBezTo>
                      <a:pt x="807" y="38"/>
                      <a:pt x="812" y="36"/>
                      <a:pt x="813" y="30"/>
                    </a:cubicBezTo>
                    <a:cubicBezTo>
                      <a:pt x="815" y="22"/>
                      <a:pt x="810" y="11"/>
                      <a:pt x="803" y="8"/>
                    </a:cubicBezTo>
                    <a:cubicBezTo>
                      <a:pt x="796" y="5"/>
                      <a:pt x="785" y="8"/>
                      <a:pt x="779" y="15"/>
                    </a:cubicBezTo>
                    <a:cubicBezTo>
                      <a:pt x="774" y="22"/>
                      <a:pt x="774" y="31"/>
                      <a:pt x="781" y="37"/>
                    </a:cubicBezTo>
                    <a:cubicBezTo>
                      <a:pt x="789" y="44"/>
                      <a:pt x="797" y="49"/>
                      <a:pt x="806" y="55"/>
                    </a:cubicBezTo>
                    <a:cubicBezTo>
                      <a:pt x="807" y="49"/>
                      <a:pt x="807" y="46"/>
                      <a:pt x="808" y="42"/>
                    </a:cubicBezTo>
                    <a:close/>
                    <a:moveTo>
                      <a:pt x="837" y="54"/>
                    </a:moveTo>
                    <a:cubicBezTo>
                      <a:pt x="844" y="49"/>
                      <a:pt x="852" y="45"/>
                      <a:pt x="859" y="39"/>
                    </a:cubicBezTo>
                    <a:cubicBezTo>
                      <a:pt x="867" y="33"/>
                      <a:pt x="868" y="25"/>
                      <a:pt x="864" y="18"/>
                    </a:cubicBezTo>
                    <a:cubicBezTo>
                      <a:pt x="860" y="10"/>
                      <a:pt x="850" y="5"/>
                      <a:pt x="841" y="7"/>
                    </a:cubicBezTo>
                    <a:cubicBezTo>
                      <a:pt x="834" y="9"/>
                      <a:pt x="829" y="15"/>
                      <a:pt x="828" y="24"/>
                    </a:cubicBezTo>
                    <a:cubicBezTo>
                      <a:pt x="827" y="30"/>
                      <a:pt x="829" y="34"/>
                      <a:pt x="834" y="37"/>
                    </a:cubicBezTo>
                    <a:cubicBezTo>
                      <a:pt x="839" y="40"/>
                      <a:pt x="846" y="40"/>
                      <a:pt x="852" y="36"/>
                    </a:cubicBezTo>
                    <a:cubicBezTo>
                      <a:pt x="854" y="34"/>
                      <a:pt x="856" y="30"/>
                      <a:pt x="855" y="29"/>
                    </a:cubicBezTo>
                    <a:cubicBezTo>
                      <a:pt x="853" y="26"/>
                      <a:pt x="849" y="24"/>
                      <a:pt x="846" y="23"/>
                    </a:cubicBezTo>
                    <a:cubicBezTo>
                      <a:pt x="845" y="23"/>
                      <a:pt x="843" y="26"/>
                      <a:pt x="841" y="27"/>
                    </a:cubicBezTo>
                    <a:cubicBezTo>
                      <a:pt x="843" y="29"/>
                      <a:pt x="845" y="31"/>
                      <a:pt x="848" y="34"/>
                    </a:cubicBezTo>
                    <a:cubicBezTo>
                      <a:pt x="844" y="34"/>
                      <a:pt x="840" y="34"/>
                      <a:pt x="840" y="33"/>
                    </a:cubicBezTo>
                    <a:cubicBezTo>
                      <a:pt x="839" y="30"/>
                      <a:pt x="839" y="26"/>
                      <a:pt x="840" y="24"/>
                    </a:cubicBezTo>
                    <a:cubicBezTo>
                      <a:pt x="842" y="19"/>
                      <a:pt x="849" y="19"/>
                      <a:pt x="854" y="22"/>
                    </a:cubicBezTo>
                    <a:cubicBezTo>
                      <a:pt x="859" y="26"/>
                      <a:pt x="860" y="31"/>
                      <a:pt x="855" y="36"/>
                    </a:cubicBezTo>
                    <a:cubicBezTo>
                      <a:pt x="850" y="42"/>
                      <a:pt x="843" y="45"/>
                      <a:pt x="835" y="42"/>
                    </a:cubicBezTo>
                    <a:cubicBezTo>
                      <a:pt x="835" y="46"/>
                      <a:pt x="836" y="49"/>
                      <a:pt x="837" y="54"/>
                    </a:cubicBezTo>
                    <a:close/>
                    <a:moveTo>
                      <a:pt x="833" y="40"/>
                    </a:moveTo>
                    <a:cubicBezTo>
                      <a:pt x="829" y="37"/>
                      <a:pt x="826" y="33"/>
                      <a:pt x="824" y="34"/>
                    </a:cubicBezTo>
                    <a:cubicBezTo>
                      <a:pt x="820" y="35"/>
                      <a:pt x="817" y="39"/>
                      <a:pt x="815" y="42"/>
                    </a:cubicBezTo>
                    <a:cubicBezTo>
                      <a:pt x="813" y="44"/>
                      <a:pt x="813" y="47"/>
                      <a:pt x="813" y="49"/>
                    </a:cubicBezTo>
                    <a:cubicBezTo>
                      <a:pt x="814" y="53"/>
                      <a:pt x="816" y="57"/>
                      <a:pt x="819" y="60"/>
                    </a:cubicBezTo>
                    <a:cubicBezTo>
                      <a:pt x="820" y="61"/>
                      <a:pt x="825" y="60"/>
                      <a:pt x="826" y="59"/>
                    </a:cubicBezTo>
                    <a:cubicBezTo>
                      <a:pt x="828" y="55"/>
                      <a:pt x="829" y="51"/>
                      <a:pt x="829" y="48"/>
                    </a:cubicBezTo>
                    <a:cubicBezTo>
                      <a:pt x="829" y="46"/>
                      <a:pt x="826" y="43"/>
                      <a:pt x="824" y="42"/>
                    </a:cubicBezTo>
                    <a:cubicBezTo>
                      <a:pt x="823" y="42"/>
                      <a:pt x="820" y="45"/>
                      <a:pt x="819" y="46"/>
                    </a:cubicBezTo>
                    <a:cubicBezTo>
                      <a:pt x="820" y="48"/>
                      <a:pt x="822" y="50"/>
                      <a:pt x="823" y="52"/>
                    </a:cubicBezTo>
                    <a:cubicBezTo>
                      <a:pt x="822" y="55"/>
                      <a:pt x="819" y="56"/>
                      <a:pt x="817" y="53"/>
                    </a:cubicBezTo>
                    <a:cubicBezTo>
                      <a:pt x="813" y="47"/>
                      <a:pt x="816" y="40"/>
                      <a:pt x="823" y="39"/>
                    </a:cubicBezTo>
                    <a:cubicBezTo>
                      <a:pt x="825" y="39"/>
                      <a:pt x="828" y="40"/>
                      <a:pt x="833" y="40"/>
                    </a:cubicBezTo>
                    <a:close/>
                    <a:moveTo>
                      <a:pt x="815" y="63"/>
                    </a:moveTo>
                    <a:cubicBezTo>
                      <a:pt x="819" y="72"/>
                      <a:pt x="817" y="79"/>
                      <a:pt x="811" y="85"/>
                    </a:cubicBezTo>
                    <a:cubicBezTo>
                      <a:pt x="818" y="85"/>
                      <a:pt x="824" y="85"/>
                      <a:pt x="831" y="85"/>
                    </a:cubicBezTo>
                    <a:cubicBezTo>
                      <a:pt x="824" y="79"/>
                      <a:pt x="822" y="72"/>
                      <a:pt x="826" y="63"/>
                    </a:cubicBezTo>
                    <a:cubicBezTo>
                      <a:pt x="822" y="63"/>
                      <a:pt x="819" y="63"/>
                      <a:pt x="815" y="63"/>
                    </a:cubicBezTo>
                    <a:close/>
                    <a:moveTo>
                      <a:pt x="973" y="85"/>
                    </a:moveTo>
                    <a:cubicBezTo>
                      <a:pt x="970" y="82"/>
                      <a:pt x="967" y="79"/>
                      <a:pt x="965" y="76"/>
                    </a:cubicBezTo>
                    <a:cubicBezTo>
                      <a:pt x="962" y="80"/>
                      <a:pt x="960" y="82"/>
                      <a:pt x="958" y="85"/>
                    </a:cubicBezTo>
                    <a:cubicBezTo>
                      <a:pt x="963" y="85"/>
                      <a:pt x="968" y="85"/>
                      <a:pt x="973" y="85"/>
                    </a:cubicBezTo>
                    <a:close/>
                    <a:moveTo>
                      <a:pt x="677" y="77"/>
                    </a:moveTo>
                    <a:cubicBezTo>
                      <a:pt x="674" y="80"/>
                      <a:pt x="672" y="82"/>
                      <a:pt x="669" y="85"/>
                    </a:cubicBezTo>
                    <a:cubicBezTo>
                      <a:pt x="674" y="85"/>
                      <a:pt x="678" y="85"/>
                      <a:pt x="683" y="85"/>
                    </a:cubicBezTo>
                    <a:cubicBezTo>
                      <a:pt x="680" y="82"/>
                      <a:pt x="679" y="80"/>
                      <a:pt x="677" y="77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6" name="Freeform 10"/>
              <p:cNvSpPr>
                <a:spLocks noEditPoints="1"/>
              </p:cNvSpPr>
              <p:nvPr/>
            </p:nvSpPr>
            <p:spPr bwMode="auto">
              <a:xfrm>
                <a:off x="1003" y="1890"/>
                <a:ext cx="5666" cy="317"/>
              </a:xfrm>
              <a:custGeom>
                <a:avLst/>
                <a:gdLst>
                  <a:gd name="T0" fmla="*/ 1037 w 1641"/>
                  <a:gd name="T1" fmla="*/ 12 h 91"/>
                  <a:gd name="T2" fmla="*/ 984 w 1641"/>
                  <a:gd name="T3" fmla="*/ 16 h 91"/>
                  <a:gd name="T4" fmla="*/ 974 w 1641"/>
                  <a:gd name="T5" fmla="*/ 11 h 91"/>
                  <a:gd name="T6" fmla="*/ 953 w 1641"/>
                  <a:gd name="T7" fmla="*/ 14 h 91"/>
                  <a:gd name="T8" fmla="*/ 953 w 1641"/>
                  <a:gd name="T9" fmla="*/ 29 h 91"/>
                  <a:gd name="T10" fmla="*/ 938 w 1641"/>
                  <a:gd name="T11" fmla="*/ 24 h 91"/>
                  <a:gd name="T12" fmla="*/ 905 w 1641"/>
                  <a:gd name="T13" fmla="*/ 21 h 91"/>
                  <a:gd name="T14" fmla="*/ 910 w 1641"/>
                  <a:gd name="T15" fmla="*/ 33 h 91"/>
                  <a:gd name="T16" fmla="*/ 915 w 1641"/>
                  <a:gd name="T17" fmla="*/ 41 h 91"/>
                  <a:gd name="T18" fmla="*/ 901 w 1641"/>
                  <a:gd name="T19" fmla="*/ 40 h 91"/>
                  <a:gd name="T20" fmla="*/ 900 w 1641"/>
                  <a:gd name="T21" fmla="*/ 15 h 91"/>
                  <a:gd name="T22" fmla="*/ 888 w 1641"/>
                  <a:gd name="T23" fmla="*/ 77 h 91"/>
                  <a:gd name="T24" fmla="*/ 890 w 1641"/>
                  <a:gd name="T25" fmla="*/ 65 h 91"/>
                  <a:gd name="T26" fmla="*/ 886 w 1641"/>
                  <a:gd name="T27" fmla="*/ 56 h 91"/>
                  <a:gd name="T28" fmla="*/ 895 w 1641"/>
                  <a:gd name="T29" fmla="*/ 64 h 91"/>
                  <a:gd name="T30" fmla="*/ 854 w 1641"/>
                  <a:gd name="T31" fmla="*/ 91 h 91"/>
                  <a:gd name="T32" fmla="*/ 802 w 1641"/>
                  <a:gd name="T33" fmla="*/ 89 h 91"/>
                  <a:gd name="T34" fmla="*/ 771 w 1641"/>
                  <a:gd name="T35" fmla="*/ 63 h 91"/>
                  <a:gd name="T36" fmla="*/ 747 w 1641"/>
                  <a:gd name="T37" fmla="*/ 66 h 91"/>
                  <a:gd name="T38" fmla="*/ 755 w 1641"/>
                  <a:gd name="T39" fmla="*/ 56 h 91"/>
                  <a:gd name="T40" fmla="*/ 750 w 1641"/>
                  <a:gd name="T41" fmla="*/ 56 h 91"/>
                  <a:gd name="T42" fmla="*/ 741 w 1641"/>
                  <a:gd name="T43" fmla="*/ 62 h 91"/>
                  <a:gd name="T44" fmla="*/ 706 w 1641"/>
                  <a:gd name="T45" fmla="*/ 26 h 91"/>
                  <a:gd name="T46" fmla="*/ 730 w 1641"/>
                  <a:gd name="T47" fmla="*/ 23 h 91"/>
                  <a:gd name="T48" fmla="*/ 732 w 1641"/>
                  <a:gd name="T49" fmla="*/ 35 h 91"/>
                  <a:gd name="T50" fmla="*/ 737 w 1641"/>
                  <a:gd name="T51" fmla="*/ 21 h 91"/>
                  <a:gd name="T52" fmla="*/ 703 w 1641"/>
                  <a:gd name="T53" fmla="*/ 22 h 91"/>
                  <a:gd name="T54" fmla="*/ 685 w 1641"/>
                  <a:gd name="T55" fmla="*/ 29 h 91"/>
                  <a:gd name="T56" fmla="*/ 689 w 1641"/>
                  <a:gd name="T57" fmla="*/ 14 h 91"/>
                  <a:gd name="T58" fmla="*/ 671 w 1641"/>
                  <a:gd name="T59" fmla="*/ 17 h 91"/>
                  <a:gd name="T60" fmla="*/ 653 w 1641"/>
                  <a:gd name="T61" fmla="*/ 7 h 91"/>
                  <a:gd name="T62" fmla="*/ 8 w 1641"/>
                  <a:gd name="T63" fmla="*/ 6 h 91"/>
                  <a:gd name="T64" fmla="*/ 1641 w 1641"/>
                  <a:gd name="T65" fmla="*/ 6 h 91"/>
                  <a:gd name="T66" fmla="*/ 838 w 1641"/>
                  <a:gd name="T67" fmla="*/ 19 h 91"/>
                  <a:gd name="T68" fmla="*/ 848 w 1641"/>
                  <a:gd name="T69" fmla="*/ 24 h 91"/>
                  <a:gd name="T70" fmla="*/ 854 w 1641"/>
                  <a:gd name="T71" fmla="*/ 23 h 91"/>
                  <a:gd name="T72" fmla="*/ 859 w 1641"/>
                  <a:gd name="T73" fmla="*/ 27 h 91"/>
                  <a:gd name="T74" fmla="*/ 856 w 1641"/>
                  <a:gd name="T75" fmla="*/ 43 h 91"/>
                  <a:gd name="T76" fmla="*/ 884 w 1641"/>
                  <a:gd name="T77" fmla="*/ 13 h 91"/>
                  <a:gd name="T78" fmla="*/ 787 w 1641"/>
                  <a:gd name="T79" fmla="*/ 42 h 91"/>
                  <a:gd name="T80" fmla="*/ 779 w 1641"/>
                  <a:gd name="T81" fmla="*/ 14 h 91"/>
                  <a:gd name="T82" fmla="*/ 794 w 1641"/>
                  <a:gd name="T83" fmla="*/ 13 h 91"/>
                  <a:gd name="T84" fmla="*/ 789 w 1641"/>
                  <a:gd name="T85" fmla="*/ 17 h 91"/>
                  <a:gd name="T86" fmla="*/ 782 w 1641"/>
                  <a:gd name="T87" fmla="*/ 16 h 91"/>
                  <a:gd name="T88" fmla="*/ 782 w 1641"/>
                  <a:gd name="T89" fmla="*/ 32 h 91"/>
                  <a:gd name="T90" fmla="*/ 758 w 1641"/>
                  <a:gd name="T91" fmla="*/ 6 h 91"/>
                  <a:gd name="T92" fmla="*/ 777 w 1641"/>
                  <a:gd name="T93" fmla="*/ 71 h 91"/>
                  <a:gd name="T94" fmla="*/ 789 w 1641"/>
                  <a:gd name="T95" fmla="*/ 56 h 91"/>
                  <a:gd name="T96" fmla="*/ 795 w 1641"/>
                  <a:gd name="T97" fmla="*/ 58 h 91"/>
                  <a:gd name="T98" fmla="*/ 787 w 1641"/>
                  <a:gd name="T99" fmla="*/ 54 h 91"/>
                  <a:gd name="T100" fmla="*/ 856 w 1641"/>
                  <a:gd name="T101" fmla="*/ 56 h 91"/>
                  <a:gd name="T102" fmla="*/ 841 w 1641"/>
                  <a:gd name="T103" fmla="*/ 57 h 91"/>
                  <a:gd name="T104" fmla="*/ 855 w 1641"/>
                  <a:gd name="T105" fmla="*/ 58 h 91"/>
                  <a:gd name="T106" fmla="*/ 863 w 1641"/>
                  <a:gd name="T107" fmla="*/ 74 h 91"/>
                  <a:gd name="T108" fmla="*/ 834 w 1641"/>
                  <a:gd name="T109" fmla="*/ 49 h 91"/>
                  <a:gd name="T110" fmla="*/ 820 w 1641"/>
                  <a:gd name="T111" fmla="*/ 36 h 91"/>
                  <a:gd name="T112" fmla="*/ 826 w 1641"/>
                  <a:gd name="T113" fmla="*/ 48 h 91"/>
                  <a:gd name="T114" fmla="*/ 818 w 1641"/>
                  <a:gd name="T115" fmla="*/ 54 h 91"/>
                  <a:gd name="T116" fmla="*/ 824 w 1641"/>
                  <a:gd name="T117" fmla="*/ 27 h 91"/>
                  <a:gd name="T118" fmla="*/ 916 w 1641"/>
                  <a:gd name="T119" fmla="*/ 7 h 91"/>
                  <a:gd name="T120" fmla="*/ 724 w 1641"/>
                  <a:gd name="T121" fmla="*/ 6 h 91"/>
                  <a:gd name="T122" fmla="*/ 965 w 1641"/>
                  <a:gd name="T123" fmla="*/ 14 h 91"/>
                  <a:gd name="T124" fmla="*/ 681 w 1641"/>
                  <a:gd name="T125" fmla="*/ 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1" h="91">
                    <a:moveTo>
                      <a:pt x="1641" y="6"/>
                    </a:moveTo>
                    <a:cubicBezTo>
                      <a:pt x="1638" y="6"/>
                      <a:pt x="1635" y="6"/>
                      <a:pt x="1632" y="6"/>
                    </a:cubicBezTo>
                    <a:cubicBezTo>
                      <a:pt x="1457" y="6"/>
                      <a:pt x="1281" y="6"/>
                      <a:pt x="1106" y="6"/>
                    </a:cubicBezTo>
                    <a:cubicBezTo>
                      <a:pt x="1083" y="6"/>
                      <a:pt x="1060" y="9"/>
                      <a:pt x="1037" y="12"/>
                    </a:cubicBezTo>
                    <a:cubicBezTo>
                      <a:pt x="1020" y="14"/>
                      <a:pt x="1003" y="16"/>
                      <a:pt x="986" y="18"/>
                    </a:cubicBezTo>
                    <a:cubicBezTo>
                      <a:pt x="988" y="14"/>
                      <a:pt x="990" y="11"/>
                      <a:pt x="991" y="8"/>
                    </a:cubicBezTo>
                    <a:cubicBezTo>
                      <a:pt x="991" y="8"/>
                      <a:pt x="989" y="7"/>
                      <a:pt x="988" y="6"/>
                    </a:cubicBezTo>
                    <a:cubicBezTo>
                      <a:pt x="986" y="10"/>
                      <a:pt x="985" y="13"/>
                      <a:pt x="984" y="16"/>
                    </a:cubicBezTo>
                    <a:cubicBezTo>
                      <a:pt x="983" y="16"/>
                      <a:pt x="983" y="16"/>
                      <a:pt x="982" y="15"/>
                    </a:cubicBezTo>
                    <a:cubicBezTo>
                      <a:pt x="982" y="14"/>
                      <a:pt x="982" y="13"/>
                      <a:pt x="981" y="12"/>
                    </a:cubicBezTo>
                    <a:cubicBezTo>
                      <a:pt x="980" y="10"/>
                      <a:pt x="979" y="8"/>
                      <a:pt x="978" y="8"/>
                    </a:cubicBezTo>
                    <a:cubicBezTo>
                      <a:pt x="977" y="8"/>
                      <a:pt x="975" y="9"/>
                      <a:pt x="974" y="11"/>
                    </a:cubicBezTo>
                    <a:cubicBezTo>
                      <a:pt x="971" y="15"/>
                      <a:pt x="969" y="20"/>
                      <a:pt x="966" y="24"/>
                    </a:cubicBezTo>
                    <a:cubicBezTo>
                      <a:pt x="964" y="29"/>
                      <a:pt x="960" y="33"/>
                      <a:pt x="954" y="32"/>
                    </a:cubicBezTo>
                    <a:cubicBezTo>
                      <a:pt x="948" y="31"/>
                      <a:pt x="943" y="24"/>
                      <a:pt x="946" y="19"/>
                    </a:cubicBezTo>
                    <a:cubicBezTo>
                      <a:pt x="947" y="17"/>
                      <a:pt x="950" y="15"/>
                      <a:pt x="953" y="14"/>
                    </a:cubicBezTo>
                    <a:cubicBezTo>
                      <a:pt x="954" y="14"/>
                      <a:pt x="956" y="17"/>
                      <a:pt x="958" y="18"/>
                    </a:cubicBezTo>
                    <a:cubicBezTo>
                      <a:pt x="957" y="19"/>
                      <a:pt x="956" y="20"/>
                      <a:pt x="956" y="20"/>
                    </a:cubicBezTo>
                    <a:cubicBezTo>
                      <a:pt x="952" y="18"/>
                      <a:pt x="949" y="19"/>
                      <a:pt x="949" y="23"/>
                    </a:cubicBezTo>
                    <a:cubicBezTo>
                      <a:pt x="948" y="25"/>
                      <a:pt x="951" y="28"/>
                      <a:pt x="953" y="29"/>
                    </a:cubicBezTo>
                    <a:cubicBezTo>
                      <a:pt x="958" y="31"/>
                      <a:pt x="961" y="28"/>
                      <a:pt x="962" y="24"/>
                    </a:cubicBezTo>
                    <a:cubicBezTo>
                      <a:pt x="963" y="18"/>
                      <a:pt x="962" y="13"/>
                      <a:pt x="957" y="10"/>
                    </a:cubicBezTo>
                    <a:cubicBezTo>
                      <a:pt x="952" y="6"/>
                      <a:pt x="947" y="7"/>
                      <a:pt x="943" y="11"/>
                    </a:cubicBezTo>
                    <a:cubicBezTo>
                      <a:pt x="938" y="14"/>
                      <a:pt x="937" y="19"/>
                      <a:pt x="938" y="24"/>
                    </a:cubicBezTo>
                    <a:cubicBezTo>
                      <a:pt x="939" y="28"/>
                      <a:pt x="941" y="31"/>
                      <a:pt x="942" y="35"/>
                    </a:cubicBezTo>
                    <a:cubicBezTo>
                      <a:pt x="944" y="52"/>
                      <a:pt x="938" y="60"/>
                      <a:pt x="922" y="61"/>
                    </a:cubicBezTo>
                    <a:cubicBezTo>
                      <a:pt x="908" y="63"/>
                      <a:pt x="896" y="52"/>
                      <a:pt x="896" y="38"/>
                    </a:cubicBezTo>
                    <a:cubicBezTo>
                      <a:pt x="895" y="28"/>
                      <a:pt x="899" y="22"/>
                      <a:pt x="905" y="21"/>
                    </a:cubicBezTo>
                    <a:cubicBezTo>
                      <a:pt x="912" y="18"/>
                      <a:pt x="923" y="22"/>
                      <a:pt x="927" y="28"/>
                    </a:cubicBezTo>
                    <a:cubicBezTo>
                      <a:pt x="931" y="33"/>
                      <a:pt x="930" y="39"/>
                      <a:pt x="925" y="42"/>
                    </a:cubicBezTo>
                    <a:cubicBezTo>
                      <a:pt x="921" y="46"/>
                      <a:pt x="915" y="46"/>
                      <a:pt x="912" y="42"/>
                    </a:cubicBezTo>
                    <a:cubicBezTo>
                      <a:pt x="911" y="40"/>
                      <a:pt x="910" y="36"/>
                      <a:pt x="910" y="33"/>
                    </a:cubicBezTo>
                    <a:cubicBezTo>
                      <a:pt x="911" y="31"/>
                      <a:pt x="915" y="30"/>
                      <a:pt x="917" y="29"/>
                    </a:cubicBezTo>
                    <a:cubicBezTo>
                      <a:pt x="918" y="29"/>
                      <a:pt x="918" y="30"/>
                      <a:pt x="919" y="30"/>
                    </a:cubicBezTo>
                    <a:cubicBezTo>
                      <a:pt x="918" y="32"/>
                      <a:pt x="918" y="33"/>
                      <a:pt x="917" y="35"/>
                    </a:cubicBezTo>
                    <a:cubicBezTo>
                      <a:pt x="917" y="37"/>
                      <a:pt x="916" y="38"/>
                      <a:pt x="915" y="41"/>
                    </a:cubicBezTo>
                    <a:cubicBezTo>
                      <a:pt x="918" y="41"/>
                      <a:pt x="921" y="42"/>
                      <a:pt x="923" y="40"/>
                    </a:cubicBezTo>
                    <a:cubicBezTo>
                      <a:pt x="924" y="39"/>
                      <a:pt x="925" y="36"/>
                      <a:pt x="924" y="33"/>
                    </a:cubicBezTo>
                    <a:cubicBezTo>
                      <a:pt x="923" y="26"/>
                      <a:pt x="916" y="21"/>
                      <a:pt x="909" y="23"/>
                    </a:cubicBezTo>
                    <a:cubicBezTo>
                      <a:pt x="902" y="25"/>
                      <a:pt x="898" y="32"/>
                      <a:pt x="901" y="40"/>
                    </a:cubicBezTo>
                    <a:cubicBezTo>
                      <a:pt x="903" y="47"/>
                      <a:pt x="908" y="52"/>
                      <a:pt x="915" y="53"/>
                    </a:cubicBezTo>
                    <a:cubicBezTo>
                      <a:pt x="923" y="54"/>
                      <a:pt x="930" y="52"/>
                      <a:pt x="935" y="45"/>
                    </a:cubicBezTo>
                    <a:cubicBezTo>
                      <a:pt x="940" y="39"/>
                      <a:pt x="939" y="33"/>
                      <a:pt x="935" y="26"/>
                    </a:cubicBezTo>
                    <a:cubicBezTo>
                      <a:pt x="929" y="14"/>
                      <a:pt x="914" y="9"/>
                      <a:pt x="900" y="15"/>
                    </a:cubicBezTo>
                    <a:cubicBezTo>
                      <a:pt x="890" y="19"/>
                      <a:pt x="879" y="28"/>
                      <a:pt x="874" y="39"/>
                    </a:cubicBezTo>
                    <a:cubicBezTo>
                      <a:pt x="877" y="39"/>
                      <a:pt x="880" y="39"/>
                      <a:pt x="883" y="40"/>
                    </a:cubicBezTo>
                    <a:cubicBezTo>
                      <a:pt x="895" y="42"/>
                      <a:pt x="903" y="56"/>
                      <a:pt x="899" y="68"/>
                    </a:cubicBezTo>
                    <a:cubicBezTo>
                      <a:pt x="897" y="73"/>
                      <a:pt x="894" y="76"/>
                      <a:pt x="888" y="77"/>
                    </a:cubicBezTo>
                    <a:cubicBezTo>
                      <a:pt x="882" y="77"/>
                      <a:pt x="878" y="75"/>
                      <a:pt x="875" y="69"/>
                    </a:cubicBezTo>
                    <a:cubicBezTo>
                      <a:pt x="873" y="65"/>
                      <a:pt x="872" y="59"/>
                      <a:pt x="875" y="55"/>
                    </a:cubicBezTo>
                    <a:cubicBezTo>
                      <a:pt x="880" y="49"/>
                      <a:pt x="890" y="50"/>
                      <a:pt x="892" y="57"/>
                    </a:cubicBezTo>
                    <a:cubicBezTo>
                      <a:pt x="893" y="59"/>
                      <a:pt x="892" y="63"/>
                      <a:pt x="890" y="65"/>
                    </a:cubicBezTo>
                    <a:cubicBezTo>
                      <a:pt x="889" y="66"/>
                      <a:pt x="885" y="64"/>
                      <a:pt x="883" y="64"/>
                    </a:cubicBezTo>
                    <a:cubicBezTo>
                      <a:pt x="883" y="63"/>
                      <a:pt x="883" y="62"/>
                      <a:pt x="883" y="62"/>
                    </a:cubicBezTo>
                    <a:cubicBezTo>
                      <a:pt x="885" y="62"/>
                      <a:pt x="887" y="61"/>
                      <a:pt x="892" y="61"/>
                    </a:cubicBezTo>
                    <a:cubicBezTo>
                      <a:pt x="889" y="58"/>
                      <a:pt x="888" y="56"/>
                      <a:pt x="886" y="56"/>
                    </a:cubicBezTo>
                    <a:cubicBezTo>
                      <a:pt x="884" y="55"/>
                      <a:pt x="880" y="56"/>
                      <a:pt x="878" y="58"/>
                    </a:cubicBezTo>
                    <a:cubicBezTo>
                      <a:pt x="876" y="60"/>
                      <a:pt x="876" y="65"/>
                      <a:pt x="877" y="66"/>
                    </a:cubicBezTo>
                    <a:cubicBezTo>
                      <a:pt x="880" y="69"/>
                      <a:pt x="884" y="72"/>
                      <a:pt x="887" y="71"/>
                    </a:cubicBezTo>
                    <a:cubicBezTo>
                      <a:pt x="890" y="71"/>
                      <a:pt x="894" y="67"/>
                      <a:pt x="895" y="64"/>
                    </a:cubicBezTo>
                    <a:cubicBezTo>
                      <a:pt x="897" y="58"/>
                      <a:pt x="895" y="52"/>
                      <a:pt x="890" y="48"/>
                    </a:cubicBezTo>
                    <a:cubicBezTo>
                      <a:pt x="884" y="43"/>
                      <a:pt x="878" y="41"/>
                      <a:pt x="870" y="43"/>
                    </a:cubicBezTo>
                    <a:cubicBezTo>
                      <a:pt x="866" y="44"/>
                      <a:pt x="863" y="46"/>
                      <a:pt x="859" y="47"/>
                    </a:cubicBezTo>
                    <a:cubicBezTo>
                      <a:pt x="877" y="71"/>
                      <a:pt x="876" y="83"/>
                      <a:pt x="854" y="91"/>
                    </a:cubicBezTo>
                    <a:cubicBezTo>
                      <a:pt x="851" y="91"/>
                      <a:pt x="848" y="91"/>
                      <a:pt x="845" y="91"/>
                    </a:cubicBezTo>
                    <a:cubicBezTo>
                      <a:pt x="827" y="83"/>
                      <a:pt x="824" y="79"/>
                      <a:pt x="825" y="61"/>
                    </a:cubicBezTo>
                    <a:cubicBezTo>
                      <a:pt x="822" y="60"/>
                      <a:pt x="819" y="59"/>
                      <a:pt x="816" y="58"/>
                    </a:cubicBezTo>
                    <a:cubicBezTo>
                      <a:pt x="819" y="74"/>
                      <a:pt x="815" y="83"/>
                      <a:pt x="802" y="89"/>
                    </a:cubicBezTo>
                    <a:cubicBezTo>
                      <a:pt x="800" y="89"/>
                      <a:pt x="799" y="90"/>
                      <a:pt x="797" y="91"/>
                    </a:cubicBezTo>
                    <a:cubicBezTo>
                      <a:pt x="793" y="91"/>
                      <a:pt x="790" y="91"/>
                      <a:pt x="786" y="91"/>
                    </a:cubicBezTo>
                    <a:cubicBezTo>
                      <a:pt x="785" y="90"/>
                      <a:pt x="783" y="89"/>
                      <a:pt x="781" y="89"/>
                    </a:cubicBezTo>
                    <a:cubicBezTo>
                      <a:pt x="771" y="84"/>
                      <a:pt x="767" y="74"/>
                      <a:pt x="771" y="63"/>
                    </a:cubicBezTo>
                    <a:cubicBezTo>
                      <a:pt x="774" y="57"/>
                      <a:pt x="779" y="52"/>
                      <a:pt x="782" y="47"/>
                    </a:cubicBezTo>
                    <a:cubicBezTo>
                      <a:pt x="779" y="46"/>
                      <a:pt x="775" y="44"/>
                      <a:pt x="771" y="43"/>
                    </a:cubicBezTo>
                    <a:cubicBezTo>
                      <a:pt x="763" y="41"/>
                      <a:pt x="755" y="43"/>
                      <a:pt x="750" y="49"/>
                    </a:cubicBezTo>
                    <a:cubicBezTo>
                      <a:pt x="745" y="54"/>
                      <a:pt x="744" y="60"/>
                      <a:pt x="747" y="66"/>
                    </a:cubicBezTo>
                    <a:cubicBezTo>
                      <a:pt x="749" y="68"/>
                      <a:pt x="753" y="72"/>
                      <a:pt x="756" y="71"/>
                    </a:cubicBezTo>
                    <a:cubicBezTo>
                      <a:pt x="759" y="71"/>
                      <a:pt x="763" y="68"/>
                      <a:pt x="765" y="65"/>
                    </a:cubicBezTo>
                    <a:cubicBezTo>
                      <a:pt x="766" y="63"/>
                      <a:pt x="765" y="59"/>
                      <a:pt x="763" y="57"/>
                    </a:cubicBezTo>
                    <a:cubicBezTo>
                      <a:pt x="761" y="55"/>
                      <a:pt x="757" y="55"/>
                      <a:pt x="755" y="56"/>
                    </a:cubicBezTo>
                    <a:cubicBezTo>
                      <a:pt x="753" y="56"/>
                      <a:pt x="752" y="58"/>
                      <a:pt x="750" y="61"/>
                    </a:cubicBezTo>
                    <a:cubicBezTo>
                      <a:pt x="754" y="61"/>
                      <a:pt x="757" y="61"/>
                      <a:pt x="759" y="62"/>
                    </a:cubicBezTo>
                    <a:cubicBezTo>
                      <a:pt x="757" y="66"/>
                      <a:pt x="754" y="67"/>
                      <a:pt x="751" y="64"/>
                    </a:cubicBezTo>
                    <a:cubicBezTo>
                      <a:pt x="747" y="62"/>
                      <a:pt x="748" y="59"/>
                      <a:pt x="750" y="56"/>
                    </a:cubicBezTo>
                    <a:cubicBezTo>
                      <a:pt x="753" y="52"/>
                      <a:pt x="757" y="50"/>
                      <a:pt x="761" y="52"/>
                    </a:cubicBezTo>
                    <a:cubicBezTo>
                      <a:pt x="766" y="53"/>
                      <a:pt x="768" y="56"/>
                      <a:pt x="768" y="61"/>
                    </a:cubicBezTo>
                    <a:cubicBezTo>
                      <a:pt x="769" y="70"/>
                      <a:pt x="763" y="77"/>
                      <a:pt x="755" y="77"/>
                    </a:cubicBezTo>
                    <a:cubicBezTo>
                      <a:pt x="747" y="77"/>
                      <a:pt x="742" y="71"/>
                      <a:pt x="741" y="62"/>
                    </a:cubicBezTo>
                    <a:cubicBezTo>
                      <a:pt x="741" y="50"/>
                      <a:pt x="750" y="40"/>
                      <a:pt x="763" y="40"/>
                    </a:cubicBezTo>
                    <a:cubicBezTo>
                      <a:pt x="764" y="39"/>
                      <a:pt x="766" y="40"/>
                      <a:pt x="768" y="40"/>
                    </a:cubicBezTo>
                    <a:cubicBezTo>
                      <a:pt x="761" y="23"/>
                      <a:pt x="742" y="11"/>
                      <a:pt x="726" y="13"/>
                    </a:cubicBezTo>
                    <a:cubicBezTo>
                      <a:pt x="717" y="13"/>
                      <a:pt x="710" y="18"/>
                      <a:pt x="706" y="26"/>
                    </a:cubicBezTo>
                    <a:cubicBezTo>
                      <a:pt x="702" y="33"/>
                      <a:pt x="702" y="40"/>
                      <a:pt x="707" y="46"/>
                    </a:cubicBezTo>
                    <a:cubicBezTo>
                      <a:pt x="712" y="52"/>
                      <a:pt x="721" y="54"/>
                      <a:pt x="729" y="52"/>
                    </a:cubicBezTo>
                    <a:cubicBezTo>
                      <a:pt x="736" y="50"/>
                      <a:pt x="741" y="43"/>
                      <a:pt x="741" y="36"/>
                    </a:cubicBezTo>
                    <a:cubicBezTo>
                      <a:pt x="742" y="29"/>
                      <a:pt x="737" y="24"/>
                      <a:pt x="730" y="23"/>
                    </a:cubicBezTo>
                    <a:cubicBezTo>
                      <a:pt x="724" y="22"/>
                      <a:pt x="718" y="27"/>
                      <a:pt x="717" y="33"/>
                    </a:cubicBezTo>
                    <a:cubicBezTo>
                      <a:pt x="716" y="40"/>
                      <a:pt x="718" y="42"/>
                      <a:pt x="726" y="40"/>
                    </a:cubicBezTo>
                    <a:cubicBezTo>
                      <a:pt x="725" y="37"/>
                      <a:pt x="724" y="33"/>
                      <a:pt x="722" y="30"/>
                    </a:cubicBezTo>
                    <a:cubicBezTo>
                      <a:pt x="727" y="29"/>
                      <a:pt x="731" y="29"/>
                      <a:pt x="732" y="35"/>
                    </a:cubicBezTo>
                    <a:cubicBezTo>
                      <a:pt x="732" y="39"/>
                      <a:pt x="728" y="45"/>
                      <a:pt x="724" y="44"/>
                    </a:cubicBezTo>
                    <a:cubicBezTo>
                      <a:pt x="720" y="44"/>
                      <a:pt x="716" y="42"/>
                      <a:pt x="714" y="39"/>
                    </a:cubicBezTo>
                    <a:cubicBezTo>
                      <a:pt x="712" y="37"/>
                      <a:pt x="712" y="32"/>
                      <a:pt x="714" y="29"/>
                    </a:cubicBezTo>
                    <a:cubicBezTo>
                      <a:pt x="717" y="21"/>
                      <a:pt x="730" y="17"/>
                      <a:pt x="737" y="21"/>
                    </a:cubicBezTo>
                    <a:cubicBezTo>
                      <a:pt x="741" y="23"/>
                      <a:pt x="744" y="27"/>
                      <a:pt x="745" y="30"/>
                    </a:cubicBezTo>
                    <a:cubicBezTo>
                      <a:pt x="749" y="48"/>
                      <a:pt x="738" y="61"/>
                      <a:pt x="720" y="61"/>
                    </a:cubicBezTo>
                    <a:cubicBezTo>
                      <a:pt x="703" y="61"/>
                      <a:pt x="695" y="47"/>
                      <a:pt x="701" y="29"/>
                    </a:cubicBezTo>
                    <a:cubicBezTo>
                      <a:pt x="702" y="26"/>
                      <a:pt x="703" y="24"/>
                      <a:pt x="703" y="22"/>
                    </a:cubicBezTo>
                    <a:cubicBezTo>
                      <a:pt x="704" y="16"/>
                      <a:pt x="702" y="11"/>
                      <a:pt x="697" y="9"/>
                    </a:cubicBezTo>
                    <a:cubicBezTo>
                      <a:pt x="692" y="7"/>
                      <a:pt x="687" y="6"/>
                      <a:pt x="683" y="10"/>
                    </a:cubicBezTo>
                    <a:cubicBezTo>
                      <a:pt x="679" y="14"/>
                      <a:pt x="677" y="19"/>
                      <a:pt x="680" y="24"/>
                    </a:cubicBezTo>
                    <a:cubicBezTo>
                      <a:pt x="681" y="26"/>
                      <a:pt x="683" y="28"/>
                      <a:pt x="685" y="29"/>
                    </a:cubicBezTo>
                    <a:cubicBezTo>
                      <a:pt x="688" y="29"/>
                      <a:pt x="690" y="28"/>
                      <a:pt x="692" y="26"/>
                    </a:cubicBezTo>
                    <a:cubicBezTo>
                      <a:pt x="693" y="25"/>
                      <a:pt x="693" y="22"/>
                      <a:pt x="692" y="21"/>
                    </a:cubicBezTo>
                    <a:cubicBezTo>
                      <a:pt x="690" y="19"/>
                      <a:pt x="687" y="19"/>
                      <a:pt x="683" y="18"/>
                    </a:cubicBezTo>
                    <a:cubicBezTo>
                      <a:pt x="685" y="16"/>
                      <a:pt x="688" y="13"/>
                      <a:pt x="689" y="14"/>
                    </a:cubicBezTo>
                    <a:cubicBezTo>
                      <a:pt x="692" y="15"/>
                      <a:pt x="696" y="18"/>
                      <a:pt x="696" y="20"/>
                    </a:cubicBezTo>
                    <a:cubicBezTo>
                      <a:pt x="696" y="23"/>
                      <a:pt x="694" y="28"/>
                      <a:pt x="691" y="30"/>
                    </a:cubicBezTo>
                    <a:cubicBezTo>
                      <a:pt x="687" y="34"/>
                      <a:pt x="682" y="32"/>
                      <a:pt x="679" y="29"/>
                    </a:cubicBezTo>
                    <a:cubicBezTo>
                      <a:pt x="676" y="25"/>
                      <a:pt x="674" y="21"/>
                      <a:pt x="671" y="17"/>
                    </a:cubicBezTo>
                    <a:cubicBezTo>
                      <a:pt x="671" y="16"/>
                      <a:pt x="670" y="14"/>
                      <a:pt x="669" y="13"/>
                    </a:cubicBezTo>
                    <a:cubicBezTo>
                      <a:pt x="667" y="11"/>
                      <a:pt x="665" y="9"/>
                      <a:pt x="663" y="7"/>
                    </a:cubicBezTo>
                    <a:cubicBezTo>
                      <a:pt x="662" y="10"/>
                      <a:pt x="660" y="12"/>
                      <a:pt x="658" y="16"/>
                    </a:cubicBezTo>
                    <a:cubicBezTo>
                      <a:pt x="657" y="13"/>
                      <a:pt x="655" y="10"/>
                      <a:pt x="653" y="7"/>
                    </a:cubicBezTo>
                    <a:cubicBezTo>
                      <a:pt x="649" y="8"/>
                      <a:pt x="649" y="10"/>
                      <a:pt x="657" y="18"/>
                    </a:cubicBezTo>
                    <a:cubicBezTo>
                      <a:pt x="636" y="16"/>
                      <a:pt x="616" y="13"/>
                      <a:pt x="596" y="11"/>
                    </a:cubicBezTo>
                    <a:cubicBezTo>
                      <a:pt x="578" y="9"/>
                      <a:pt x="559" y="6"/>
                      <a:pt x="541" y="6"/>
                    </a:cubicBezTo>
                    <a:cubicBezTo>
                      <a:pt x="364" y="6"/>
                      <a:pt x="186" y="6"/>
                      <a:pt x="8" y="6"/>
                    </a:cubicBezTo>
                    <a:cubicBezTo>
                      <a:pt x="6" y="6"/>
                      <a:pt x="3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547" y="0"/>
                      <a:pt x="1094" y="0"/>
                      <a:pt x="1641" y="0"/>
                    </a:cubicBezTo>
                    <a:cubicBezTo>
                      <a:pt x="1641" y="2"/>
                      <a:pt x="1641" y="4"/>
                      <a:pt x="1641" y="6"/>
                    </a:cubicBezTo>
                    <a:close/>
                    <a:moveTo>
                      <a:pt x="884" y="13"/>
                    </a:moveTo>
                    <a:cubicBezTo>
                      <a:pt x="875" y="6"/>
                      <a:pt x="870" y="8"/>
                      <a:pt x="869" y="19"/>
                    </a:cubicBezTo>
                    <a:cubicBezTo>
                      <a:pt x="868" y="31"/>
                      <a:pt x="855" y="37"/>
                      <a:pt x="843" y="30"/>
                    </a:cubicBezTo>
                    <a:cubicBezTo>
                      <a:pt x="839" y="27"/>
                      <a:pt x="836" y="24"/>
                      <a:pt x="838" y="19"/>
                    </a:cubicBezTo>
                    <a:cubicBezTo>
                      <a:pt x="839" y="15"/>
                      <a:pt x="842" y="11"/>
                      <a:pt x="846" y="10"/>
                    </a:cubicBezTo>
                    <a:cubicBezTo>
                      <a:pt x="849" y="9"/>
                      <a:pt x="854" y="11"/>
                      <a:pt x="857" y="13"/>
                    </a:cubicBezTo>
                    <a:cubicBezTo>
                      <a:pt x="862" y="17"/>
                      <a:pt x="860" y="25"/>
                      <a:pt x="854" y="26"/>
                    </a:cubicBezTo>
                    <a:cubicBezTo>
                      <a:pt x="852" y="26"/>
                      <a:pt x="850" y="26"/>
                      <a:pt x="848" y="24"/>
                    </a:cubicBezTo>
                    <a:cubicBezTo>
                      <a:pt x="847" y="23"/>
                      <a:pt x="846" y="20"/>
                      <a:pt x="847" y="19"/>
                    </a:cubicBezTo>
                    <a:cubicBezTo>
                      <a:pt x="848" y="18"/>
                      <a:pt x="850" y="17"/>
                      <a:pt x="852" y="16"/>
                    </a:cubicBezTo>
                    <a:cubicBezTo>
                      <a:pt x="852" y="19"/>
                      <a:pt x="852" y="20"/>
                      <a:pt x="851" y="22"/>
                    </a:cubicBezTo>
                    <a:cubicBezTo>
                      <a:pt x="852" y="22"/>
                      <a:pt x="853" y="22"/>
                      <a:pt x="854" y="23"/>
                    </a:cubicBezTo>
                    <a:cubicBezTo>
                      <a:pt x="854" y="20"/>
                      <a:pt x="856" y="16"/>
                      <a:pt x="855" y="15"/>
                    </a:cubicBezTo>
                    <a:cubicBezTo>
                      <a:pt x="853" y="14"/>
                      <a:pt x="849" y="12"/>
                      <a:pt x="846" y="13"/>
                    </a:cubicBezTo>
                    <a:cubicBezTo>
                      <a:pt x="841" y="16"/>
                      <a:pt x="840" y="25"/>
                      <a:pt x="846" y="28"/>
                    </a:cubicBezTo>
                    <a:cubicBezTo>
                      <a:pt x="850" y="29"/>
                      <a:pt x="856" y="29"/>
                      <a:pt x="859" y="27"/>
                    </a:cubicBezTo>
                    <a:cubicBezTo>
                      <a:pt x="862" y="26"/>
                      <a:pt x="863" y="20"/>
                      <a:pt x="863" y="16"/>
                    </a:cubicBezTo>
                    <a:cubicBezTo>
                      <a:pt x="862" y="8"/>
                      <a:pt x="858" y="6"/>
                      <a:pt x="846" y="6"/>
                    </a:cubicBezTo>
                    <a:cubicBezTo>
                      <a:pt x="836" y="6"/>
                      <a:pt x="829" y="15"/>
                      <a:pt x="832" y="24"/>
                    </a:cubicBezTo>
                    <a:cubicBezTo>
                      <a:pt x="836" y="36"/>
                      <a:pt x="846" y="40"/>
                      <a:pt x="856" y="43"/>
                    </a:cubicBezTo>
                    <a:cubicBezTo>
                      <a:pt x="865" y="45"/>
                      <a:pt x="869" y="38"/>
                      <a:pt x="873" y="32"/>
                    </a:cubicBezTo>
                    <a:cubicBezTo>
                      <a:pt x="880" y="21"/>
                      <a:pt x="888" y="11"/>
                      <a:pt x="901" y="6"/>
                    </a:cubicBezTo>
                    <a:cubicBezTo>
                      <a:pt x="895" y="6"/>
                      <a:pt x="889" y="6"/>
                      <a:pt x="883" y="6"/>
                    </a:cubicBezTo>
                    <a:cubicBezTo>
                      <a:pt x="883" y="9"/>
                      <a:pt x="883" y="11"/>
                      <a:pt x="884" y="13"/>
                    </a:cubicBezTo>
                    <a:close/>
                    <a:moveTo>
                      <a:pt x="742" y="6"/>
                    </a:moveTo>
                    <a:cubicBezTo>
                      <a:pt x="754" y="11"/>
                      <a:pt x="762" y="21"/>
                      <a:pt x="768" y="32"/>
                    </a:cubicBezTo>
                    <a:cubicBezTo>
                      <a:pt x="770" y="34"/>
                      <a:pt x="771" y="36"/>
                      <a:pt x="772" y="38"/>
                    </a:cubicBezTo>
                    <a:cubicBezTo>
                      <a:pt x="776" y="43"/>
                      <a:pt x="781" y="45"/>
                      <a:pt x="787" y="42"/>
                    </a:cubicBezTo>
                    <a:cubicBezTo>
                      <a:pt x="793" y="39"/>
                      <a:pt x="800" y="36"/>
                      <a:pt x="806" y="31"/>
                    </a:cubicBezTo>
                    <a:cubicBezTo>
                      <a:pt x="812" y="25"/>
                      <a:pt x="811" y="13"/>
                      <a:pt x="804" y="9"/>
                    </a:cubicBezTo>
                    <a:cubicBezTo>
                      <a:pt x="800" y="6"/>
                      <a:pt x="794" y="7"/>
                      <a:pt x="789" y="6"/>
                    </a:cubicBezTo>
                    <a:cubicBezTo>
                      <a:pt x="783" y="5"/>
                      <a:pt x="781" y="9"/>
                      <a:pt x="779" y="14"/>
                    </a:cubicBezTo>
                    <a:cubicBezTo>
                      <a:pt x="777" y="19"/>
                      <a:pt x="777" y="24"/>
                      <a:pt x="782" y="27"/>
                    </a:cubicBezTo>
                    <a:cubicBezTo>
                      <a:pt x="786" y="30"/>
                      <a:pt x="791" y="31"/>
                      <a:pt x="796" y="28"/>
                    </a:cubicBezTo>
                    <a:cubicBezTo>
                      <a:pt x="798" y="26"/>
                      <a:pt x="799" y="22"/>
                      <a:pt x="799" y="20"/>
                    </a:cubicBezTo>
                    <a:cubicBezTo>
                      <a:pt x="799" y="17"/>
                      <a:pt x="796" y="14"/>
                      <a:pt x="794" y="13"/>
                    </a:cubicBezTo>
                    <a:cubicBezTo>
                      <a:pt x="792" y="12"/>
                      <a:pt x="788" y="14"/>
                      <a:pt x="787" y="16"/>
                    </a:cubicBezTo>
                    <a:cubicBezTo>
                      <a:pt x="786" y="17"/>
                      <a:pt x="787" y="20"/>
                      <a:pt x="787" y="22"/>
                    </a:cubicBezTo>
                    <a:cubicBezTo>
                      <a:pt x="788" y="22"/>
                      <a:pt x="789" y="22"/>
                      <a:pt x="790" y="22"/>
                    </a:cubicBezTo>
                    <a:cubicBezTo>
                      <a:pt x="790" y="20"/>
                      <a:pt x="789" y="19"/>
                      <a:pt x="789" y="17"/>
                    </a:cubicBezTo>
                    <a:cubicBezTo>
                      <a:pt x="790" y="16"/>
                      <a:pt x="790" y="16"/>
                      <a:pt x="791" y="16"/>
                    </a:cubicBezTo>
                    <a:cubicBezTo>
                      <a:pt x="792" y="18"/>
                      <a:pt x="795" y="21"/>
                      <a:pt x="795" y="22"/>
                    </a:cubicBezTo>
                    <a:cubicBezTo>
                      <a:pt x="793" y="24"/>
                      <a:pt x="791" y="26"/>
                      <a:pt x="788" y="26"/>
                    </a:cubicBezTo>
                    <a:cubicBezTo>
                      <a:pt x="784" y="27"/>
                      <a:pt x="779" y="20"/>
                      <a:pt x="782" y="16"/>
                    </a:cubicBezTo>
                    <a:cubicBezTo>
                      <a:pt x="784" y="13"/>
                      <a:pt x="789" y="10"/>
                      <a:pt x="792" y="9"/>
                    </a:cubicBezTo>
                    <a:cubicBezTo>
                      <a:pt x="798" y="8"/>
                      <a:pt x="801" y="12"/>
                      <a:pt x="803" y="17"/>
                    </a:cubicBezTo>
                    <a:cubicBezTo>
                      <a:pt x="805" y="22"/>
                      <a:pt x="804" y="26"/>
                      <a:pt x="800" y="29"/>
                    </a:cubicBezTo>
                    <a:cubicBezTo>
                      <a:pt x="795" y="33"/>
                      <a:pt x="789" y="34"/>
                      <a:pt x="782" y="32"/>
                    </a:cubicBezTo>
                    <a:cubicBezTo>
                      <a:pt x="776" y="30"/>
                      <a:pt x="773" y="25"/>
                      <a:pt x="772" y="19"/>
                    </a:cubicBezTo>
                    <a:cubicBezTo>
                      <a:pt x="772" y="15"/>
                      <a:pt x="770" y="11"/>
                      <a:pt x="768" y="10"/>
                    </a:cubicBezTo>
                    <a:cubicBezTo>
                      <a:pt x="766" y="8"/>
                      <a:pt x="761" y="10"/>
                      <a:pt x="758" y="11"/>
                    </a:cubicBezTo>
                    <a:cubicBezTo>
                      <a:pt x="758" y="10"/>
                      <a:pt x="758" y="8"/>
                      <a:pt x="758" y="6"/>
                    </a:cubicBezTo>
                    <a:cubicBezTo>
                      <a:pt x="753" y="6"/>
                      <a:pt x="747" y="6"/>
                      <a:pt x="742" y="6"/>
                    </a:cubicBezTo>
                    <a:close/>
                    <a:moveTo>
                      <a:pt x="807" y="36"/>
                    </a:moveTo>
                    <a:cubicBezTo>
                      <a:pt x="798" y="41"/>
                      <a:pt x="790" y="46"/>
                      <a:pt x="783" y="51"/>
                    </a:cubicBezTo>
                    <a:cubicBezTo>
                      <a:pt x="776" y="57"/>
                      <a:pt x="774" y="65"/>
                      <a:pt x="777" y="71"/>
                    </a:cubicBezTo>
                    <a:cubicBezTo>
                      <a:pt x="781" y="79"/>
                      <a:pt x="789" y="84"/>
                      <a:pt x="798" y="84"/>
                    </a:cubicBezTo>
                    <a:cubicBezTo>
                      <a:pt x="805" y="83"/>
                      <a:pt x="810" y="79"/>
                      <a:pt x="813" y="70"/>
                    </a:cubicBezTo>
                    <a:cubicBezTo>
                      <a:pt x="815" y="63"/>
                      <a:pt x="813" y="57"/>
                      <a:pt x="808" y="54"/>
                    </a:cubicBezTo>
                    <a:cubicBezTo>
                      <a:pt x="802" y="50"/>
                      <a:pt x="794" y="50"/>
                      <a:pt x="789" y="56"/>
                    </a:cubicBezTo>
                    <a:cubicBezTo>
                      <a:pt x="787" y="57"/>
                      <a:pt x="786" y="61"/>
                      <a:pt x="787" y="63"/>
                    </a:cubicBezTo>
                    <a:cubicBezTo>
                      <a:pt x="789" y="65"/>
                      <a:pt x="792" y="67"/>
                      <a:pt x="795" y="67"/>
                    </a:cubicBezTo>
                    <a:cubicBezTo>
                      <a:pt x="797" y="68"/>
                      <a:pt x="799" y="65"/>
                      <a:pt x="800" y="63"/>
                    </a:cubicBezTo>
                    <a:cubicBezTo>
                      <a:pt x="799" y="61"/>
                      <a:pt x="797" y="60"/>
                      <a:pt x="795" y="58"/>
                    </a:cubicBezTo>
                    <a:cubicBezTo>
                      <a:pt x="797" y="57"/>
                      <a:pt x="801" y="57"/>
                      <a:pt x="802" y="58"/>
                    </a:cubicBezTo>
                    <a:cubicBezTo>
                      <a:pt x="803" y="61"/>
                      <a:pt x="803" y="65"/>
                      <a:pt x="801" y="67"/>
                    </a:cubicBezTo>
                    <a:cubicBezTo>
                      <a:pt x="798" y="71"/>
                      <a:pt x="791" y="71"/>
                      <a:pt x="787" y="67"/>
                    </a:cubicBezTo>
                    <a:cubicBezTo>
                      <a:pt x="783" y="64"/>
                      <a:pt x="783" y="58"/>
                      <a:pt x="787" y="54"/>
                    </a:cubicBezTo>
                    <a:cubicBezTo>
                      <a:pt x="793" y="48"/>
                      <a:pt x="799" y="46"/>
                      <a:pt x="808" y="49"/>
                    </a:cubicBezTo>
                    <a:cubicBezTo>
                      <a:pt x="807" y="45"/>
                      <a:pt x="807" y="41"/>
                      <a:pt x="807" y="36"/>
                    </a:cubicBezTo>
                    <a:close/>
                    <a:moveTo>
                      <a:pt x="834" y="49"/>
                    </a:moveTo>
                    <a:cubicBezTo>
                      <a:pt x="844" y="45"/>
                      <a:pt x="851" y="49"/>
                      <a:pt x="856" y="56"/>
                    </a:cubicBezTo>
                    <a:cubicBezTo>
                      <a:pt x="858" y="57"/>
                      <a:pt x="858" y="62"/>
                      <a:pt x="857" y="64"/>
                    </a:cubicBezTo>
                    <a:cubicBezTo>
                      <a:pt x="854" y="67"/>
                      <a:pt x="850" y="69"/>
                      <a:pt x="846" y="70"/>
                    </a:cubicBezTo>
                    <a:cubicBezTo>
                      <a:pt x="844" y="70"/>
                      <a:pt x="840" y="67"/>
                      <a:pt x="839" y="64"/>
                    </a:cubicBezTo>
                    <a:cubicBezTo>
                      <a:pt x="838" y="63"/>
                      <a:pt x="840" y="59"/>
                      <a:pt x="841" y="57"/>
                    </a:cubicBezTo>
                    <a:cubicBezTo>
                      <a:pt x="842" y="56"/>
                      <a:pt x="845" y="57"/>
                      <a:pt x="846" y="57"/>
                    </a:cubicBezTo>
                    <a:cubicBezTo>
                      <a:pt x="844" y="60"/>
                      <a:pt x="841" y="63"/>
                      <a:pt x="842" y="64"/>
                    </a:cubicBezTo>
                    <a:cubicBezTo>
                      <a:pt x="843" y="68"/>
                      <a:pt x="847" y="69"/>
                      <a:pt x="850" y="67"/>
                    </a:cubicBezTo>
                    <a:cubicBezTo>
                      <a:pt x="854" y="65"/>
                      <a:pt x="857" y="63"/>
                      <a:pt x="855" y="58"/>
                    </a:cubicBezTo>
                    <a:cubicBezTo>
                      <a:pt x="853" y="54"/>
                      <a:pt x="844" y="50"/>
                      <a:pt x="839" y="51"/>
                    </a:cubicBezTo>
                    <a:cubicBezTo>
                      <a:pt x="832" y="53"/>
                      <a:pt x="828" y="58"/>
                      <a:pt x="828" y="63"/>
                    </a:cubicBezTo>
                    <a:cubicBezTo>
                      <a:pt x="827" y="71"/>
                      <a:pt x="833" y="81"/>
                      <a:pt x="840" y="83"/>
                    </a:cubicBezTo>
                    <a:cubicBezTo>
                      <a:pt x="848" y="85"/>
                      <a:pt x="858" y="81"/>
                      <a:pt x="863" y="74"/>
                    </a:cubicBezTo>
                    <a:cubicBezTo>
                      <a:pt x="868" y="67"/>
                      <a:pt x="867" y="59"/>
                      <a:pt x="860" y="52"/>
                    </a:cubicBezTo>
                    <a:cubicBezTo>
                      <a:pt x="853" y="47"/>
                      <a:pt x="845" y="42"/>
                      <a:pt x="836" y="36"/>
                    </a:cubicBezTo>
                    <a:cubicBezTo>
                      <a:pt x="836" y="40"/>
                      <a:pt x="836" y="42"/>
                      <a:pt x="836" y="43"/>
                    </a:cubicBezTo>
                    <a:cubicBezTo>
                      <a:pt x="836" y="45"/>
                      <a:pt x="835" y="46"/>
                      <a:pt x="834" y="49"/>
                    </a:cubicBezTo>
                    <a:close/>
                    <a:moveTo>
                      <a:pt x="830" y="51"/>
                    </a:moveTo>
                    <a:cubicBezTo>
                      <a:pt x="827" y="51"/>
                      <a:pt x="825" y="51"/>
                      <a:pt x="823" y="51"/>
                    </a:cubicBezTo>
                    <a:cubicBezTo>
                      <a:pt x="817" y="51"/>
                      <a:pt x="813" y="44"/>
                      <a:pt x="817" y="39"/>
                    </a:cubicBezTo>
                    <a:cubicBezTo>
                      <a:pt x="817" y="37"/>
                      <a:pt x="819" y="36"/>
                      <a:pt x="820" y="36"/>
                    </a:cubicBezTo>
                    <a:cubicBezTo>
                      <a:pt x="822" y="36"/>
                      <a:pt x="823" y="38"/>
                      <a:pt x="824" y="39"/>
                    </a:cubicBezTo>
                    <a:cubicBezTo>
                      <a:pt x="822" y="40"/>
                      <a:pt x="820" y="41"/>
                      <a:pt x="819" y="43"/>
                    </a:cubicBezTo>
                    <a:cubicBezTo>
                      <a:pt x="818" y="44"/>
                      <a:pt x="820" y="46"/>
                      <a:pt x="821" y="47"/>
                    </a:cubicBezTo>
                    <a:cubicBezTo>
                      <a:pt x="823" y="48"/>
                      <a:pt x="826" y="48"/>
                      <a:pt x="826" y="48"/>
                    </a:cubicBezTo>
                    <a:cubicBezTo>
                      <a:pt x="827" y="44"/>
                      <a:pt x="829" y="40"/>
                      <a:pt x="828" y="36"/>
                    </a:cubicBezTo>
                    <a:cubicBezTo>
                      <a:pt x="828" y="34"/>
                      <a:pt x="824" y="30"/>
                      <a:pt x="822" y="31"/>
                    </a:cubicBezTo>
                    <a:cubicBezTo>
                      <a:pt x="819" y="31"/>
                      <a:pt x="815" y="34"/>
                      <a:pt x="814" y="37"/>
                    </a:cubicBezTo>
                    <a:cubicBezTo>
                      <a:pt x="812" y="43"/>
                      <a:pt x="813" y="49"/>
                      <a:pt x="818" y="54"/>
                    </a:cubicBezTo>
                    <a:cubicBezTo>
                      <a:pt x="823" y="59"/>
                      <a:pt x="826" y="59"/>
                      <a:pt x="830" y="51"/>
                    </a:cubicBezTo>
                    <a:close/>
                    <a:moveTo>
                      <a:pt x="812" y="6"/>
                    </a:moveTo>
                    <a:cubicBezTo>
                      <a:pt x="818" y="13"/>
                      <a:pt x="818" y="20"/>
                      <a:pt x="815" y="28"/>
                    </a:cubicBezTo>
                    <a:cubicBezTo>
                      <a:pt x="819" y="28"/>
                      <a:pt x="822" y="27"/>
                      <a:pt x="824" y="27"/>
                    </a:cubicBezTo>
                    <a:cubicBezTo>
                      <a:pt x="825" y="20"/>
                      <a:pt x="826" y="13"/>
                      <a:pt x="827" y="6"/>
                    </a:cubicBezTo>
                    <a:cubicBezTo>
                      <a:pt x="823" y="6"/>
                      <a:pt x="818" y="6"/>
                      <a:pt x="812" y="6"/>
                    </a:cubicBezTo>
                    <a:close/>
                    <a:moveTo>
                      <a:pt x="939" y="7"/>
                    </a:moveTo>
                    <a:cubicBezTo>
                      <a:pt x="931" y="7"/>
                      <a:pt x="923" y="7"/>
                      <a:pt x="916" y="7"/>
                    </a:cubicBezTo>
                    <a:cubicBezTo>
                      <a:pt x="922" y="10"/>
                      <a:pt x="928" y="14"/>
                      <a:pt x="934" y="17"/>
                    </a:cubicBezTo>
                    <a:cubicBezTo>
                      <a:pt x="936" y="14"/>
                      <a:pt x="937" y="11"/>
                      <a:pt x="939" y="7"/>
                    </a:cubicBezTo>
                    <a:close/>
                    <a:moveTo>
                      <a:pt x="707" y="17"/>
                    </a:moveTo>
                    <a:cubicBezTo>
                      <a:pt x="713" y="13"/>
                      <a:pt x="718" y="10"/>
                      <a:pt x="724" y="6"/>
                    </a:cubicBezTo>
                    <a:cubicBezTo>
                      <a:pt x="717" y="6"/>
                      <a:pt x="710" y="6"/>
                      <a:pt x="703" y="6"/>
                    </a:cubicBezTo>
                    <a:cubicBezTo>
                      <a:pt x="704" y="10"/>
                      <a:pt x="706" y="14"/>
                      <a:pt x="707" y="17"/>
                    </a:cubicBezTo>
                    <a:close/>
                    <a:moveTo>
                      <a:pt x="960" y="7"/>
                    </a:moveTo>
                    <a:cubicBezTo>
                      <a:pt x="961" y="9"/>
                      <a:pt x="963" y="12"/>
                      <a:pt x="965" y="14"/>
                    </a:cubicBezTo>
                    <a:cubicBezTo>
                      <a:pt x="967" y="12"/>
                      <a:pt x="969" y="9"/>
                      <a:pt x="971" y="7"/>
                    </a:cubicBezTo>
                    <a:cubicBezTo>
                      <a:pt x="967" y="7"/>
                      <a:pt x="964" y="7"/>
                      <a:pt x="960" y="7"/>
                    </a:cubicBezTo>
                    <a:close/>
                    <a:moveTo>
                      <a:pt x="677" y="14"/>
                    </a:moveTo>
                    <a:cubicBezTo>
                      <a:pt x="678" y="11"/>
                      <a:pt x="679" y="9"/>
                      <a:pt x="681" y="7"/>
                    </a:cubicBezTo>
                    <a:cubicBezTo>
                      <a:pt x="678" y="7"/>
                      <a:pt x="675" y="7"/>
                      <a:pt x="671" y="7"/>
                    </a:cubicBezTo>
                    <a:cubicBezTo>
                      <a:pt x="673" y="9"/>
                      <a:pt x="674" y="11"/>
                      <a:pt x="677" y="14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7" name="图片 41" descr="未标题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1223803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8404190" y="1278659"/>
            <a:ext cx="1839913" cy="3081099"/>
            <a:chOff x="3891" y="899"/>
            <a:chExt cx="1159" cy="2077"/>
          </a:xfrm>
        </p:grpSpPr>
        <p:grpSp>
          <p:nvGrpSpPr>
            <p:cNvPr id="23" name="Group 3"/>
            <p:cNvGrpSpPr>
              <a:grpSpLocks/>
            </p:cNvGrpSpPr>
            <p:nvPr/>
          </p:nvGrpSpPr>
          <p:grpSpPr bwMode="auto">
            <a:xfrm>
              <a:off x="4110" y="899"/>
              <a:ext cx="940" cy="824"/>
              <a:chOff x="4110" y="899"/>
              <a:chExt cx="940" cy="824"/>
            </a:xfrm>
          </p:grpSpPr>
          <p:sp>
            <p:nvSpPr>
              <p:cNvPr id="29" name="Text Box 4"/>
              <p:cNvSpPr txBox="1">
                <a:spLocks noChangeArrowheads="1"/>
              </p:cNvSpPr>
              <p:nvPr/>
            </p:nvSpPr>
            <p:spPr bwMode="auto">
              <a:xfrm>
                <a:off x="4157" y="899"/>
                <a:ext cx="893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</a:t>
                </a:r>
                <a:r>
                  <a:rPr kumimoji="0" lang="en-US" alt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456</a:t>
                </a:r>
              </a:p>
            </p:txBody>
          </p: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4110" y="1175"/>
                <a:ext cx="275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31" name="Text Box 6"/>
              <p:cNvSpPr txBox="1">
                <a:spLocks noChangeArrowheads="1"/>
              </p:cNvSpPr>
              <p:nvPr/>
            </p:nvSpPr>
            <p:spPr bwMode="auto">
              <a:xfrm>
                <a:off x="4110" y="1323"/>
                <a:ext cx="893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</a:t>
                </a:r>
                <a:r>
                  <a:rPr kumimoji="0" lang="en-US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</a:t>
                </a:r>
                <a:r>
                  <a:rPr kumimoji="0" lang="en-US" alt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203</a:t>
                </a:r>
              </a:p>
            </p:txBody>
          </p:sp>
          <p:sp>
            <p:nvSpPr>
              <p:cNvPr id="32" name="Line 7"/>
              <p:cNvSpPr>
                <a:spLocks noChangeShapeType="1"/>
              </p:cNvSpPr>
              <p:nvPr/>
            </p:nvSpPr>
            <p:spPr bwMode="auto">
              <a:xfrm>
                <a:off x="4206" y="1723"/>
                <a:ext cx="624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8"/>
            <p:cNvGrpSpPr>
              <a:grpSpLocks/>
            </p:cNvGrpSpPr>
            <p:nvPr/>
          </p:nvGrpSpPr>
          <p:grpSpPr bwMode="auto">
            <a:xfrm>
              <a:off x="3891" y="1775"/>
              <a:ext cx="1084" cy="795"/>
              <a:chOff x="3891" y="1775"/>
              <a:chExt cx="1084" cy="795"/>
            </a:xfrm>
          </p:grpSpPr>
          <p:sp>
            <p:nvSpPr>
              <p:cNvPr id="26" name="Text Box 9"/>
              <p:cNvSpPr txBox="1">
                <a:spLocks noChangeArrowheads="1"/>
              </p:cNvSpPr>
              <p:nvPr/>
            </p:nvSpPr>
            <p:spPr bwMode="auto">
              <a:xfrm>
                <a:off x="4150" y="1775"/>
                <a:ext cx="825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1368</a:t>
                </a:r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3891" y="2152"/>
                <a:ext cx="630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912</a:t>
                </a:r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>
                <a:off x="3971" y="2570"/>
                <a:ext cx="8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3932" y="2585"/>
              <a:ext cx="894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92568</a:t>
              </a:r>
            </a:p>
          </p:txBody>
        </p:sp>
      </p:grpSp>
      <p:grpSp>
        <p:nvGrpSpPr>
          <p:cNvPr id="33" name="Group 13"/>
          <p:cNvGrpSpPr>
            <a:grpSpLocks/>
          </p:cNvGrpSpPr>
          <p:nvPr/>
        </p:nvGrpSpPr>
        <p:grpSpPr bwMode="auto">
          <a:xfrm>
            <a:off x="4693445" y="1391399"/>
            <a:ext cx="1932214" cy="2953522"/>
            <a:chOff x="2339" y="973"/>
            <a:chExt cx="1065" cy="1991"/>
          </a:xfrm>
        </p:grpSpPr>
        <p:grpSp>
          <p:nvGrpSpPr>
            <p:cNvPr id="34" name="Group 14"/>
            <p:cNvGrpSpPr>
              <a:grpSpLocks/>
            </p:cNvGrpSpPr>
            <p:nvPr/>
          </p:nvGrpSpPr>
          <p:grpSpPr bwMode="auto">
            <a:xfrm>
              <a:off x="2413" y="973"/>
              <a:ext cx="991" cy="1610"/>
              <a:chOff x="2413" y="973"/>
              <a:chExt cx="991" cy="1610"/>
            </a:xfrm>
          </p:grpSpPr>
          <p:grpSp>
            <p:nvGrpSpPr>
              <p:cNvPr id="36" name="Group 15"/>
              <p:cNvGrpSpPr>
                <a:grpSpLocks/>
              </p:cNvGrpSpPr>
              <p:nvPr/>
            </p:nvGrpSpPr>
            <p:grpSpPr bwMode="auto">
              <a:xfrm>
                <a:off x="2516" y="973"/>
                <a:ext cx="888" cy="797"/>
                <a:chOff x="2516" y="973"/>
                <a:chExt cx="888" cy="797"/>
              </a:xfrm>
            </p:grpSpPr>
            <p:sp>
              <p:nvSpPr>
                <p:cNvPr id="40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537" y="973"/>
                  <a:ext cx="867" cy="39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    </a:t>
                  </a:r>
                  <a:r>
                    <a:rPr kumimoji="0" lang="en-US" altLang="en-US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456</a:t>
                  </a:r>
                </a:p>
              </p:txBody>
            </p:sp>
            <p:sp>
              <p:nvSpPr>
                <p:cNvPr id="4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66" y="1254"/>
                  <a:ext cx="270" cy="2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Arial" panose="020B0604020202020204" pitchFamily="34" charset="0"/>
                    </a:rPr>
                    <a:t>X</a:t>
                  </a:r>
                </a:p>
              </p:txBody>
            </p:sp>
            <p:sp>
              <p:nvSpPr>
                <p:cNvPr id="42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37" y="1379"/>
                  <a:ext cx="867" cy="3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    </a:t>
                  </a:r>
                  <a:r>
                    <a:rPr kumimoji="0" lang="en-US" altLang="en-US" sz="32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</a:rPr>
                    <a:t>203</a:t>
                  </a:r>
                </a:p>
              </p:txBody>
            </p:sp>
            <p:sp>
              <p:nvSpPr>
                <p:cNvPr id="43" name="Line 19"/>
                <p:cNvSpPr>
                  <a:spLocks noChangeShapeType="1"/>
                </p:cNvSpPr>
                <p:nvPr/>
              </p:nvSpPr>
              <p:spPr bwMode="auto">
                <a:xfrm>
                  <a:off x="2516" y="175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00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7" name="Text Box 20"/>
              <p:cNvSpPr txBox="1">
                <a:spLocks noChangeArrowheads="1"/>
              </p:cNvSpPr>
              <p:nvPr/>
            </p:nvSpPr>
            <p:spPr bwMode="auto">
              <a:xfrm>
                <a:off x="2537" y="1756"/>
                <a:ext cx="800" cy="3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1368</a:t>
                </a:r>
              </a:p>
            </p:txBody>
          </p:sp>
          <p:sp>
            <p:nvSpPr>
              <p:cNvPr id="38" name="Text Box 21"/>
              <p:cNvSpPr txBox="1">
                <a:spLocks noChangeArrowheads="1"/>
              </p:cNvSpPr>
              <p:nvPr/>
            </p:nvSpPr>
            <p:spPr bwMode="auto">
              <a:xfrm>
                <a:off x="2413" y="2177"/>
                <a:ext cx="611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alt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912</a:t>
                </a:r>
              </a:p>
            </p:txBody>
          </p:sp>
          <p:sp>
            <p:nvSpPr>
              <p:cNvPr id="39" name="Line 22"/>
              <p:cNvSpPr>
                <a:spLocks noChangeShapeType="1"/>
              </p:cNvSpPr>
              <p:nvPr/>
            </p:nvSpPr>
            <p:spPr bwMode="auto">
              <a:xfrm>
                <a:off x="2448" y="2583"/>
                <a:ext cx="6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2339" y="2573"/>
              <a:ext cx="86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</a:t>
              </a:r>
              <a:r>
                <a:rPr kumimoji="0" lang="en-US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10488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81494" y="1253455"/>
            <a:ext cx="2544717" cy="3246146"/>
            <a:chOff x="381494" y="1253455"/>
            <a:chExt cx="2544717" cy="3246146"/>
          </a:xfrm>
        </p:grpSpPr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1137434" y="1253455"/>
              <a:ext cx="1761066" cy="83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</a:t>
              </a:r>
              <a:r>
                <a:rPr kumimoji="0" lang="en-US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456</a:t>
              </a:r>
            </a:p>
          </p:txBody>
        </p:sp>
        <p:sp>
          <p:nvSpPr>
            <p:cNvPr id="51" name="Text Box 27"/>
            <p:cNvSpPr txBox="1">
              <a:spLocks noChangeArrowheads="1"/>
            </p:cNvSpPr>
            <p:nvPr/>
          </p:nvSpPr>
          <p:spPr bwMode="auto">
            <a:xfrm>
              <a:off x="1143494" y="1712391"/>
              <a:ext cx="541867" cy="508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52" name="Text Box 28"/>
            <p:cNvSpPr txBox="1">
              <a:spLocks noChangeArrowheads="1"/>
            </p:cNvSpPr>
            <p:nvPr/>
          </p:nvSpPr>
          <p:spPr bwMode="auto">
            <a:xfrm>
              <a:off x="1165145" y="1838289"/>
              <a:ext cx="1761066" cy="83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203</a:t>
              </a: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1237791" y="2584083"/>
              <a:ext cx="812800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46" name="Text Box 30"/>
            <p:cNvSpPr txBox="1">
              <a:spLocks noChangeArrowheads="1"/>
            </p:cNvSpPr>
            <p:nvPr/>
          </p:nvSpPr>
          <p:spPr bwMode="auto">
            <a:xfrm>
              <a:off x="1116187" y="2500575"/>
              <a:ext cx="1625600" cy="83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1368</a:t>
              </a:r>
            </a:p>
          </p:txBody>
        </p:sp>
        <p:sp>
          <p:nvSpPr>
            <p:cNvPr id="47" name="Text Box 31"/>
            <p:cNvSpPr txBox="1">
              <a:spLocks noChangeArrowheads="1"/>
            </p:cNvSpPr>
            <p:nvPr/>
          </p:nvSpPr>
          <p:spPr bwMode="auto">
            <a:xfrm>
              <a:off x="1134036" y="3059089"/>
              <a:ext cx="1241778" cy="83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</a:t>
              </a:r>
              <a:r>
                <a:rPr kumimoji="0" lang="en-US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912</a:t>
              </a:r>
            </a:p>
          </p:txBody>
        </p:sp>
        <p:sp>
          <p:nvSpPr>
            <p:cNvPr id="48" name="Text Box 32"/>
            <p:cNvSpPr txBox="1">
              <a:spLocks noChangeArrowheads="1"/>
            </p:cNvSpPr>
            <p:nvPr/>
          </p:nvSpPr>
          <p:spPr bwMode="auto">
            <a:xfrm>
              <a:off x="730219" y="3668354"/>
              <a:ext cx="1761067" cy="83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   </a:t>
              </a:r>
              <a:r>
                <a:rPr kumimoji="0" lang="en-US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2280</a:t>
              </a:r>
            </a:p>
          </p:txBody>
        </p:sp>
        <p:sp>
          <p:nvSpPr>
            <p:cNvPr id="49" name="Line 33"/>
            <p:cNvSpPr>
              <a:spLocks noChangeShapeType="1"/>
            </p:cNvSpPr>
            <p:nvPr/>
          </p:nvSpPr>
          <p:spPr bwMode="auto">
            <a:xfrm>
              <a:off x="1052526" y="3835869"/>
              <a:ext cx="10837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60" name="Text Box 45"/>
            <p:cNvSpPr txBox="1">
              <a:spLocks noChangeArrowheads="1"/>
            </p:cNvSpPr>
            <p:nvPr/>
          </p:nvSpPr>
          <p:spPr bwMode="auto">
            <a:xfrm>
              <a:off x="381494" y="1379969"/>
              <a:ext cx="762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a)</a:t>
              </a:r>
            </a:p>
          </p:txBody>
        </p:sp>
      </p:grpSp>
      <p:sp>
        <p:nvSpPr>
          <p:cNvPr id="61" name="Text Box 46"/>
          <p:cNvSpPr txBox="1">
            <a:spLocks noChangeArrowheads="1"/>
          </p:cNvSpPr>
          <p:nvPr/>
        </p:nvSpPr>
        <p:spPr bwMode="auto">
          <a:xfrm>
            <a:off x="4428560" y="1290919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62" name="Text Box 47"/>
          <p:cNvSpPr txBox="1">
            <a:spLocks noChangeArrowheads="1"/>
          </p:cNvSpPr>
          <p:nvPr/>
        </p:nvSpPr>
        <p:spPr bwMode="auto">
          <a:xfrm>
            <a:off x="7942722" y="1214719"/>
            <a:ext cx="76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63" name="AutoShape 17"/>
          <p:cNvSpPr>
            <a:spLocks noChangeArrowheads="1"/>
          </p:cNvSpPr>
          <p:nvPr/>
        </p:nvSpPr>
        <p:spPr bwMode="gray">
          <a:xfrm>
            <a:off x="1134036" y="4594409"/>
            <a:ext cx="838200" cy="838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FFFF">
                  <a:alpha val="82001"/>
                </a:srgbClr>
              </a:gs>
              <a:gs pos="50000">
                <a:srgbClr val="FFFFFF"/>
              </a:gs>
              <a:gs pos="100000">
                <a:srgbClr val="00FFFF">
                  <a:alpha val="82001"/>
                </a:srgbClr>
              </a:gs>
            </a:gsLst>
            <a:lin ang="5400000" scaled="1"/>
          </a:gradFill>
          <a:ln w="28575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charset="0"/>
              </a:rPr>
              <a:t>S</a:t>
            </a:r>
          </a:p>
        </p:txBody>
      </p:sp>
      <p:sp>
        <p:nvSpPr>
          <p:cNvPr id="64" name="AutoShape 17"/>
          <p:cNvSpPr>
            <a:spLocks noChangeArrowheads="1"/>
          </p:cNvSpPr>
          <p:nvPr/>
        </p:nvSpPr>
        <p:spPr bwMode="gray">
          <a:xfrm>
            <a:off x="5190560" y="4500280"/>
            <a:ext cx="838200" cy="838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FFFF">
                  <a:alpha val="82001"/>
                </a:srgbClr>
              </a:gs>
              <a:gs pos="50000">
                <a:srgbClr val="FFFFFF"/>
              </a:gs>
              <a:gs pos="100000">
                <a:srgbClr val="00FFFF">
                  <a:alpha val="82001"/>
                </a:srgbClr>
              </a:gs>
            </a:gsLst>
            <a:lin ang="5400000" scaled="1"/>
          </a:gradFill>
          <a:ln w="28575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Arial" charset="0"/>
              </a:rPr>
              <a:t>S</a:t>
            </a:r>
          </a:p>
        </p:txBody>
      </p:sp>
      <p:sp>
        <p:nvSpPr>
          <p:cNvPr id="65" name="AutoShape 17"/>
          <p:cNvSpPr>
            <a:spLocks noChangeArrowheads="1"/>
          </p:cNvSpPr>
          <p:nvPr/>
        </p:nvSpPr>
        <p:spPr bwMode="gray">
          <a:xfrm>
            <a:off x="8780922" y="4580962"/>
            <a:ext cx="838200" cy="838200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FFFF">
                  <a:alpha val="82001"/>
                </a:srgbClr>
              </a:gs>
              <a:gs pos="50000">
                <a:srgbClr val="FFFFFF"/>
              </a:gs>
              <a:gs pos="100000">
                <a:srgbClr val="00FFFF">
                  <a:alpha val="82001"/>
                </a:srgbClr>
              </a:gs>
            </a:gsLst>
            <a:lin ang="5400000" scaled="1"/>
          </a:gradFill>
          <a:ln w="28575">
            <a:solidFill>
              <a:srgbClr val="80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marL="342900" marR="0" lvl="0" indent="-3429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  <a:cs typeface="Arial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6700601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0556 L -3.75E-6 1.48148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8" name="文本框 5"/>
          <p:cNvSpPr txBox="1">
            <a:spLocks noChangeArrowheads="1"/>
          </p:cNvSpPr>
          <p:nvPr/>
        </p:nvSpPr>
        <p:spPr bwMode="auto">
          <a:xfrm>
            <a:off x="890854" y="135110"/>
            <a:ext cx="1024331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104g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375 con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1223803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7058" y="2393576"/>
            <a:ext cx="8243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Tóm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tắt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con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          1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104g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con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      10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ngày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? kg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705164" y="779771"/>
            <a:ext cx="1855694" cy="134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0854" y="1429712"/>
            <a:ext cx="1395146" cy="91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79945" y="1420589"/>
            <a:ext cx="2580160" cy="91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31195" y="2047503"/>
            <a:ext cx="1610299" cy="23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07360" y="2062725"/>
            <a:ext cx="1072416" cy="116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796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1223803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54742" y="726140"/>
            <a:ext cx="90678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con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× 104 = 39 000 ( gam) </a:t>
            </a:r>
            <a:endParaRPr lang="en-US" altLang="en-US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en-US" sz="2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39 000g = </a:t>
            </a: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en-US" alt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endParaRPr lang="en-US" alt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375 con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10 = 390 (kg)</a:t>
            </a:r>
          </a:p>
          <a:p>
            <a:pPr algn="ctr" eaLnBrk="0" hangingPunct="0">
              <a:lnSpc>
                <a:spcPct val="150000"/>
              </a:lnSpc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390 kg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5814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1223803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85119" y="842683"/>
            <a:ext cx="9067800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2: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2600" dirty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con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đẻ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gam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104 × 10 = </a:t>
            </a:r>
            <a:r>
              <a:rPr lang="en-US" altLang="en-US" sz="26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1 040 </a:t>
            </a: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(g)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375 con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mái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đẻ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ki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lô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-gam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10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600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375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× 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1 040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= 390 000 (g) </a:t>
            </a:r>
            <a:endParaRPr lang="en-US" altLang="en-US" sz="2800" b="1" dirty="0" smtClean="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srgbClr val="006600"/>
                </a:solidFill>
                <a:latin typeface="Times New Roman" panose="02020603050405020304" pitchFamily="18" charset="0"/>
              </a:rPr>
              <a:t>Đổi</a:t>
            </a:r>
            <a:r>
              <a:rPr lang="en-US" altLang="en-US" sz="2800" b="1" dirty="0" smtClean="0">
                <a:solidFill>
                  <a:srgbClr val="006600"/>
                </a:solidFill>
                <a:latin typeface="Times New Roman" panose="02020603050405020304" pitchFamily="18" charset="0"/>
              </a:rPr>
              <a:t> 390 000= </a:t>
            </a:r>
            <a:r>
              <a:rPr lang="en-US" altLang="en-US" sz="2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390 (kg)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: 390 kg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800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ăn</a:t>
            </a:r>
            <a:endParaRPr lang="en-US" altLang="en-US" sz="2600" dirty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842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花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9525"/>
            <a:ext cx="12193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2265363" y="1941513"/>
            <a:ext cx="2201862" cy="2789237"/>
            <a:chOff x="5681" y="3188"/>
            <a:chExt cx="3466" cy="4391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5703" y="3195"/>
              <a:ext cx="0" cy="4339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/>
          </p:nvCxnSpPr>
          <p:spPr>
            <a:xfrm flipV="1">
              <a:off x="5681" y="3210"/>
              <a:ext cx="3466" cy="7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直接连接符 2"/>
            <p:cNvCxnSpPr/>
            <p:nvPr/>
          </p:nvCxnSpPr>
          <p:spPr>
            <a:xfrm flipV="1">
              <a:off x="5681" y="7527"/>
              <a:ext cx="3466" cy="7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 flipH="1" flipV="1">
              <a:off x="9117" y="3188"/>
              <a:ext cx="7" cy="875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H="1" flipV="1">
              <a:off x="9107" y="6704"/>
              <a:ext cx="10" cy="875"/>
            </a:xfrm>
            <a:prstGeom prst="line">
              <a:avLst/>
            </a:prstGeom>
            <a:ln w="38100">
              <a:solidFill>
                <a:srgbClr val="E94B5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546350" y="2938463"/>
            <a:ext cx="88646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Tạm biệt và hẹn gặp lại các con !</a:t>
            </a:r>
          </a:p>
        </p:txBody>
      </p:sp>
      <p:pic>
        <p:nvPicPr>
          <p:cNvPr id="16" name="图片 15" descr="玫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765300"/>
            <a:ext cx="143986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622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92088" y="273050"/>
            <a:ext cx="11806237" cy="6326188"/>
          </a:xfrm>
          <a:prstGeom prst="rect">
            <a:avLst/>
          </a:prstGeom>
          <a:noFill/>
          <a:ln w="31750">
            <a:solidFill>
              <a:srgbClr val="E94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3375" y="400050"/>
            <a:ext cx="11523663" cy="6049963"/>
          </a:xfrm>
          <a:prstGeom prst="rect">
            <a:avLst/>
          </a:prstGeom>
          <a:noFill/>
          <a:ln w="12700" cmpd="sng">
            <a:solidFill>
              <a:srgbClr val="E94B5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58" name="AutoShape 59"/>
          <p:cNvSpPr/>
          <p:nvPr/>
        </p:nvSpPr>
        <p:spPr bwMode="auto">
          <a:xfrm>
            <a:off x="1515522" y="2164758"/>
            <a:ext cx="488950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E94B52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01183" y="1834155"/>
            <a:ext cx="7388046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hiện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với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có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kumimoji="0" lang="en-US" altLang="zh-CN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kumimoji="0" lang="en-US" altLang="zh-CN" sz="2800" b="1" i="0" u="none" strike="noStrike" kern="1200" cap="none" spc="0" normalizeH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E94B5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59"/>
          <p:cNvSpPr/>
          <p:nvPr/>
        </p:nvSpPr>
        <p:spPr bwMode="auto">
          <a:xfrm>
            <a:off x="1475777" y="3708625"/>
            <a:ext cx="488950" cy="48895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E94B52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marL="0" marR="0" lvl="0" indent="0" algn="l" defTabSz="608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759997" y="3491566"/>
            <a:ext cx="9308836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</a:t>
            </a:r>
            <a:r>
              <a:rPr lang="en-US" altLang="zh-CN" sz="2800" b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altLang="zh-CN" sz="2800" b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kiến</a:t>
            </a:r>
            <a:r>
              <a:rPr lang="en-US" altLang="zh-CN" sz="2800" b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thức</a:t>
            </a:r>
            <a:r>
              <a:rPr lang="en-US" altLang="zh-CN" sz="2800" b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altLang="zh-CN" sz="2800" b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altLang="zh-CN" sz="2800" b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altLang="zh-CN" sz="2800" b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altLang="zh-CN" sz="2800" b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altLang="zh-CN" sz="2800" b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zh-CN" sz="2800" b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zh-CN" sz="2800" b="1" dirty="0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E94B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E94B5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淘宝店chenying0907 22"/>
          <p:cNvGrpSpPr>
            <a:grpSpLocks/>
          </p:cNvGrpSpPr>
          <p:nvPr/>
        </p:nvGrpSpPr>
        <p:grpSpPr bwMode="auto">
          <a:xfrm>
            <a:off x="3923775" y="466987"/>
            <a:ext cx="4486275" cy="1173377"/>
            <a:chOff x="5649568" y="2028998"/>
            <a:chExt cx="2946474" cy="899647"/>
          </a:xfrm>
        </p:grpSpPr>
        <p:sp>
          <p:nvSpPr>
            <p:cNvPr id="11" name="文本框 5"/>
            <p:cNvSpPr txBox="1">
              <a:spLocks noChangeArrowheads="1"/>
            </p:cNvSpPr>
            <p:nvPr/>
          </p:nvSpPr>
          <p:spPr bwMode="auto">
            <a:xfrm>
              <a:off x="5906668" y="2323403"/>
              <a:ext cx="2438208" cy="401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YÊU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CẦU CẦN ĐẠT</a:t>
              </a:r>
              <a:endPara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Group 8"/>
            <p:cNvGrpSpPr>
              <a:grpSpLocks noChangeAspect="1"/>
            </p:cNvGrpSpPr>
            <p:nvPr/>
          </p:nvGrpSpPr>
          <p:grpSpPr bwMode="auto">
            <a:xfrm>
              <a:off x="5649568" y="2028998"/>
              <a:ext cx="2946474" cy="899647"/>
              <a:chOff x="1003" y="477"/>
              <a:chExt cx="5666" cy="1730"/>
            </a:xfrm>
            <a:solidFill>
              <a:schemeClr val="tx1">
                <a:alpha val="70000"/>
              </a:schemeClr>
            </a:solidFill>
          </p:grpSpPr>
          <p:sp>
            <p:nvSpPr>
              <p:cNvPr id="15" name="Freeform 9"/>
              <p:cNvSpPr>
                <a:spLocks noEditPoints="1"/>
              </p:cNvSpPr>
              <p:nvPr/>
            </p:nvSpPr>
            <p:spPr bwMode="auto">
              <a:xfrm>
                <a:off x="1003" y="477"/>
                <a:ext cx="5666" cy="321"/>
              </a:xfrm>
              <a:custGeom>
                <a:avLst/>
                <a:gdLst>
                  <a:gd name="T0" fmla="*/ 1641 w 1641"/>
                  <a:gd name="T1" fmla="*/ 86 h 92"/>
                  <a:gd name="T2" fmla="*/ 0 w 1641"/>
                  <a:gd name="T3" fmla="*/ 86 h 92"/>
                  <a:gd name="T4" fmla="*/ 657 w 1641"/>
                  <a:gd name="T5" fmla="*/ 87 h 92"/>
                  <a:gd name="T6" fmla="*/ 676 w 1641"/>
                  <a:gd name="T7" fmla="*/ 65 h 92"/>
                  <a:gd name="T8" fmla="*/ 693 w 1641"/>
                  <a:gd name="T9" fmla="*/ 68 h 92"/>
                  <a:gd name="T10" fmla="*/ 703 w 1641"/>
                  <a:gd name="T11" fmla="*/ 68 h 92"/>
                  <a:gd name="T12" fmla="*/ 737 w 1641"/>
                  <a:gd name="T13" fmla="*/ 70 h 92"/>
                  <a:gd name="T14" fmla="*/ 722 w 1641"/>
                  <a:gd name="T15" fmla="*/ 61 h 92"/>
                  <a:gd name="T16" fmla="*/ 741 w 1641"/>
                  <a:gd name="T17" fmla="*/ 55 h 92"/>
                  <a:gd name="T18" fmla="*/ 768 w 1641"/>
                  <a:gd name="T19" fmla="*/ 52 h 92"/>
                  <a:gd name="T20" fmla="*/ 766 w 1641"/>
                  <a:gd name="T21" fmla="*/ 35 h 92"/>
                  <a:gd name="T22" fmla="*/ 759 w 1641"/>
                  <a:gd name="T23" fmla="*/ 29 h 92"/>
                  <a:gd name="T24" fmla="*/ 756 w 1641"/>
                  <a:gd name="T25" fmla="*/ 19 h 92"/>
                  <a:gd name="T26" fmla="*/ 778 w 1641"/>
                  <a:gd name="T27" fmla="*/ 38 h 92"/>
                  <a:gd name="T28" fmla="*/ 837 w 1641"/>
                  <a:gd name="T29" fmla="*/ 3 h 92"/>
                  <a:gd name="T30" fmla="*/ 859 w 1641"/>
                  <a:gd name="T31" fmla="*/ 44 h 92"/>
                  <a:gd name="T32" fmla="*/ 883 w 1641"/>
                  <a:gd name="T33" fmla="*/ 35 h 92"/>
                  <a:gd name="T34" fmla="*/ 892 w 1641"/>
                  <a:gd name="T35" fmla="*/ 33 h 92"/>
                  <a:gd name="T36" fmla="*/ 900 w 1641"/>
                  <a:gd name="T37" fmla="*/ 27 h 92"/>
                  <a:gd name="T38" fmla="*/ 932 w 1641"/>
                  <a:gd name="T39" fmla="*/ 42 h 92"/>
                  <a:gd name="T40" fmla="*/ 915 w 1641"/>
                  <a:gd name="T41" fmla="*/ 50 h 92"/>
                  <a:gd name="T42" fmla="*/ 927 w 1641"/>
                  <a:gd name="T43" fmla="*/ 62 h 92"/>
                  <a:gd name="T44" fmla="*/ 941 w 1641"/>
                  <a:gd name="T45" fmla="*/ 59 h 92"/>
                  <a:gd name="T46" fmla="*/ 960 w 1641"/>
                  <a:gd name="T47" fmla="*/ 64 h 92"/>
                  <a:gd name="T48" fmla="*/ 946 w 1641"/>
                  <a:gd name="T49" fmla="*/ 71 h 92"/>
                  <a:gd name="T50" fmla="*/ 979 w 1641"/>
                  <a:gd name="T51" fmla="*/ 82 h 92"/>
                  <a:gd name="T52" fmla="*/ 985 w 1641"/>
                  <a:gd name="T53" fmla="*/ 76 h 92"/>
                  <a:gd name="T54" fmla="*/ 855 w 1641"/>
                  <a:gd name="T55" fmla="*/ 64 h 92"/>
                  <a:gd name="T56" fmla="*/ 859 w 1641"/>
                  <a:gd name="T57" fmla="*/ 58 h 92"/>
                  <a:gd name="T58" fmla="*/ 940 w 1641"/>
                  <a:gd name="T59" fmla="*/ 85 h 92"/>
                  <a:gd name="T60" fmla="*/ 843 w 1641"/>
                  <a:gd name="T61" fmla="*/ 54 h 92"/>
                  <a:gd name="T62" fmla="*/ 852 w 1641"/>
                  <a:gd name="T63" fmla="*/ 61 h 92"/>
                  <a:gd name="T64" fmla="*/ 852 w 1641"/>
                  <a:gd name="T65" fmla="*/ 68 h 92"/>
                  <a:gd name="T66" fmla="*/ 795 w 1641"/>
                  <a:gd name="T67" fmla="*/ 77 h 92"/>
                  <a:gd name="T68" fmla="*/ 808 w 1641"/>
                  <a:gd name="T69" fmla="*/ 78 h 92"/>
                  <a:gd name="T70" fmla="*/ 724 w 1641"/>
                  <a:gd name="T71" fmla="*/ 83 h 92"/>
                  <a:gd name="T72" fmla="*/ 767 w 1641"/>
                  <a:gd name="T73" fmla="*/ 81 h 92"/>
                  <a:gd name="T74" fmla="*/ 794 w 1641"/>
                  <a:gd name="T75" fmla="*/ 81 h 92"/>
                  <a:gd name="T76" fmla="*/ 789 w 1641"/>
                  <a:gd name="T77" fmla="*/ 76 h 92"/>
                  <a:gd name="T78" fmla="*/ 802 w 1641"/>
                  <a:gd name="T79" fmla="*/ 24 h 92"/>
                  <a:gd name="T80" fmla="*/ 791 w 1641"/>
                  <a:gd name="T81" fmla="*/ 24 h 92"/>
                  <a:gd name="T82" fmla="*/ 779 w 1641"/>
                  <a:gd name="T83" fmla="*/ 15 h 92"/>
                  <a:gd name="T84" fmla="*/ 859 w 1641"/>
                  <a:gd name="T85" fmla="*/ 39 h 92"/>
                  <a:gd name="T86" fmla="*/ 852 w 1641"/>
                  <a:gd name="T87" fmla="*/ 36 h 92"/>
                  <a:gd name="T88" fmla="*/ 840 w 1641"/>
                  <a:gd name="T89" fmla="*/ 33 h 92"/>
                  <a:gd name="T90" fmla="*/ 837 w 1641"/>
                  <a:gd name="T91" fmla="*/ 54 h 92"/>
                  <a:gd name="T92" fmla="*/ 819 w 1641"/>
                  <a:gd name="T93" fmla="*/ 60 h 92"/>
                  <a:gd name="T94" fmla="*/ 823 w 1641"/>
                  <a:gd name="T95" fmla="*/ 52 h 92"/>
                  <a:gd name="T96" fmla="*/ 811 w 1641"/>
                  <a:gd name="T97" fmla="*/ 85 h 92"/>
                  <a:gd name="T98" fmla="*/ 965 w 1641"/>
                  <a:gd name="T99" fmla="*/ 76 h 92"/>
                  <a:gd name="T100" fmla="*/ 683 w 1641"/>
                  <a:gd name="T101" fmla="*/ 8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1" h="92">
                    <a:moveTo>
                      <a:pt x="985" y="76"/>
                    </a:moveTo>
                    <a:cubicBezTo>
                      <a:pt x="989" y="75"/>
                      <a:pt x="993" y="74"/>
                      <a:pt x="997" y="75"/>
                    </a:cubicBezTo>
                    <a:cubicBezTo>
                      <a:pt x="1025" y="78"/>
                      <a:pt x="1054" y="82"/>
                      <a:pt x="1082" y="86"/>
                    </a:cubicBezTo>
                    <a:cubicBezTo>
                      <a:pt x="1084" y="86"/>
                      <a:pt x="1086" y="86"/>
                      <a:pt x="1087" y="86"/>
                    </a:cubicBezTo>
                    <a:cubicBezTo>
                      <a:pt x="1272" y="86"/>
                      <a:pt x="1456" y="86"/>
                      <a:pt x="1641" y="86"/>
                    </a:cubicBezTo>
                    <a:cubicBezTo>
                      <a:pt x="1641" y="88"/>
                      <a:pt x="1641" y="90"/>
                      <a:pt x="1641" y="92"/>
                    </a:cubicBezTo>
                    <a:cubicBezTo>
                      <a:pt x="1638" y="92"/>
                      <a:pt x="1635" y="92"/>
                      <a:pt x="1632" y="92"/>
                    </a:cubicBezTo>
                    <a:cubicBezTo>
                      <a:pt x="1091" y="92"/>
                      <a:pt x="550" y="92"/>
                      <a:pt x="8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0"/>
                      <a:pt x="0" y="88"/>
                      <a:pt x="0" y="86"/>
                    </a:cubicBezTo>
                    <a:cubicBezTo>
                      <a:pt x="185" y="86"/>
                      <a:pt x="370" y="86"/>
                      <a:pt x="555" y="85"/>
                    </a:cubicBezTo>
                    <a:cubicBezTo>
                      <a:pt x="570" y="85"/>
                      <a:pt x="585" y="82"/>
                      <a:pt x="601" y="80"/>
                    </a:cubicBezTo>
                    <a:cubicBezTo>
                      <a:pt x="619" y="78"/>
                      <a:pt x="637" y="76"/>
                      <a:pt x="655" y="73"/>
                    </a:cubicBezTo>
                    <a:cubicBezTo>
                      <a:pt x="654" y="78"/>
                      <a:pt x="652" y="81"/>
                      <a:pt x="651" y="84"/>
                    </a:cubicBezTo>
                    <a:cubicBezTo>
                      <a:pt x="651" y="85"/>
                      <a:pt x="654" y="85"/>
                      <a:pt x="657" y="87"/>
                    </a:cubicBezTo>
                    <a:cubicBezTo>
                      <a:pt x="653" y="81"/>
                      <a:pt x="654" y="77"/>
                      <a:pt x="660" y="75"/>
                    </a:cubicBezTo>
                    <a:cubicBezTo>
                      <a:pt x="660" y="76"/>
                      <a:pt x="660" y="77"/>
                      <a:pt x="660" y="77"/>
                    </a:cubicBezTo>
                    <a:cubicBezTo>
                      <a:pt x="661" y="79"/>
                      <a:pt x="662" y="81"/>
                      <a:pt x="663" y="83"/>
                    </a:cubicBezTo>
                    <a:cubicBezTo>
                      <a:pt x="664" y="82"/>
                      <a:pt x="667" y="81"/>
                      <a:pt x="668" y="80"/>
                    </a:cubicBezTo>
                    <a:cubicBezTo>
                      <a:pt x="671" y="75"/>
                      <a:pt x="673" y="69"/>
                      <a:pt x="676" y="65"/>
                    </a:cubicBezTo>
                    <a:cubicBezTo>
                      <a:pt x="681" y="58"/>
                      <a:pt x="687" y="57"/>
                      <a:pt x="692" y="61"/>
                    </a:cubicBezTo>
                    <a:cubicBezTo>
                      <a:pt x="697" y="64"/>
                      <a:pt x="698" y="72"/>
                      <a:pt x="694" y="75"/>
                    </a:cubicBezTo>
                    <a:cubicBezTo>
                      <a:pt x="690" y="79"/>
                      <a:pt x="686" y="77"/>
                      <a:pt x="684" y="72"/>
                    </a:cubicBezTo>
                    <a:cubicBezTo>
                      <a:pt x="685" y="72"/>
                      <a:pt x="685" y="71"/>
                      <a:pt x="685" y="71"/>
                    </a:cubicBezTo>
                    <a:cubicBezTo>
                      <a:pt x="689" y="72"/>
                      <a:pt x="692" y="73"/>
                      <a:pt x="693" y="68"/>
                    </a:cubicBezTo>
                    <a:cubicBezTo>
                      <a:pt x="693" y="66"/>
                      <a:pt x="691" y="63"/>
                      <a:pt x="689" y="62"/>
                    </a:cubicBezTo>
                    <a:cubicBezTo>
                      <a:pt x="686" y="60"/>
                      <a:pt x="682" y="62"/>
                      <a:pt x="681" y="65"/>
                    </a:cubicBezTo>
                    <a:cubicBezTo>
                      <a:pt x="677" y="70"/>
                      <a:pt x="679" y="76"/>
                      <a:pt x="682" y="80"/>
                    </a:cubicBezTo>
                    <a:cubicBezTo>
                      <a:pt x="687" y="84"/>
                      <a:pt x="692" y="84"/>
                      <a:pt x="697" y="82"/>
                    </a:cubicBezTo>
                    <a:cubicBezTo>
                      <a:pt x="702" y="79"/>
                      <a:pt x="705" y="74"/>
                      <a:pt x="703" y="68"/>
                    </a:cubicBezTo>
                    <a:cubicBezTo>
                      <a:pt x="702" y="64"/>
                      <a:pt x="701" y="61"/>
                      <a:pt x="700" y="57"/>
                    </a:cubicBezTo>
                    <a:cubicBezTo>
                      <a:pt x="698" y="49"/>
                      <a:pt x="698" y="40"/>
                      <a:pt x="705" y="34"/>
                    </a:cubicBezTo>
                    <a:cubicBezTo>
                      <a:pt x="714" y="28"/>
                      <a:pt x="723" y="28"/>
                      <a:pt x="733" y="32"/>
                    </a:cubicBezTo>
                    <a:cubicBezTo>
                      <a:pt x="741" y="36"/>
                      <a:pt x="745" y="43"/>
                      <a:pt x="746" y="52"/>
                    </a:cubicBezTo>
                    <a:cubicBezTo>
                      <a:pt x="746" y="62"/>
                      <a:pt x="743" y="68"/>
                      <a:pt x="737" y="70"/>
                    </a:cubicBezTo>
                    <a:cubicBezTo>
                      <a:pt x="729" y="72"/>
                      <a:pt x="719" y="70"/>
                      <a:pt x="715" y="63"/>
                    </a:cubicBezTo>
                    <a:cubicBezTo>
                      <a:pt x="713" y="60"/>
                      <a:pt x="712" y="55"/>
                      <a:pt x="713" y="52"/>
                    </a:cubicBezTo>
                    <a:cubicBezTo>
                      <a:pt x="715" y="49"/>
                      <a:pt x="719" y="47"/>
                      <a:pt x="723" y="46"/>
                    </a:cubicBezTo>
                    <a:cubicBezTo>
                      <a:pt x="728" y="45"/>
                      <a:pt x="732" y="50"/>
                      <a:pt x="732" y="55"/>
                    </a:cubicBezTo>
                    <a:cubicBezTo>
                      <a:pt x="731" y="61"/>
                      <a:pt x="727" y="62"/>
                      <a:pt x="722" y="61"/>
                    </a:cubicBezTo>
                    <a:cubicBezTo>
                      <a:pt x="724" y="57"/>
                      <a:pt x="725" y="54"/>
                      <a:pt x="727" y="49"/>
                    </a:cubicBezTo>
                    <a:cubicBezTo>
                      <a:pt x="723" y="50"/>
                      <a:pt x="720" y="50"/>
                      <a:pt x="718" y="51"/>
                    </a:cubicBezTo>
                    <a:cubicBezTo>
                      <a:pt x="717" y="53"/>
                      <a:pt x="717" y="56"/>
                      <a:pt x="717" y="59"/>
                    </a:cubicBezTo>
                    <a:cubicBezTo>
                      <a:pt x="719" y="65"/>
                      <a:pt x="724" y="69"/>
                      <a:pt x="730" y="68"/>
                    </a:cubicBezTo>
                    <a:cubicBezTo>
                      <a:pt x="737" y="67"/>
                      <a:pt x="742" y="62"/>
                      <a:pt x="741" y="55"/>
                    </a:cubicBezTo>
                    <a:cubicBezTo>
                      <a:pt x="741" y="48"/>
                      <a:pt x="736" y="41"/>
                      <a:pt x="730" y="39"/>
                    </a:cubicBezTo>
                    <a:cubicBezTo>
                      <a:pt x="722" y="36"/>
                      <a:pt x="713" y="38"/>
                      <a:pt x="708" y="44"/>
                    </a:cubicBezTo>
                    <a:cubicBezTo>
                      <a:pt x="703" y="49"/>
                      <a:pt x="702" y="56"/>
                      <a:pt x="705" y="63"/>
                    </a:cubicBezTo>
                    <a:cubicBezTo>
                      <a:pt x="711" y="76"/>
                      <a:pt x="726" y="82"/>
                      <a:pt x="741" y="76"/>
                    </a:cubicBezTo>
                    <a:cubicBezTo>
                      <a:pt x="753" y="72"/>
                      <a:pt x="761" y="62"/>
                      <a:pt x="768" y="52"/>
                    </a:cubicBezTo>
                    <a:cubicBezTo>
                      <a:pt x="764" y="51"/>
                      <a:pt x="760" y="51"/>
                      <a:pt x="756" y="50"/>
                    </a:cubicBezTo>
                    <a:cubicBezTo>
                      <a:pt x="745" y="46"/>
                      <a:pt x="739" y="33"/>
                      <a:pt x="743" y="22"/>
                    </a:cubicBezTo>
                    <a:cubicBezTo>
                      <a:pt x="745" y="17"/>
                      <a:pt x="748" y="14"/>
                      <a:pt x="754" y="14"/>
                    </a:cubicBezTo>
                    <a:cubicBezTo>
                      <a:pt x="759" y="13"/>
                      <a:pt x="764" y="15"/>
                      <a:pt x="766" y="21"/>
                    </a:cubicBezTo>
                    <a:cubicBezTo>
                      <a:pt x="768" y="25"/>
                      <a:pt x="768" y="31"/>
                      <a:pt x="766" y="35"/>
                    </a:cubicBezTo>
                    <a:cubicBezTo>
                      <a:pt x="765" y="37"/>
                      <a:pt x="760" y="40"/>
                      <a:pt x="757" y="39"/>
                    </a:cubicBezTo>
                    <a:cubicBezTo>
                      <a:pt x="754" y="38"/>
                      <a:pt x="751" y="35"/>
                      <a:pt x="749" y="32"/>
                    </a:cubicBezTo>
                    <a:cubicBezTo>
                      <a:pt x="748" y="31"/>
                      <a:pt x="750" y="26"/>
                      <a:pt x="751" y="26"/>
                    </a:cubicBezTo>
                    <a:cubicBezTo>
                      <a:pt x="753" y="25"/>
                      <a:pt x="756" y="26"/>
                      <a:pt x="759" y="26"/>
                    </a:cubicBezTo>
                    <a:cubicBezTo>
                      <a:pt x="759" y="27"/>
                      <a:pt x="759" y="28"/>
                      <a:pt x="759" y="29"/>
                    </a:cubicBezTo>
                    <a:cubicBezTo>
                      <a:pt x="757" y="29"/>
                      <a:pt x="754" y="29"/>
                      <a:pt x="750" y="30"/>
                    </a:cubicBezTo>
                    <a:cubicBezTo>
                      <a:pt x="752" y="32"/>
                      <a:pt x="753" y="35"/>
                      <a:pt x="754" y="35"/>
                    </a:cubicBezTo>
                    <a:cubicBezTo>
                      <a:pt x="757" y="35"/>
                      <a:pt x="761" y="35"/>
                      <a:pt x="763" y="34"/>
                    </a:cubicBezTo>
                    <a:cubicBezTo>
                      <a:pt x="764" y="32"/>
                      <a:pt x="766" y="27"/>
                      <a:pt x="765" y="25"/>
                    </a:cubicBezTo>
                    <a:cubicBezTo>
                      <a:pt x="763" y="22"/>
                      <a:pt x="759" y="19"/>
                      <a:pt x="756" y="19"/>
                    </a:cubicBezTo>
                    <a:cubicBezTo>
                      <a:pt x="753" y="19"/>
                      <a:pt x="749" y="22"/>
                      <a:pt x="747" y="25"/>
                    </a:cubicBezTo>
                    <a:cubicBezTo>
                      <a:pt x="744" y="31"/>
                      <a:pt x="745" y="37"/>
                      <a:pt x="750" y="42"/>
                    </a:cubicBezTo>
                    <a:cubicBezTo>
                      <a:pt x="756" y="47"/>
                      <a:pt x="762" y="50"/>
                      <a:pt x="770" y="47"/>
                    </a:cubicBezTo>
                    <a:cubicBezTo>
                      <a:pt x="774" y="46"/>
                      <a:pt x="778" y="45"/>
                      <a:pt x="783" y="44"/>
                    </a:cubicBezTo>
                    <a:cubicBezTo>
                      <a:pt x="781" y="42"/>
                      <a:pt x="779" y="40"/>
                      <a:pt x="778" y="38"/>
                    </a:cubicBezTo>
                    <a:cubicBezTo>
                      <a:pt x="765" y="23"/>
                      <a:pt x="767" y="9"/>
                      <a:pt x="785" y="0"/>
                    </a:cubicBezTo>
                    <a:cubicBezTo>
                      <a:pt x="789" y="0"/>
                      <a:pt x="794" y="0"/>
                      <a:pt x="798" y="0"/>
                    </a:cubicBezTo>
                    <a:cubicBezTo>
                      <a:pt x="816" y="9"/>
                      <a:pt x="819" y="14"/>
                      <a:pt x="816" y="33"/>
                    </a:cubicBezTo>
                    <a:cubicBezTo>
                      <a:pt x="819" y="32"/>
                      <a:pt x="822" y="31"/>
                      <a:pt x="825" y="30"/>
                    </a:cubicBezTo>
                    <a:cubicBezTo>
                      <a:pt x="822" y="18"/>
                      <a:pt x="826" y="9"/>
                      <a:pt x="837" y="3"/>
                    </a:cubicBezTo>
                    <a:cubicBezTo>
                      <a:pt x="839" y="2"/>
                      <a:pt x="842" y="1"/>
                      <a:pt x="844" y="0"/>
                    </a:cubicBezTo>
                    <a:cubicBezTo>
                      <a:pt x="848" y="0"/>
                      <a:pt x="853" y="0"/>
                      <a:pt x="857" y="0"/>
                    </a:cubicBezTo>
                    <a:cubicBezTo>
                      <a:pt x="870" y="8"/>
                      <a:pt x="874" y="14"/>
                      <a:pt x="871" y="25"/>
                    </a:cubicBezTo>
                    <a:cubicBezTo>
                      <a:pt x="869" y="30"/>
                      <a:pt x="866" y="34"/>
                      <a:pt x="863" y="39"/>
                    </a:cubicBezTo>
                    <a:cubicBezTo>
                      <a:pt x="862" y="40"/>
                      <a:pt x="860" y="42"/>
                      <a:pt x="859" y="44"/>
                    </a:cubicBezTo>
                    <a:cubicBezTo>
                      <a:pt x="864" y="45"/>
                      <a:pt x="868" y="47"/>
                      <a:pt x="873" y="48"/>
                    </a:cubicBezTo>
                    <a:cubicBezTo>
                      <a:pt x="886" y="51"/>
                      <a:pt x="899" y="38"/>
                      <a:pt x="895" y="26"/>
                    </a:cubicBezTo>
                    <a:cubicBezTo>
                      <a:pt x="894" y="21"/>
                      <a:pt x="889" y="18"/>
                      <a:pt x="883" y="19"/>
                    </a:cubicBezTo>
                    <a:cubicBezTo>
                      <a:pt x="878" y="20"/>
                      <a:pt x="875" y="25"/>
                      <a:pt x="876" y="29"/>
                    </a:cubicBezTo>
                    <a:cubicBezTo>
                      <a:pt x="877" y="32"/>
                      <a:pt x="881" y="35"/>
                      <a:pt x="883" y="35"/>
                    </a:cubicBezTo>
                    <a:cubicBezTo>
                      <a:pt x="887" y="36"/>
                      <a:pt x="890" y="35"/>
                      <a:pt x="890" y="30"/>
                    </a:cubicBezTo>
                    <a:cubicBezTo>
                      <a:pt x="888" y="29"/>
                      <a:pt x="885" y="29"/>
                      <a:pt x="883" y="29"/>
                    </a:cubicBezTo>
                    <a:cubicBezTo>
                      <a:pt x="883" y="28"/>
                      <a:pt x="883" y="27"/>
                      <a:pt x="882" y="27"/>
                    </a:cubicBezTo>
                    <a:cubicBezTo>
                      <a:pt x="885" y="26"/>
                      <a:pt x="888" y="25"/>
                      <a:pt x="890" y="26"/>
                    </a:cubicBezTo>
                    <a:cubicBezTo>
                      <a:pt x="892" y="27"/>
                      <a:pt x="893" y="32"/>
                      <a:pt x="892" y="33"/>
                    </a:cubicBezTo>
                    <a:cubicBezTo>
                      <a:pt x="890" y="36"/>
                      <a:pt x="886" y="39"/>
                      <a:pt x="883" y="39"/>
                    </a:cubicBezTo>
                    <a:cubicBezTo>
                      <a:pt x="880" y="39"/>
                      <a:pt x="875" y="35"/>
                      <a:pt x="874" y="32"/>
                    </a:cubicBezTo>
                    <a:cubicBezTo>
                      <a:pt x="871" y="27"/>
                      <a:pt x="873" y="21"/>
                      <a:pt x="878" y="17"/>
                    </a:cubicBezTo>
                    <a:cubicBezTo>
                      <a:pt x="882" y="13"/>
                      <a:pt x="887" y="13"/>
                      <a:pt x="892" y="15"/>
                    </a:cubicBezTo>
                    <a:cubicBezTo>
                      <a:pt x="897" y="17"/>
                      <a:pt x="899" y="21"/>
                      <a:pt x="900" y="27"/>
                    </a:cubicBezTo>
                    <a:cubicBezTo>
                      <a:pt x="901" y="40"/>
                      <a:pt x="892" y="50"/>
                      <a:pt x="879" y="51"/>
                    </a:cubicBezTo>
                    <a:cubicBezTo>
                      <a:pt x="877" y="51"/>
                      <a:pt x="876" y="51"/>
                      <a:pt x="873" y="51"/>
                    </a:cubicBezTo>
                    <a:cubicBezTo>
                      <a:pt x="882" y="64"/>
                      <a:pt x="891" y="75"/>
                      <a:pt x="907" y="78"/>
                    </a:cubicBezTo>
                    <a:cubicBezTo>
                      <a:pt x="919" y="80"/>
                      <a:pt x="932" y="73"/>
                      <a:pt x="937" y="62"/>
                    </a:cubicBezTo>
                    <a:cubicBezTo>
                      <a:pt x="940" y="54"/>
                      <a:pt x="938" y="47"/>
                      <a:pt x="932" y="42"/>
                    </a:cubicBezTo>
                    <a:cubicBezTo>
                      <a:pt x="926" y="36"/>
                      <a:pt x="916" y="36"/>
                      <a:pt x="909" y="40"/>
                    </a:cubicBezTo>
                    <a:cubicBezTo>
                      <a:pt x="903" y="44"/>
                      <a:pt x="899" y="52"/>
                      <a:pt x="901" y="59"/>
                    </a:cubicBezTo>
                    <a:cubicBezTo>
                      <a:pt x="902" y="64"/>
                      <a:pt x="909" y="69"/>
                      <a:pt x="915" y="67"/>
                    </a:cubicBezTo>
                    <a:cubicBezTo>
                      <a:pt x="921" y="66"/>
                      <a:pt x="926" y="59"/>
                      <a:pt x="925" y="53"/>
                    </a:cubicBezTo>
                    <a:cubicBezTo>
                      <a:pt x="924" y="49"/>
                      <a:pt x="922" y="49"/>
                      <a:pt x="915" y="50"/>
                    </a:cubicBezTo>
                    <a:cubicBezTo>
                      <a:pt x="917" y="54"/>
                      <a:pt x="918" y="57"/>
                      <a:pt x="919" y="61"/>
                    </a:cubicBezTo>
                    <a:cubicBezTo>
                      <a:pt x="914" y="62"/>
                      <a:pt x="911" y="61"/>
                      <a:pt x="910" y="56"/>
                    </a:cubicBezTo>
                    <a:cubicBezTo>
                      <a:pt x="908" y="52"/>
                      <a:pt x="912" y="46"/>
                      <a:pt x="916" y="46"/>
                    </a:cubicBezTo>
                    <a:cubicBezTo>
                      <a:pt x="920" y="46"/>
                      <a:pt x="925" y="48"/>
                      <a:pt x="927" y="50"/>
                    </a:cubicBezTo>
                    <a:cubicBezTo>
                      <a:pt x="929" y="53"/>
                      <a:pt x="929" y="59"/>
                      <a:pt x="927" y="62"/>
                    </a:cubicBezTo>
                    <a:cubicBezTo>
                      <a:pt x="924" y="69"/>
                      <a:pt x="912" y="72"/>
                      <a:pt x="905" y="70"/>
                    </a:cubicBezTo>
                    <a:cubicBezTo>
                      <a:pt x="899" y="68"/>
                      <a:pt x="895" y="62"/>
                      <a:pt x="896" y="53"/>
                    </a:cubicBezTo>
                    <a:cubicBezTo>
                      <a:pt x="896" y="44"/>
                      <a:pt x="899" y="36"/>
                      <a:pt x="908" y="32"/>
                    </a:cubicBezTo>
                    <a:cubicBezTo>
                      <a:pt x="917" y="28"/>
                      <a:pt x="927" y="27"/>
                      <a:pt x="936" y="34"/>
                    </a:cubicBezTo>
                    <a:cubicBezTo>
                      <a:pt x="944" y="40"/>
                      <a:pt x="943" y="50"/>
                      <a:pt x="941" y="59"/>
                    </a:cubicBezTo>
                    <a:cubicBezTo>
                      <a:pt x="941" y="61"/>
                      <a:pt x="939" y="63"/>
                      <a:pt x="939" y="66"/>
                    </a:cubicBezTo>
                    <a:cubicBezTo>
                      <a:pt x="936" y="71"/>
                      <a:pt x="938" y="76"/>
                      <a:pt x="942" y="79"/>
                    </a:cubicBezTo>
                    <a:cubicBezTo>
                      <a:pt x="946" y="83"/>
                      <a:pt x="951" y="84"/>
                      <a:pt x="956" y="81"/>
                    </a:cubicBezTo>
                    <a:cubicBezTo>
                      <a:pt x="961" y="78"/>
                      <a:pt x="963" y="74"/>
                      <a:pt x="962" y="68"/>
                    </a:cubicBezTo>
                    <a:cubicBezTo>
                      <a:pt x="962" y="66"/>
                      <a:pt x="961" y="64"/>
                      <a:pt x="960" y="64"/>
                    </a:cubicBezTo>
                    <a:cubicBezTo>
                      <a:pt x="957" y="63"/>
                      <a:pt x="954" y="62"/>
                      <a:pt x="951" y="63"/>
                    </a:cubicBezTo>
                    <a:cubicBezTo>
                      <a:pt x="950" y="63"/>
                      <a:pt x="948" y="67"/>
                      <a:pt x="949" y="68"/>
                    </a:cubicBezTo>
                    <a:cubicBezTo>
                      <a:pt x="950" y="70"/>
                      <a:pt x="953" y="71"/>
                      <a:pt x="957" y="73"/>
                    </a:cubicBezTo>
                    <a:cubicBezTo>
                      <a:pt x="956" y="73"/>
                      <a:pt x="954" y="77"/>
                      <a:pt x="953" y="76"/>
                    </a:cubicBezTo>
                    <a:cubicBezTo>
                      <a:pt x="950" y="75"/>
                      <a:pt x="946" y="73"/>
                      <a:pt x="946" y="71"/>
                    </a:cubicBezTo>
                    <a:cubicBezTo>
                      <a:pt x="945" y="68"/>
                      <a:pt x="947" y="62"/>
                      <a:pt x="949" y="61"/>
                    </a:cubicBezTo>
                    <a:cubicBezTo>
                      <a:pt x="952" y="59"/>
                      <a:pt x="958" y="59"/>
                      <a:pt x="961" y="61"/>
                    </a:cubicBezTo>
                    <a:cubicBezTo>
                      <a:pt x="964" y="62"/>
                      <a:pt x="966" y="66"/>
                      <a:pt x="968" y="70"/>
                    </a:cubicBezTo>
                    <a:cubicBezTo>
                      <a:pt x="970" y="73"/>
                      <a:pt x="972" y="77"/>
                      <a:pt x="974" y="80"/>
                    </a:cubicBezTo>
                    <a:cubicBezTo>
                      <a:pt x="975" y="81"/>
                      <a:pt x="977" y="82"/>
                      <a:pt x="979" y="82"/>
                    </a:cubicBezTo>
                    <a:cubicBezTo>
                      <a:pt x="980" y="83"/>
                      <a:pt x="981" y="80"/>
                      <a:pt x="981" y="78"/>
                    </a:cubicBezTo>
                    <a:cubicBezTo>
                      <a:pt x="981" y="75"/>
                      <a:pt x="983" y="75"/>
                      <a:pt x="985" y="75"/>
                    </a:cubicBezTo>
                    <a:cubicBezTo>
                      <a:pt x="986" y="79"/>
                      <a:pt x="986" y="82"/>
                      <a:pt x="986" y="86"/>
                    </a:cubicBezTo>
                    <a:cubicBezTo>
                      <a:pt x="987" y="86"/>
                      <a:pt x="989" y="85"/>
                      <a:pt x="991" y="85"/>
                    </a:cubicBezTo>
                    <a:cubicBezTo>
                      <a:pt x="992" y="80"/>
                      <a:pt x="991" y="76"/>
                      <a:pt x="985" y="76"/>
                    </a:cubicBezTo>
                    <a:close/>
                    <a:moveTo>
                      <a:pt x="853" y="74"/>
                    </a:moveTo>
                    <a:cubicBezTo>
                      <a:pt x="852" y="74"/>
                      <a:pt x="852" y="74"/>
                      <a:pt x="852" y="75"/>
                    </a:cubicBezTo>
                    <a:cubicBezTo>
                      <a:pt x="850" y="74"/>
                      <a:pt x="848" y="73"/>
                      <a:pt x="847" y="71"/>
                    </a:cubicBezTo>
                    <a:cubicBezTo>
                      <a:pt x="846" y="70"/>
                      <a:pt x="847" y="67"/>
                      <a:pt x="848" y="66"/>
                    </a:cubicBezTo>
                    <a:cubicBezTo>
                      <a:pt x="850" y="65"/>
                      <a:pt x="853" y="64"/>
                      <a:pt x="855" y="64"/>
                    </a:cubicBezTo>
                    <a:cubicBezTo>
                      <a:pt x="859" y="66"/>
                      <a:pt x="862" y="72"/>
                      <a:pt x="859" y="76"/>
                    </a:cubicBezTo>
                    <a:cubicBezTo>
                      <a:pt x="856" y="79"/>
                      <a:pt x="851" y="82"/>
                      <a:pt x="848" y="81"/>
                    </a:cubicBezTo>
                    <a:cubicBezTo>
                      <a:pt x="844" y="80"/>
                      <a:pt x="840" y="77"/>
                      <a:pt x="838" y="73"/>
                    </a:cubicBezTo>
                    <a:cubicBezTo>
                      <a:pt x="837" y="70"/>
                      <a:pt x="839" y="65"/>
                      <a:pt x="841" y="62"/>
                    </a:cubicBezTo>
                    <a:cubicBezTo>
                      <a:pt x="846" y="57"/>
                      <a:pt x="852" y="56"/>
                      <a:pt x="859" y="58"/>
                    </a:cubicBezTo>
                    <a:cubicBezTo>
                      <a:pt x="865" y="61"/>
                      <a:pt x="868" y="65"/>
                      <a:pt x="869" y="72"/>
                    </a:cubicBezTo>
                    <a:cubicBezTo>
                      <a:pt x="870" y="75"/>
                      <a:pt x="872" y="79"/>
                      <a:pt x="875" y="81"/>
                    </a:cubicBezTo>
                    <a:cubicBezTo>
                      <a:pt x="876" y="82"/>
                      <a:pt x="880" y="80"/>
                      <a:pt x="884" y="79"/>
                    </a:cubicBezTo>
                    <a:cubicBezTo>
                      <a:pt x="883" y="80"/>
                      <a:pt x="882" y="83"/>
                      <a:pt x="881" y="85"/>
                    </a:cubicBezTo>
                    <a:cubicBezTo>
                      <a:pt x="901" y="85"/>
                      <a:pt x="921" y="85"/>
                      <a:pt x="940" y="85"/>
                    </a:cubicBezTo>
                    <a:cubicBezTo>
                      <a:pt x="938" y="81"/>
                      <a:pt x="936" y="77"/>
                      <a:pt x="934" y="73"/>
                    </a:cubicBezTo>
                    <a:cubicBezTo>
                      <a:pt x="931" y="75"/>
                      <a:pt x="929" y="77"/>
                      <a:pt x="926" y="78"/>
                    </a:cubicBezTo>
                    <a:cubicBezTo>
                      <a:pt x="914" y="86"/>
                      <a:pt x="900" y="86"/>
                      <a:pt x="888" y="77"/>
                    </a:cubicBezTo>
                    <a:cubicBezTo>
                      <a:pt x="883" y="72"/>
                      <a:pt x="879" y="67"/>
                      <a:pt x="875" y="61"/>
                    </a:cubicBezTo>
                    <a:cubicBezTo>
                      <a:pt x="864" y="45"/>
                      <a:pt x="859" y="44"/>
                      <a:pt x="843" y="54"/>
                    </a:cubicBezTo>
                    <a:cubicBezTo>
                      <a:pt x="842" y="54"/>
                      <a:pt x="842" y="54"/>
                      <a:pt x="841" y="55"/>
                    </a:cubicBezTo>
                    <a:cubicBezTo>
                      <a:pt x="833" y="60"/>
                      <a:pt x="830" y="67"/>
                      <a:pt x="832" y="75"/>
                    </a:cubicBezTo>
                    <a:cubicBezTo>
                      <a:pt x="835" y="83"/>
                      <a:pt x="840" y="86"/>
                      <a:pt x="851" y="86"/>
                    </a:cubicBezTo>
                    <a:cubicBezTo>
                      <a:pt x="859" y="85"/>
                      <a:pt x="866" y="74"/>
                      <a:pt x="862" y="67"/>
                    </a:cubicBezTo>
                    <a:cubicBezTo>
                      <a:pt x="860" y="62"/>
                      <a:pt x="856" y="60"/>
                      <a:pt x="852" y="61"/>
                    </a:cubicBezTo>
                    <a:cubicBezTo>
                      <a:pt x="848" y="62"/>
                      <a:pt x="844" y="64"/>
                      <a:pt x="843" y="67"/>
                    </a:cubicBezTo>
                    <a:cubicBezTo>
                      <a:pt x="842" y="69"/>
                      <a:pt x="843" y="74"/>
                      <a:pt x="845" y="76"/>
                    </a:cubicBezTo>
                    <a:cubicBezTo>
                      <a:pt x="846" y="78"/>
                      <a:pt x="850" y="78"/>
                      <a:pt x="852" y="78"/>
                    </a:cubicBezTo>
                    <a:cubicBezTo>
                      <a:pt x="854" y="77"/>
                      <a:pt x="855" y="74"/>
                      <a:pt x="855" y="72"/>
                    </a:cubicBezTo>
                    <a:cubicBezTo>
                      <a:pt x="856" y="71"/>
                      <a:pt x="854" y="69"/>
                      <a:pt x="852" y="68"/>
                    </a:cubicBezTo>
                    <a:cubicBezTo>
                      <a:pt x="852" y="68"/>
                      <a:pt x="852" y="69"/>
                      <a:pt x="851" y="69"/>
                    </a:cubicBezTo>
                    <a:cubicBezTo>
                      <a:pt x="852" y="71"/>
                      <a:pt x="852" y="72"/>
                      <a:pt x="853" y="74"/>
                    </a:cubicBezTo>
                    <a:close/>
                    <a:moveTo>
                      <a:pt x="790" y="67"/>
                    </a:moveTo>
                    <a:cubicBezTo>
                      <a:pt x="786" y="70"/>
                      <a:pt x="784" y="72"/>
                      <a:pt x="787" y="75"/>
                    </a:cubicBezTo>
                    <a:cubicBezTo>
                      <a:pt x="789" y="77"/>
                      <a:pt x="794" y="78"/>
                      <a:pt x="795" y="77"/>
                    </a:cubicBezTo>
                    <a:cubicBezTo>
                      <a:pt x="798" y="75"/>
                      <a:pt x="799" y="70"/>
                      <a:pt x="799" y="67"/>
                    </a:cubicBezTo>
                    <a:cubicBezTo>
                      <a:pt x="798" y="65"/>
                      <a:pt x="794" y="62"/>
                      <a:pt x="792" y="61"/>
                    </a:cubicBezTo>
                    <a:cubicBezTo>
                      <a:pt x="785" y="60"/>
                      <a:pt x="780" y="63"/>
                      <a:pt x="779" y="68"/>
                    </a:cubicBezTo>
                    <a:cubicBezTo>
                      <a:pt x="777" y="75"/>
                      <a:pt x="781" y="84"/>
                      <a:pt x="787" y="85"/>
                    </a:cubicBezTo>
                    <a:cubicBezTo>
                      <a:pt x="795" y="88"/>
                      <a:pt x="804" y="85"/>
                      <a:pt x="808" y="78"/>
                    </a:cubicBezTo>
                    <a:cubicBezTo>
                      <a:pt x="812" y="71"/>
                      <a:pt x="810" y="62"/>
                      <a:pt x="803" y="57"/>
                    </a:cubicBezTo>
                    <a:cubicBezTo>
                      <a:pt x="799" y="53"/>
                      <a:pt x="794" y="51"/>
                      <a:pt x="789" y="49"/>
                    </a:cubicBezTo>
                    <a:cubicBezTo>
                      <a:pt x="782" y="46"/>
                      <a:pt x="777" y="47"/>
                      <a:pt x="772" y="53"/>
                    </a:cubicBezTo>
                    <a:cubicBezTo>
                      <a:pt x="768" y="58"/>
                      <a:pt x="765" y="64"/>
                      <a:pt x="761" y="69"/>
                    </a:cubicBezTo>
                    <a:cubicBezTo>
                      <a:pt x="752" y="82"/>
                      <a:pt x="737" y="87"/>
                      <a:pt x="724" y="83"/>
                    </a:cubicBezTo>
                    <a:cubicBezTo>
                      <a:pt x="718" y="81"/>
                      <a:pt x="713" y="77"/>
                      <a:pt x="707" y="74"/>
                    </a:cubicBezTo>
                    <a:cubicBezTo>
                      <a:pt x="705" y="77"/>
                      <a:pt x="703" y="81"/>
                      <a:pt x="701" y="86"/>
                    </a:cubicBezTo>
                    <a:cubicBezTo>
                      <a:pt x="721" y="86"/>
                      <a:pt x="740" y="86"/>
                      <a:pt x="760" y="86"/>
                    </a:cubicBezTo>
                    <a:cubicBezTo>
                      <a:pt x="759" y="83"/>
                      <a:pt x="758" y="81"/>
                      <a:pt x="758" y="79"/>
                    </a:cubicBezTo>
                    <a:cubicBezTo>
                      <a:pt x="761" y="80"/>
                      <a:pt x="765" y="82"/>
                      <a:pt x="767" y="81"/>
                    </a:cubicBezTo>
                    <a:cubicBezTo>
                      <a:pt x="769" y="80"/>
                      <a:pt x="770" y="76"/>
                      <a:pt x="772" y="74"/>
                    </a:cubicBezTo>
                    <a:cubicBezTo>
                      <a:pt x="772" y="73"/>
                      <a:pt x="772" y="73"/>
                      <a:pt x="772" y="72"/>
                    </a:cubicBezTo>
                    <a:cubicBezTo>
                      <a:pt x="774" y="59"/>
                      <a:pt x="786" y="53"/>
                      <a:pt x="798" y="60"/>
                    </a:cubicBezTo>
                    <a:cubicBezTo>
                      <a:pt x="802" y="62"/>
                      <a:pt x="805" y="66"/>
                      <a:pt x="804" y="71"/>
                    </a:cubicBezTo>
                    <a:cubicBezTo>
                      <a:pt x="803" y="76"/>
                      <a:pt x="800" y="80"/>
                      <a:pt x="794" y="81"/>
                    </a:cubicBezTo>
                    <a:cubicBezTo>
                      <a:pt x="789" y="83"/>
                      <a:pt x="783" y="79"/>
                      <a:pt x="782" y="74"/>
                    </a:cubicBezTo>
                    <a:cubicBezTo>
                      <a:pt x="780" y="70"/>
                      <a:pt x="782" y="67"/>
                      <a:pt x="786" y="65"/>
                    </a:cubicBezTo>
                    <a:cubicBezTo>
                      <a:pt x="788" y="64"/>
                      <a:pt x="791" y="64"/>
                      <a:pt x="792" y="65"/>
                    </a:cubicBezTo>
                    <a:cubicBezTo>
                      <a:pt x="794" y="66"/>
                      <a:pt x="795" y="69"/>
                      <a:pt x="795" y="71"/>
                    </a:cubicBezTo>
                    <a:cubicBezTo>
                      <a:pt x="794" y="72"/>
                      <a:pt x="792" y="73"/>
                      <a:pt x="789" y="76"/>
                    </a:cubicBezTo>
                    <a:cubicBezTo>
                      <a:pt x="789" y="72"/>
                      <a:pt x="790" y="70"/>
                      <a:pt x="790" y="67"/>
                    </a:cubicBezTo>
                    <a:close/>
                    <a:moveTo>
                      <a:pt x="808" y="42"/>
                    </a:moveTo>
                    <a:cubicBezTo>
                      <a:pt x="798" y="44"/>
                      <a:pt x="791" y="42"/>
                      <a:pt x="786" y="36"/>
                    </a:cubicBezTo>
                    <a:cubicBezTo>
                      <a:pt x="782" y="31"/>
                      <a:pt x="783" y="26"/>
                      <a:pt x="788" y="22"/>
                    </a:cubicBezTo>
                    <a:cubicBezTo>
                      <a:pt x="792" y="19"/>
                      <a:pt x="800" y="20"/>
                      <a:pt x="802" y="24"/>
                    </a:cubicBezTo>
                    <a:cubicBezTo>
                      <a:pt x="803" y="27"/>
                      <a:pt x="802" y="30"/>
                      <a:pt x="801" y="33"/>
                    </a:cubicBezTo>
                    <a:cubicBezTo>
                      <a:pt x="800" y="34"/>
                      <a:pt x="797" y="33"/>
                      <a:pt x="794" y="33"/>
                    </a:cubicBezTo>
                    <a:cubicBezTo>
                      <a:pt x="794" y="33"/>
                      <a:pt x="794" y="32"/>
                      <a:pt x="794" y="31"/>
                    </a:cubicBezTo>
                    <a:cubicBezTo>
                      <a:pt x="797" y="30"/>
                      <a:pt x="803" y="32"/>
                      <a:pt x="800" y="26"/>
                    </a:cubicBezTo>
                    <a:cubicBezTo>
                      <a:pt x="798" y="22"/>
                      <a:pt x="794" y="22"/>
                      <a:pt x="791" y="24"/>
                    </a:cubicBezTo>
                    <a:cubicBezTo>
                      <a:pt x="788" y="26"/>
                      <a:pt x="784" y="29"/>
                      <a:pt x="787" y="33"/>
                    </a:cubicBezTo>
                    <a:cubicBezTo>
                      <a:pt x="790" y="38"/>
                      <a:pt x="795" y="40"/>
                      <a:pt x="801" y="39"/>
                    </a:cubicBezTo>
                    <a:cubicBezTo>
                      <a:pt x="807" y="38"/>
                      <a:pt x="812" y="36"/>
                      <a:pt x="813" y="30"/>
                    </a:cubicBezTo>
                    <a:cubicBezTo>
                      <a:pt x="815" y="22"/>
                      <a:pt x="810" y="11"/>
                      <a:pt x="803" y="8"/>
                    </a:cubicBezTo>
                    <a:cubicBezTo>
                      <a:pt x="796" y="5"/>
                      <a:pt x="785" y="8"/>
                      <a:pt x="779" y="15"/>
                    </a:cubicBezTo>
                    <a:cubicBezTo>
                      <a:pt x="774" y="22"/>
                      <a:pt x="774" y="31"/>
                      <a:pt x="781" y="37"/>
                    </a:cubicBezTo>
                    <a:cubicBezTo>
                      <a:pt x="789" y="44"/>
                      <a:pt x="797" y="49"/>
                      <a:pt x="806" y="55"/>
                    </a:cubicBezTo>
                    <a:cubicBezTo>
                      <a:pt x="807" y="49"/>
                      <a:pt x="807" y="46"/>
                      <a:pt x="808" y="42"/>
                    </a:cubicBezTo>
                    <a:close/>
                    <a:moveTo>
                      <a:pt x="837" y="54"/>
                    </a:moveTo>
                    <a:cubicBezTo>
                      <a:pt x="844" y="49"/>
                      <a:pt x="852" y="45"/>
                      <a:pt x="859" y="39"/>
                    </a:cubicBezTo>
                    <a:cubicBezTo>
                      <a:pt x="867" y="33"/>
                      <a:pt x="868" y="25"/>
                      <a:pt x="864" y="18"/>
                    </a:cubicBezTo>
                    <a:cubicBezTo>
                      <a:pt x="860" y="10"/>
                      <a:pt x="850" y="5"/>
                      <a:pt x="841" y="7"/>
                    </a:cubicBezTo>
                    <a:cubicBezTo>
                      <a:pt x="834" y="9"/>
                      <a:pt x="829" y="15"/>
                      <a:pt x="828" y="24"/>
                    </a:cubicBezTo>
                    <a:cubicBezTo>
                      <a:pt x="827" y="30"/>
                      <a:pt x="829" y="34"/>
                      <a:pt x="834" y="37"/>
                    </a:cubicBezTo>
                    <a:cubicBezTo>
                      <a:pt x="839" y="40"/>
                      <a:pt x="846" y="40"/>
                      <a:pt x="852" y="36"/>
                    </a:cubicBezTo>
                    <a:cubicBezTo>
                      <a:pt x="854" y="34"/>
                      <a:pt x="856" y="30"/>
                      <a:pt x="855" y="29"/>
                    </a:cubicBezTo>
                    <a:cubicBezTo>
                      <a:pt x="853" y="26"/>
                      <a:pt x="849" y="24"/>
                      <a:pt x="846" y="23"/>
                    </a:cubicBezTo>
                    <a:cubicBezTo>
                      <a:pt x="845" y="23"/>
                      <a:pt x="843" y="26"/>
                      <a:pt x="841" y="27"/>
                    </a:cubicBezTo>
                    <a:cubicBezTo>
                      <a:pt x="843" y="29"/>
                      <a:pt x="845" y="31"/>
                      <a:pt x="848" y="34"/>
                    </a:cubicBezTo>
                    <a:cubicBezTo>
                      <a:pt x="844" y="34"/>
                      <a:pt x="840" y="34"/>
                      <a:pt x="840" y="33"/>
                    </a:cubicBezTo>
                    <a:cubicBezTo>
                      <a:pt x="839" y="30"/>
                      <a:pt x="839" y="26"/>
                      <a:pt x="840" y="24"/>
                    </a:cubicBezTo>
                    <a:cubicBezTo>
                      <a:pt x="842" y="19"/>
                      <a:pt x="849" y="19"/>
                      <a:pt x="854" y="22"/>
                    </a:cubicBezTo>
                    <a:cubicBezTo>
                      <a:pt x="859" y="26"/>
                      <a:pt x="860" y="31"/>
                      <a:pt x="855" y="36"/>
                    </a:cubicBezTo>
                    <a:cubicBezTo>
                      <a:pt x="850" y="42"/>
                      <a:pt x="843" y="45"/>
                      <a:pt x="835" y="42"/>
                    </a:cubicBezTo>
                    <a:cubicBezTo>
                      <a:pt x="835" y="46"/>
                      <a:pt x="836" y="49"/>
                      <a:pt x="837" y="54"/>
                    </a:cubicBezTo>
                    <a:close/>
                    <a:moveTo>
                      <a:pt x="833" y="40"/>
                    </a:moveTo>
                    <a:cubicBezTo>
                      <a:pt x="829" y="37"/>
                      <a:pt x="826" y="33"/>
                      <a:pt x="824" y="34"/>
                    </a:cubicBezTo>
                    <a:cubicBezTo>
                      <a:pt x="820" y="35"/>
                      <a:pt x="817" y="39"/>
                      <a:pt x="815" y="42"/>
                    </a:cubicBezTo>
                    <a:cubicBezTo>
                      <a:pt x="813" y="44"/>
                      <a:pt x="813" y="47"/>
                      <a:pt x="813" y="49"/>
                    </a:cubicBezTo>
                    <a:cubicBezTo>
                      <a:pt x="814" y="53"/>
                      <a:pt x="816" y="57"/>
                      <a:pt x="819" y="60"/>
                    </a:cubicBezTo>
                    <a:cubicBezTo>
                      <a:pt x="820" y="61"/>
                      <a:pt x="825" y="60"/>
                      <a:pt x="826" y="59"/>
                    </a:cubicBezTo>
                    <a:cubicBezTo>
                      <a:pt x="828" y="55"/>
                      <a:pt x="829" y="51"/>
                      <a:pt x="829" y="48"/>
                    </a:cubicBezTo>
                    <a:cubicBezTo>
                      <a:pt x="829" y="46"/>
                      <a:pt x="826" y="43"/>
                      <a:pt x="824" y="42"/>
                    </a:cubicBezTo>
                    <a:cubicBezTo>
                      <a:pt x="823" y="42"/>
                      <a:pt x="820" y="45"/>
                      <a:pt x="819" y="46"/>
                    </a:cubicBezTo>
                    <a:cubicBezTo>
                      <a:pt x="820" y="48"/>
                      <a:pt x="822" y="50"/>
                      <a:pt x="823" y="52"/>
                    </a:cubicBezTo>
                    <a:cubicBezTo>
                      <a:pt x="822" y="55"/>
                      <a:pt x="819" y="56"/>
                      <a:pt x="817" y="53"/>
                    </a:cubicBezTo>
                    <a:cubicBezTo>
                      <a:pt x="813" y="47"/>
                      <a:pt x="816" y="40"/>
                      <a:pt x="823" y="39"/>
                    </a:cubicBezTo>
                    <a:cubicBezTo>
                      <a:pt x="825" y="39"/>
                      <a:pt x="828" y="40"/>
                      <a:pt x="833" y="40"/>
                    </a:cubicBezTo>
                    <a:close/>
                    <a:moveTo>
                      <a:pt x="815" y="63"/>
                    </a:moveTo>
                    <a:cubicBezTo>
                      <a:pt x="819" y="72"/>
                      <a:pt x="817" y="79"/>
                      <a:pt x="811" y="85"/>
                    </a:cubicBezTo>
                    <a:cubicBezTo>
                      <a:pt x="818" y="85"/>
                      <a:pt x="824" y="85"/>
                      <a:pt x="831" y="85"/>
                    </a:cubicBezTo>
                    <a:cubicBezTo>
                      <a:pt x="824" y="79"/>
                      <a:pt x="822" y="72"/>
                      <a:pt x="826" y="63"/>
                    </a:cubicBezTo>
                    <a:cubicBezTo>
                      <a:pt x="822" y="63"/>
                      <a:pt x="819" y="63"/>
                      <a:pt x="815" y="63"/>
                    </a:cubicBezTo>
                    <a:close/>
                    <a:moveTo>
                      <a:pt x="973" y="85"/>
                    </a:moveTo>
                    <a:cubicBezTo>
                      <a:pt x="970" y="82"/>
                      <a:pt x="967" y="79"/>
                      <a:pt x="965" y="76"/>
                    </a:cubicBezTo>
                    <a:cubicBezTo>
                      <a:pt x="962" y="80"/>
                      <a:pt x="960" y="82"/>
                      <a:pt x="958" y="85"/>
                    </a:cubicBezTo>
                    <a:cubicBezTo>
                      <a:pt x="963" y="85"/>
                      <a:pt x="968" y="85"/>
                      <a:pt x="973" y="85"/>
                    </a:cubicBezTo>
                    <a:close/>
                    <a:moveTo>
                      <a:pt x="677" y="77"/>
                    </a:moveTo>
                    <a:cubicBezTo>
                      <a:pt x="674" y="80"/>
                      <a:pt x="672" y="82"/>
                      <a:pt x="669" y="85"/>
                    </a:cubicBezTo>
                    <a:cubicBezTo>
                      <a:pt x="674" y="85"/>
                      <a:pt x="678" y="85"/>
                      <a:pt x="683" y="85"/>
                    </a:cubicBezTo>
                    <a:cubicBezTo>
                      <a:pt x="680" y="82"/>
                      <a:pt x="679" y="80"/>
                      <a:pt x="677" y="77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6" name="Freeform 10"/>
              <p:cNvSpPr>
                <a:spLocks noEditPoints="1"/>
              </p:cNvSpPr>
              <p:nvPr/>
            </p:nvSpPr>
            <p:spPr bwMode="auto">
              <a:xfrm>
                <a:off x="1003" y="1890"/>
                <a:ext cx="5666" cy="317"/>
              </a:xfrm>
              <a:custGeom>
                <a:avLst/>
                <a:gdLst>
                  <a:gd name="T0" fmla="*/ 1037 w 1641"/>
                  <a:gd name="T1" fmla="*/ 12 h 91"/>
                  <a:gd name="T2" fmla="*/ 984 w 1641"/>
                  <a:gd name="T3" fmla="*/ 16 h 91"/>
                  <a:gd name="T4" fmla="*/ 974 w 1641"/>
                  <a:gd name="T5" fmla="*/ 11 h 91"/>
                  <a:gd name="T6" fmla="*/ 953 w 1641"/>
                  <a:gd name="T7" fmla="*/ 14 h 91"/>
                  <a:gd name="T8" fmla="*/ 953 w 1641"/>
                  <a:gd name="T9" fmla="*/ 29 h 91"/>
                  <a:gd name="T10" fmla="*/ 938 w 1641"/>
                  <a:gd name="T11" fmla="*/ 24 h 91"/>
                  <a:gd name="T12" fmla="*/ 905 w 1641"/>
                  <a:gd name="T13" fmla="*/ 21 h 91"/>
                  <a:gd name="T14" fmla="*/ 910 w 1641"/>
                  <a:gd name="T15" fmla="*/ 33 h 91"/>
                  <a:gd name="T16" fmla="*/ 915 w 1641"/>
                  <a:gd name="T17" fmla="*/ 41 h 91"/>
                  <a:gd name="T18" fmla="*/ 901 w 1641"/>
                  <a:gd name="T19" fmla="*/ 40 h 91"/>
                  <a:gd name="T20" fmla="*/ 900 w 1641"/>
                  <a:gd name="T21" fmla="*/ 15 h 91"/>
                  <a:gd name="T22" fmla="*/ 888 w 1641"/>
                  <a:gd name="T23" fmla="*/ 77 h 91"/>
                  <a:gd name="T24" fmla="*/ 890 w 1641"/>
                  <a:gd name="T25" fmla="*/ 65 h 91"/>
                  <a:gd name="T26" fmla="*/ 886 w 1641"/>
                  <a:gd name="T27" fmla="*/ 56 h 91"/>
                  <a:gd name="T28" fmla="*/ 895 w 1641"/>
                  <a:gd name="T29" fmla="*/ 64 h 91"/>
                  <a:gd name="T30" fmla="*/ 854 w 1641"/>
                  <a:gd name="T31" fmla="*/ 91 h 91"/>
                  <a:gd name="T32" fmla="*/ 802 w 1641"/>
                  <a:gd name="T33" fmla="*/ 89 h 91"/>
                  <a:gd name="T34" fmla="*/ 771 w 1641"/>
                  <a:gd name="T35" fmla="*/ 63 h 91"/>
                  <a:gd name="T36" fmla="*/ 747 w 1641"/>
                  <a:gd name="T37" fmla="*/ 66 h 91"/>
                  <a:gd name="T38" fmla="*/ 755 w 1641"/>
                  <a:gd name="T39" fmla="*/ 56 h 91"/>
                  <a:gd name="T40" fmla="*/ 750 w 1641"/>
                  <a:gd name="T41" fmla="*/ 56 h 91"/>
                  <a:gd name="T42" fmla="*/ 741 w 1641"/>
                  <a:gd name="T43" fmla="*/ 62 h 91"/>
                  <a:gd name="T44" fmla="*/ 706 w 1641"/>
                  <a:gd name="T45" fmla="*/ 26 h 91"/>
                  <a:gd name="T46" fmla="*/ 730 w 1641"/>
                  <a:gd name="T47" fmla="*/ 23 h 91"/>
                  <a:gd name="T48" fmla="*/ 732 w 1641"/>
                  <a:gd name="T49" fmla="*/ 35 h 91"/>
                  <a:gd name="T50" fmla="*/ 737 w 1641"/>
                  <a:gd name="T51" fmla="*/ 21 h 91"/>
                  <a:gd name="T52" fmla="*/ 703 w 1641"/>
                  <a:gd name="T53" fmla="*/ 22 h 91"/>
                  <a:gd name="T54" fmla="*/ 685 w 1641"/>
                  <a:gd name="T55" fmla="*/ 29 h 91"/>
                  <a:gd name="T56" fmla="*/ 689 w 1641"/>
                  <a:gd name="T57" fmla="*/ 14 h 91"/>
                  <a:gd name="T58" fmla="*/ 671 w 1641"/>
                  <a:gd name="T59" fmla="*/ 17 h 91"/>
                  <a:gd name="T60" fmla="*/ 653 w 1641"/>
                  <a:gd name="T61" fmla="*/ 7 h 91"/>
                  <a:gd name="T62" fmla="*/ 8 w 1641"/>
                  <a:gd name="T63" fmla="*/ 6 h 91"/>
                  <a:gd name="T64" fmla="*/ 1641 w 1641"/>
                  <a:gd name="T65" fmla="*/ 6 h 91"/>
                  <a:gd name="T66" fmla="*/ 838 w 1641"/>
                  <a:gd name="T67" fmla="*/ 19 h 91"/>
                  <a:gd name="T68" fmla="*/ 848 w 1641"/>
                  <a:gd name="T69" fmla="*/ 24 h 91"/>
                  <a:gd name="T70" fmla="*/ 854 w 1641"/>
                  <a:gd name="T71" fmla="*/ 23 h 91"/>
                  <a:gd name="T72" fmla="*/ 859 w 1641"/>
                  <a:gd name="T73" fmla="*/ 27 h 91"/>
                  <a:gd name="T74" fmla="*/ 856 w 1641"/>
                  <a:gd name="T75" fmla="*/ 43 h 91"/>
                  <a:gd name="T76" fmla="*/ 884 w 1641"/>
                  <a:gd name="T77" fmla="*/ 13 h 91"/>
                  <a:gd name="T78" fmla="*/ 787 w 1641"/>
                  <a:gd name="T79" fmla="*/ 42 h 91"/>
                  <a:gd name="T80" fmla="*/ 779 w 1641"/>
                  <a:gd name="T81" fmla="*/ 14 h 91"/>
                  <a:gd name="T82" fmla="*/ 794 w 1641"/>
                  <a:gd name="T83" fmla="*/ 13 h 91"/>
                  <a:gd name="T84" fmla="*/ 789 w 1641"/>
                  <a:gd name="T85" fmla="*/ 17 h 91"/>
                  <a:gd name="T86" fmla="*/ 782 w 1641"/>
                  <a:gd name="T87" fmla="*/ 16 h 91"/>
                  <a:gd name="T88" fmla="*/ 782 w 1641"/>
                  <a:gd name="T89" fmla="*/ 32 h 91"/>
                  <a:gd name="T90" fmla="*/ 758 w 1641"/>
                  <a:gd name="T91" fmla="*/ 6 h 91"/>
                  <a:gd name="T92" fmla="*/ 777 w 1641"/>
                  <a:gd name="T93" fmla="*/ 71 h 91"/>
                  <a:gd name="T94" fmla="*/ 789 w 1641"/>
                  <a:gd name="T95" fmla="*/ 56 h 91"/>
                  <a:gd name="T96" fmla="*/ 795 w 1641"/>
                  <a:gd name="T97" fmla="*/ 58 h 91"/>
                  <a:gd name="T98" fmla="*/ 787 w 1641"/>
                  <a:gd name="T99" fmla="*/ 54 h 91"/>
                  <a:gd name="T100" fmla="*/ 856 w 1641"/>
                  <a:gd name="T101" fmla="*/ 56 h 91"/>
                  <a:gd name="T102" fmla="*/ 841 w 1641"/>
                  <a:gd name="T103" fmla="*/ 57 h 91"/>
                  <a:gd name="T104" fmla="*/ 855 w 1641"/>
                  <a:gd name="T105" fmla="*/ 58 h 91"/>
                  <a:gd name="T106" fmla="*/ 863 w 1641"/>
                  <a:gd name="T107" fmla="*/ 74 h 91"/>
                  <a:gd name="T108" fmla="*/ 834 w 1641"/>
                  <a:gd name="T109" fmla="*/ 49 h 91"/>
                  <a:gd name="T110" fmla="*/ 820 w 1641"/>
                  <a:gd name="T111" fmla="*/ 36 h 91"/>
                  <a:gd name="T112" fmla="*/ 826 w 1641"/>
                  <a:gd name="T113" fmla="*/ 48 h 91"/>
                  <a:gd name="T114" fmla="*/ 818 w 1641"/>
                  <a:gd name="T115" fmla="*/ 54 h 91"/>
                  <a:gd name="T116" fmla="*/ 824 w 1641"/>
                  <a:gd name="T117" fmla="*/ 27 h 91"/>
                  <a:gd name="T118" fmla="*/ 916 w 1641"/>
                  <a:gd name="T119" fmla="*/ 7 h 91"/>
                  <a:gd name="T120" fmla="*/ 724 w 1641"/>
                  <a:gd name="T121" fmla="*/ 6 h 91"/>
                  <a:gd name="T122" fmla="*/ 965 w 1641"/>
                  <a:gd name="T123" fmla="*/ 14 h 91"/>
                  <a:gd name="T124" fmla="*/ 681 w 1641"/>
                  <a:gd name="T125" fmla="*/ 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1" h="91">
                    <a:moveTo>
                      <a:pt x="1641" y="6"/>
                    </a:moveTo>
                    <a:cubicBezTo>
                      <a:pt x="1638" y="6"/>
                      <a:pt x="1635" y="6"/>
                      <a:pt x="1632" y="6"/>
                    </a:cubicBezTo>
                    <a:cubicBezTo>
                      <a:pt x="1457" y="6"/>
                      <a:pt x="1281" y="6"/>
                      <a:pt x="1106" y="6"/>
                    </a:cubicBezTo>
                    <a:cubicBezTo>
                      <a:pt x="1083" y="6"/>
                      <a:pt x="1060" y="9"/>
                      <a:pt x="1037" y="12"/>
                    </a:cubicBezTo>
                    <a:cubicBezTo>
                      <a:pt x="1020" y="14"/>
                      <a:pt x="1003" y="16"/>
                      <a:pt x="986" y="18"/>
                    </a:cubicBezTo>
                    <a:cubicBezTo>
                      <a:pt x="988" y="14"/>
                      <a:pt x="990" y="11"/>
                      <a:pt x="991" y="8"/>
                    </a:cubicBezTo>
                    <a:cubicBezTo>
                      <a:pt x="991" y="8"/>
                      <a:pt x="989" y="7"/>
                      <a:pt x="988" y="6"/>
                    </a:cubicBezTo>
                    <a:cubicBezTo>
                      <a:pt x="986" y="10"/>
                      <a:pt x="985" y="13"/>
                      <a:pt x="984" y="16"/>
                    </a:cubicBezTo>
                    <a:cubicBezTo>
                      <a:pt x="983" y="16"/>
                      <a:pt x="983" y="16"/>
                      <a:pt x="982" y="15"/>
                    </a:cubicBezTo>
                    <a:cubicBezTo>
                      <a:pt x="982" y="14"/>
                      <a:pt x="982" y="13"/>
                      <a:pt x="981" y="12"/>
                    </a:cubicBezTo>
                    <a:cubicBezTo>
                      <a:pt x="980" y="10"/>
                      <a:pt x="979" y="8"/>
                      <a:pt x="978" y="8"/>
                    </a:cubicBezTo>
                    <a:cubicBezTo>
                      <a:pt x="977" y="8"/>
                      <a:pt x="975" y="9"/>
                      <a:pt x="974" y="11"/>
                    </a:cubicBezTo>
                    <a:cubicBezTo>
                      <a:pt x="971" y="15"/>
                      <a:pt x="969" y="20"/>
                      <a:pt x="966" y="24"/>
                    </a:cubicBezTo>
                    <a:cubicBezTo>
                      <a:pt x="964" y="29"/>
                      <a:pt x="960" y="33"/>
                      <a:pt x="954" y="32"/>
                    </a:cubicBezTo>
                    <a:cubicBezTo>
                      <a:pt x="948" y="31"/>
                      <a:pt x="943" y="24"/>
                      <a:pt x="946" y="19"/>
                    </a:cubicBezTo>
                    <a:cubicBezTo>
                      <a:pt x="947" y="17"/>
                      <a:pt x="950" y="15"/>
                      <a:pt x="953" y="14"/>
                    </a:cubicBezTo>
                    <a:cubicBezTo>
                      <a:pt x="954" y="14"/>
                      <a:pt x="956" y="17"/>
                      <a:pt x="958" y="18"/>
                    </a:cubicBezTo>
                    <a:cubicBezTo>
                      <a:pt x="957" y="19"/>
                      <a:pt x="956" y="20"/>
                      <a:pt x="956" y="20"/>
                    </a:cubicBezTo>
                    <a:cubicBezTo>
                      <a:pt x="952" y="18"/>
                      <a:pt x="949" y="19"/>
                      <a:pt x="949" y="23"/>
                    </a:cubicBezTo>
                    <a:cubicBezTo>
                      <a:pt x="948" y="25"/>
                      <a:pt x="951" y="28"/>
                      <a:pt x="953" y="29"/>
                    </a:cubicBezTo>
                    <a:cubicBezTo>
                      <a:pt x="958" y="31"/>
                      <a:pt x="961" y="28"/>
                      <a:pt x="962" y="24"/>
                    </a:cubicBezTo>
                    <a:cubicBezTo>
                      <a:pt x="963" y="18"/>
                      <a:pt x="962" y="13"/>
                      <a:pt x="957" y="10"/>
                    </a:cubicBezTo>
                    <a:cubicBezTo>
                      <a:pt x="952" y="6"/>
                      <a:pt x="947" y="7"/>
                      <a:pt x="943" y="11"/>
                    </a:cubicBezTo>
                    <a:cubicBezTo>
                      <a:pt x="938" y="14"/>
                      <a:pt x="937" y="19"/>
                      <a:pt x="938" y="24"/>
                    </a:cubicBezTo>
                    <a:cubicBezTo>
                      <a:pt x="939" y="28"/>
                      <a:pt x="941" y="31"/>
                      <a:pt x="942" y="35"/>
                    </a:cubicBezTo>
                    <a:cubicBezTo>
                      <a:pt x="944" y="52"/>
                      <a:pt x="938" y="60"/>
                      <a:pt x="922" y="61"/>
                    </a:cubicBezTo>
                    <a:cubicBezTo>
                      <a:pt x="908" y="63"/>
                      <a:pt x="896" y="52"/>
                      <a:pt x="896" y="38"/>
                    </a:cubicBezTo>
                    <a:cubicBezTo>
                      <a:pt x="895" y="28"/>
                      <a:pt x="899" y="22"/>
                      <a:pt x="905" y="21"/>
                    </a:cubicBezTo>
                    <a:cubicBezTo>
                      <a:pt x="912" y="18"/>
                      <a:pt x="923" y="22"/>
                      <a:pt x="927" y="28"/>
                    </a:cubicBezTo>
                    <a:cubicBezTo>
                      <a:pt x="931" y="33"/>
                      <a:pt x="930" y="39"/>
                      <a:pt x="925" y="42"/>
                    </a:cubicBezTo>
                    <a:cubicBezTo>
                      <a:pt x="921" y="46"/>
                      <a:pt x="915" y="46"/>
                      <a:pt x="912" y="42"/>
                    </a:cubicBezTo>
                    <a:cubicBezTo>
                      <a:pt x="911" y="40"/>
                      <a:pt x="910" y="36"/>
                      <a:pt x="910" y="33"/>
                    </a:cubicBezTo>
                    <a:cubicBezTo>
                      <a:pt x="911" y="31"/>
                      <a:pt x="915" y="30"/>
                      <a:pt x="917" y="29"/>
                    </a:cubicBezTo>
                    <a:cubicBezTo>
                      <a:pt x="918" y="29"/>
                      <a:pt x="918" y="30"/>
                      <a:pt x="919" y="30"/>
                    </a:cubicBezTo>
                    <a:cubicBezTo>
                      <a:pt x="918" y="32"/>
                      <a:pt x="918" y="33"/>
                      <a:pt x="917" y="35"/>
                    </a:cubicBezTo>
                    <a:cubicBezTo>
                      <a:pt x="917" y="37"/>
                      <a:pt x="916" y="38"/>
                      <a:pt x="915" y="41"/>
                    </a:cubicBezTo>
                    <a:cubicBezTo>
                      <a:pt x="918" y="41"/>
                      <a:pt x="921" y="42"/>
                      <a:pt x="923" y="40"/>
                    </a:cubicBezTo>
                    <a:cubicBezTo>
                      <a:pt x="924" y="39"/>
                      <a:pt x="925" y="36"/>
                      <a:pt x="924" y="33"/>
                    </a:cubicBezTo>
                    <a:cubicBezTo>
                      <a:pt x="923" y="26"/>
                      <a:pt x="916" y="21"/>
                      <a:pt x="909" y="23"/>
                    </a:cubicBezTo>
                    <a:cubicBezTo>
                      <a:pt x="902" y="25"/>
                      <a:pt x="898" y="32"/>
                      <a:pt x="901" y="40"/>
                    </a:cubicBezTo>
                    <a:cubicBezTo>
                      <a:pt x="903" y="47"/>
                      <a:pt x="908" y="52"/>
                      <a:pt x="915" y="53"/>
                    </a:cubicBezTo>
                    <a:cubicBezTo>
                      <a:pt x="923" y="54"/>
                      <a:pt x="930" y="52"/>
                      <a:pt x="935" y="45"/>
                    </a:cubicBezTo>
                    <a:cubicBezTo>
                      <a:pt x="940" y="39"/>
                      <a:pt x="939" y="33"/>
                      <a:pt x="935" y="26"/>
                    </a:cubicBezTo>
                    <a:cubicBezTo>
                      <a:pt x="929" y="14"/>
                      <a:pt x="914" y="9"/>
                      <a:pt x="900" y="15"/>
                    </a:cubicBezTo>
                    <a:cubicBezTo>
                      <a:pt x="890" y="19"/>
                      <a:pt x="879" y="28"/>
                      <a:pt x="874" y="39"/>
                    </a:cubicBezTo>
                    <a:cubicBezTo>
                      <a:pt x="877" y="39"/>
                      <a:pt x="880" y="39"/>
                      <a:pt x="883" y="40"/>
                    </a:cubicBezTo>
                    <a:cubicBezTo>
                      <a:pt x="895" y="42"/>
                      <a:pt x="903" y="56"/>
                      <a:pt x="899" y="68"/>
                    </a:cubicBezTo>
                    <a:cubicBezTo>
                      <a:pt x="897" y="73"/>
                      <a:pt x="894" y="76"/>
                      <a:pt x="888" y="77"/>
                    </a:cubicBezTo>
                    <a:cubicBezTo>
                      <a:pt x="882" y="77"/>
                      <a:pt x="878" y="75"/>
                      <a:pt x="875" y="69"/>
                    </a:cubicBezTo>
                    <a:cubicBezTo>
                      <a:pt x="873" y="65"/>
                      <a:pt x="872" y="59"/>
                      <a:pt x="875" y="55"/>
                    </a:cubicBezTo>
                    <a:cubicBezTo>
                      <a:pt x="880" y="49"/>
                      <a:pt x="890" y="50"/>
                      <a:pt x="892" y="57"/>
                    </a:cubicBezTo>
                    <a:cubicBezTo>
                      <a:pt x="893" y="59"/>
                      <a:pt x="892" y="63"/>
                      <a:pt x="890" y="65"/>
                    </a:cubicBezTo>
                    <a:cubicBezTo>
                      <a:pt x="889" y="66"/>
                      <a:pt x="885" y="64"/>
                      <a:pt x="883" y="64"/>
                    </a:cubicBezTo>
                    <a:cubicBezTo>
                      <a:pt x="883" y="63"/>
                      <a:pt x="883" y="62"/>
                      <a:pt x="883" y="62"/>
                    </a:cubicBezTo>
                    <a:cubicBezTo>
                      <a:pt x="885" y="62"/>
                      <a:pt x="887" y="61"/>
                      <a:pt x="892" y="61"/>
                    </a:cubicBezTo>
                    <a:cubicBezTo>
                      <a:pt x="889" y="58"/>
                      <a:pt x="888" y="56"/>
                      <a:pt x="886" y="56"/>
                    </a:cubicBezTo>
                    <a:cubicBezTo>
                      <a:pt x="884" y="55"/>
                      <a:pt x="880" y="56"/>
                      <a:pt x="878" y="58"/>
                    </a:cubicBezTo>
                    <a:cubicBezTo>
                      <a:pt x="876" y="60"/>
                      <a:pt x="876" y="65"/>
                      <a:pt x="877" y="66"/>
                    </a:cubicBezTo>
                    <a:cubicBezTo>
                      <a:pt x="880" y="69"/>
                      <a:pt x="884" y="72"/>
                      <a:pt x="887" y="71"/>
                    </a:cubicBezTo>
                    <a:cubicBezTo>
                      <a:pt x="890" y="71"/>
                      <a:pt x="894" y="67"/>
                      <a:pt x="895" y="64"/>
                    </a:cubicBezTo>
                    <a:cubicBezTo>
                      <a:pt x="897" y="58"/>
                      <a:pt x="895" y="52"/>
                      <a:pt x="890" y="48"/>
                    </a:cubicBezTo>
                    <a:cubicBezTo>
                      <a:pt x="884" y="43"/>
                      <a:pt x="878" y="41"/>
                      <a:pt x="870" y="43"/>
                    </a:cubicBezTo>
                    <a:cubicBezTo>
                      <a:pt x="866" y="44"/>
                      <a:pt x="863" y="46"/>
                      <a:pt x="859" y="47"/>
                    </a:cubicBezTo>
                    <a:cubicBezTo>
                      <a:pt x="877" y="71"/>
                      <a:pt x="876" y="83"/>
                      <a:pt x="854" y="91"/>
                    </a:cubicBezTo>
                    <a:cubicBezTo>
                      <a:pt x="851" y="91"/>
                      <a:pt x="848" y="91"/>
                      <a:pt x="845" y="91"/>
                    </a:cubicBezTo>
                    <a:cubicBezTo>
                      <a:pt x="827" y="83"/>
                      <a:pt x="824" y="79"/>
                      <a:pt x="825" y="61"/>
                    </a:cubicBezTo>
                    <a:cubicBezTo>
                      <a:pt x="822" y="60"/>
                      <a:pt x="819" y="59"/>
                      <a:pt x="816" y="58"/>
                    </a:cubicBezTo>
                    <a:cubicBezTo>
                      <a:pt x="819" y="74"/>
                      <a:pt x="815" y="83"/>
                      <a:pt x="802" y="89"/>
                    </a:cubicBezTo>
                    <a:cubicBezTo>
                      <a:pt x="800" y="89"/>
                      <a:pt x="799" y="90"/>
                      <a:pt x="797" y="91"/>
                    </a:cubicBezTo>
                    <a:cubicBezTo>
                      <a:pt x="793" y="91"/>
                      <a:pt x="790" y="91"/>
                      <a:pt x="786" y="91"/>
                    </a:cubicBezTo>
                    <a:cubicBezTo>
                      <a:pt x="785" y="90"/>
                      <a:pt x="783" y="89"/>
                      <a:pt x="781" y="89"/>
                    </a:cubicBezTo>
                    <a:cubicBezTo>
                      <a:pt x="771" y="84"/>
                      <a:pt x="767" y="74"/>
                      <a:pt x="771" y="63"/>
                    </a:cubicBezTo>
                    <a:cubicBezTo>
                      <a:pt x="774" y="57"/>
                      <a:pt x="779" y="52"/>
                      <a:pt x="782" y="47"/>
                    </a:cubicBezTo>
                    <a:cubicBezTo>
                      <a:pt x="779" y="46"/>
                      <a:pt x="775" y="44"/>
                      <a:pt x="771" y="43"/>
                    </a:cubicBezTo>
                    <a:cubicBezTo>
                      <a:pt x="763" y="41"/>
                      <a:pt x="755" y="43"/>
                      <a:pt x="750" y="49"/>
                    </a:cubicBezTo>
                    <a:cubicBezTo>
                      <a:pt x="745" y="54"/>
                      <a:pt x="744" y="60"/>
                      <a:pt x="747" y="66"/>
                    </a:cubicBezTo>
                    <a:cubicBezTo>
                      <a:pt x="749" y="68"/>
                      <a:pt x="753" y="72"/>
                      <a:pt x="756" y="71"/>
                    </a:cubicBezTo>
                    <a:cubicBezTo>
                      <a:pt x="759" y="71"/>
                      <a:pt x="763" y="68"/>
                      <a:pt x="765" y="65"/>
                    </a:cubicBezTo>
                    <a:cubicBezTo>
                      <a:pt x="766" y="63"/>
                      <a:pt x="765" y="59"/>
                      <a:pt x="763" y="57"/>
                    </a:cubicBezTo>
                    <a:cubicBezTo>
                      <a:pt x="761" y="55"/>
                      <a:pt x="757" y="55"/>
                      <a:pt x="755" y="56"/>
                    </a:cubicBezTo>
                    <a:cubicBezTo>
                      <a:pt x="753" y="56"/>
                      <a:pt x="752" y="58"/>
                      <a:pt x="750" y="61"/>
                    </a:cubicBezTo>
                    <a:cubicBezTo>
                      <a:pt x="754" y="61"/>
                      <a:pt x="757" y="61"/>
                      <a:pt x="759" y="62"/>
                    </a:cubicBezTo>
                    <a:cubicBezTo>
                      <a:pt x="757" y="66"/>
                      <a:pt x="754" y="67"/>
                      <a:pt x="751" y="64"/>
                    </a:cubicBezTo>
                    <a:cubicBezTo>
                      <a:pt x="747" y="62"/>
                      <a:pt x="748" y="59"/>
                      <a:pt x="750" y="56"/>
                    </a:cubicBezTo>
                    <a:cubicBezTo>
                      <a:pt x="753" y="52"/>
                      <a:pt x="757" y="50"/>
                      <a:pt x="761" y="52"/>
                    </a:cubicBezTo>
                    <a:cubicBezTo>
                      <a:pt x="766" y="53"/>
                      <a:pt x="768" y="56"/>
                      <a:pt x="768" y="61"/>
                    </a:cubicBezTo>
                    <a:cubicBezTo>
                      <a:pt x="769" y="70"/>
                      <a:pt x="763" y="77"/>
                      <a:pt x="755" y="77"/>
                    </a:cubicBezTo>
                    <a:cubicBezTo>
                      <a:pt x="747" y="77"/>
                      <a:pt x="742" y="71"/>
                      <a:pt x="741" y="62"/>
                    </a:cubicBezTo>
                    <a:cubicBezTo>
                      <a:pt x="741" y="50"/>
                      <a:pt x="750" y="40"/>
                      <a:pt x="763" y="40"/>
                    </a:cubicBezTo>
                    <a:cubicBezTo>
                      <a:pt x="764" y="39"/>
                      <a:pt x="766" y="40"/>
                      <a:pt x="768" y="40"/>
                    </a:cubicBezTo>
                    <a:cubicBezTo>
                      <a:pt x="761" y="23"/>
                      <a:pt x="742" y="11"/>
                      <a:pt x="726" y="13"/>
                    </a:cubicBezTo>
                    <a:cubicBezTo>
                      <a:pt x="717" y="13"/>
                      <a:pt x="710" y="18"/>
                      <a:pt x="706" y="26"/>
                    </a:cubicBezTo>
                    <a:cubicBezTo>
                      <a:pt x="702" y="33"/>
                      <a:pt x="702" y="40"/>
                      <a:pt x="707" y="46"/>
                    </a:cubicBezTo>
                    <a:cubicBezTo>
                      <a:pt x="712" y="52"/>
                      <a:pt x="721" y="54"/>
                      <a:pt x="729" y="52"/>
                    </a:cubicBezTo>
                    <a:cubicBezTo>
                      <a:pt x="736" y="50"/>
                      <a:pt x="741" y="43"/>
                      <a:pt x="741" y="36"/>
                    </a:cubicBezTo>
                    <a:cubicBezTo>
                      <a:pt x="742" y="29"/>
                      <a:pt x="737" y="24"/>
                      <a:pt x="730" y="23"/>
                    </a:cubicBezTo>
                    <a:cubicBezTo>
                      <a:pt x="724" y="22"/>
                      <a:pt x="718" y="27"/>
                      <a:pt x="717" y="33"/>
                    </a:cubicBezTo>
                    <a:cubicBezTo>
                      <a:pt x="716" y="40"/>
                      <a:pt x="718" y="42"/>
                      <a:pt x="726" y="40"/>
                    </a:cubicBezTo>
                    <a:cubicBezTo>
                      <a:pt x="725" y="37"/>
                      <a:pt x="724" y="33"/>
                      <a:pt x="722" y="30"/>
                    </a:cubicBezTo>
                    <a:cubicBezTo>
                      <a:pt x="727" y="29"/>
                      <a:pt x="731" y="29"/>
                      <a:pt x="732" y="35"/>
                    </a:cubicBezTo>
                    <a:cubicBezTo>
                      <a:pt x="732" y="39"/>
                      <a:pt x="728" y="45"/>
                      <a:pt x="724" y="44"/>
                    </a:cubicBezTo>
                    <a:cubicBezTo>
                      <a:pt x="720" y="44"/>
                      <a:pt x="716" y="42"/>
                      <a:pt x="714" y="39"/>
                    </a:cubicBezTo>
                    <a:cubicBezTo>
                      <a:pt x="712" y="37"/>
                      <a:pt x="712" y="32"/>
                      <a:pt x="714" y="29"/>
                    </a:cubicBezTo>
                    <a:cubicBezTo>
                      <a:pt x="717" y="21"/>
                      <a:pt x="730" y="17"/>
                      <a:pt x="737" y="21"/>
                    </a:cubicBezTo>
                    <a:cubicBezTo>
                      <a:pt x="741" y="23"/>
                      <a:pt x="744" y="27"/>
                      <a:pt x="745" y="30"/>
                    </a:cubicBezTo>
                    <a:cubicBezTo>
                      <a:pt x="749" y="48"/>
                      <a:pt x="738" y="61"/>
                      <a:pt x="720" y="61"/>
                    </a:cubicBezTo>
                    <a:cubicBezTo>
                      <a:pt x="703" y="61"/>
                      <a:pt x="695" y="47"/>
                      <a:pt x="701" y="29"/>
                    </a:cubicBezTo>
                    <a:cubicBezTo>
                      <a:pt x="702" y="26"/>
                      <a:pt x="703" y="24"/>
                      <a:pt x="703" y="22"/>
                    </a:cubicBezTo>
                    <a:cubicBezTo>
                      <a:pt x="704" y="16"/>
                      <a:pt x="702" y="11"/>
                      <a:pt x="697" y="9"/>
                    </a:cubicBezTo>
                    <a:cubicBezTo>
                      <a:pt x="692" y="7"/>
                      <a:pt x="687" y="6"/>
                      <a:pt x="683" y="10"/>
                    </a:cubicBezTo>
                    <a:cubicBezTo>
                      <a:pt x="679" y="14"/>
                      <a:pt x="677" y="19"/>
                      <a:pt x="680" y="24"/>
                    </a:cubicBezTo>
                    <a:cubicBezTo>
                      <a:pt x="681" y="26"/>
                      <a:pt x="683" y="28"/>
                      <a:pt x="685" y="29"/>
                    </a:cubicBezTo>
                    <a:cubicBezTo>
                      <a:pt x="688" y="29"/>
                      <a:pt x="690" y="28"/>
                      <a:pt x="692" y="26"/>
                    </a:cubicBezTo>
                    <a:cubicBezTo>
                      <a:pt x="693" y="25"/>
                      <a:pt x="693" y="22"/>
                      <a:pt x="692" y="21"/>
                    </a:cubicBezTo>
                    <a:cubicBezTo>
                      <a:pt x="690" y="19"/>
                      <a:pt x="687" y="19"/>
                      <a:pt x="683" y="18"/>
                    </a:cubicBezTo>
                    <a:cubicBezTo>
                      <a:pt x="685" y="16"/>
                      <a:pt x="688" y="13"/>
                      <a:pt x="689" y="14"/>
                    </a:cubicBezTo>
                    <a:cubicBezTo>
                      <a:pt x="692" y="15"/>
                      <a:pt x="696" y="18"/>
                      <a:pt x="696" y="20"/>
                    </a:cubicBezTo>
                    <a:cubicBezTo>
                      <a:pt x="696" y="23"/>
                      <a:pt x="694" y="28"/>
                      <a:pt x="691" y="30"/>
                    </a:cubicBezTo>
                    <a:cubicBezTo>
                      <a:pt x="687" y="34"/>
                      <a:pt x="682" y="32"/>
                      <a:pt x="679" y="29"/>
                    </a:cubicBezTo>
                    <a:cubicBezTo>
                      <a:pt x="676" y="25"/>
                      <a:pt x="674" y="21"/>
                      <a:pt x="671" y="17"/>
                    </a:cubicBezTo>
                    <a:cubicBezTo>
                      <a:pt x="671" y="16"/>
                      <a:pt x="670" y="14"/>
                      <a:pt x="669" y="13"/>
                    </a:cubicBezTo>
                    <a:cubicBezTo>
                      <a:pt x="667" y="11"/>
                      <a:pt x="665" y="9"/>
                      <a:pt x="663" y="7"/>
                    </a:cubicBezTo>
                    <a:cubicBezTo>
                      <a:pt x="662" y="10"/>
                      <a:pt x="660" y="12"/>
                      <a:pt x="658" y="16"/>
                    </a:cubicBezTo>
                    <a:cubicBezTo>
                      <a:pt x="657" y="13"/>
                      <a:pt x="655" y="10"/>
                      <a:pt x="653" y="7"/>
                    </a:cubicBezTo>
                    <a:cubicBezTo>
                      <a:pt x="649" y="8"/>
                      <a:pt x="649" y="10"/>
                      <a:pt x="657" y="18"/>
                    </a:cubicBezTo>
                    <a:cubicBezTo>
                      <a:pt x="636" y="16"/>
                      <a:pt x="616" y="13"/>
                      <a:pt x="596" y="11"/>
                    </a:cubicBezTo>
                    <a:cubicBezTo>
                      <a:pt x="578" y="9"/>
                      <a:pt x="559" y="6"/>
                      <a:pt x="541" y="6"/>
                    </a:cubicBezTo>
                    <a:cubicBezTo>
                      <a:pt x="364" y="6"/>
                      <a:pt x="186" y="6"/>
                      <a:pt x="8" y="6"/>
                    </a:cubicBezTo>
                    <a:cubicBezTo>
                      <a:pt x="6" y="6"/>
                      <a:pt x="3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547" y="0"/>
                      <a:pt x="1094" y="0"/>
                      <a:pt x="1641" y="0"/>
                    </a:cubicBezTo>
                    <a:cubicBezTo>
                      <a:pt x="1641" y="2"/>
                      <a:pt x="1641" y="4"/>
                      <a:pt x="1641" y="6"/>
                    </a:cubicBezTo>
                    <a:close/>
                    <a:moveTo>
                      <a:pt x="884" y="13"/>
                    </a:moveTo>
                    <a:cubicBezTo>
                      <a:pt x="875" y="6"/>
                      <a:pt x="870" y="8"/>
                      <a:pt x="869" y="19"/>
                    </a:cubicBezTo>
                    <a:cubicBezTo>
                      <a:pt x="868" y="31"/>
                      <a:pt x="855" y="37"/>
                      <a:pt x="843" y="30"/>
                    </a:cubicBezTo>
                    <a:cubicBezTo>
                      <a:pt x="839" y="27"/>
                      <a:pt x="836" y="24"/>
                      <a:pt x="838" y="19"/>
                    </a:cubicBezTo>
                    <a:cubicBezTo>
                      <a:pt x="839" y="15"/>
                      <a:pt x="842" y="11"/>
                      <a:pt x="846" y="10"/>
                    </a:cubicBezTo>
                    <a:cubicBezTo>
                      <a:pt x="849" y="9"/>
                      <a:pt x="854" y="11"/>
                      <a:pt x="857" y="13"/>
                    </a:cubicBezTo>
                    <a:cubicBezTo>
                      <a:pt x="862" y="17"/>
                      <a:pt x="860" y="25"/>
                      <a:pt x="854" y="26"/>
                    </a:cubicBezTo>
                    <a:cubicBezTo>
                      <a:pt x="852" y="26"/>
                      <a:pt x="850" y="26"/>
                      <a:pt x="848" y="24"/>
                    </a:cubicBezTo>
                    <a:cubicBezTo>
                      <a:pt x="847" y="23"/>
                      <a:pt x="846" y="20"/>
                      <a:pt x="847" y="19"/>
                    </a:cubicBezTo>
                    <a:cubicBezTo>
                      <a:pt x="848" y="18"/>
                      <a:pt x="850" y="17"/>
                      <a:pt x="852" y="16"/>
                    </a:cubicBezTo>
                    <a:cubicBezTo>
                      <a:pt x="852" y="19"/>
                      <a:pt x="852" y="20"/>
                      <a:pt x="851" y="22"/>
                    </a:cubicBezTo>
                    <a:cubicBezTo>
                      <a:pt x="852" y="22"/>
                      <a:pt x="853" y="22"/>
                      <a:pt x="854" y="23"/>
                    </a:cubicBezTo>
                    <a:cubicBezTo>
                      <a:pt x="854" y="20"/>
                      <a:pt x="856" y="16"/>
                      <a:pt x="855" y="15"/>
                    </a:cubicBezTo>
                    <a:cubicBezTo>
                      <a:pt x="853" y="14"/>
                      <a:pt x="849" y="12"/>
                      <a:pt x="846" y="13"/>
                    </a:cubicBezTo>
                    <a:cubicBezTo>
                      <a:pt x="841" y="16"/>
                      <a:pt x="840" y="25"/>
                      <a:pt x="846" y="28"/>
                    </a:cubicBezTo>
                    <a:cubicBezTo>
                      <a:pt x="850" y="29"/>
                      <a:pt x="856" y="29"/>
                      <a:pt x="859" y="27"/>
                    </a:cubicBezTo>
                    <a:cubicBezTo>
                      <a:pt x="862" y="26"/>
                      <a:pt x="863" y="20"/>
                      <a:pt x="863" y="16"/>
                    </a:cubicBezTo>
                    <a:cubicBezTo>
                      <a:pt x="862" y="8"/>
                      <a:pt x="858" y="6"/>
                      <a:pt x="846" y="6"/>
                    </a:cubicBezTo>
                    <a:cubicBezTo>
                      <a:pt x="836" y="6"/>
                      <a:pt x="829" y="15"/>
                      <a:pt x="832" y="24"/>
                    </a:cubicBezTo>
                    <a:cubicBezTo>
                      <a:pt x="836" y="36"/>
                      <a:pt x="846" y="40"/>
                      <a:pt x="856" y="43"/>
                    </a:cubicBezTo>
                    <a:cubicBezTo>
                      <a:pt x="865" y="45"/>
                      <a:pt x="869" y="38"/>
                      <a:pt x="873" y="32"/>
                    </a:cubicBezTo>
                    <a:cubicBezTo>
                      <a:pt x="880" y="21"/>
                      <a:pt x="888" y="11"/>
                      <a:pt x="901" y="6"/>
                    </a:cubicBezTo>
                    <a:cubicBezTo>
                      <a:pt x="895" y="6"/>
                      <a:pt x="889" y="6"/>
                      <a:pt x="883" y="6"/>
                    </a:cubicBezTo>
                    <a:cubicBezTo>
                      <a:pt x="883" y="9"/>
                      <a:pt x="883" y="11"/>
                      <a:pt x="884" y="13"/>
                    </a:cubicBezTo>
                    <a:close/>
                    <a:moveTo>
                      <a:pt x="742" y="6"/>
                    </a:moveTo>
                    <a:cubicBezTo>
                      <a:pt x="754" y="11"/>
                      <a:pt x="762" y="21"/>
                      <a:pt x="768" y="32"/>
                    </a:cubicBezTo>
                    <a:cubicBezTo>
                      <a:pt x="770" y="34"/>
                      <a:pt x="771" y="36"/>
                      <a:pt x="772" y="38"/>
                    </a:cubicBezTo>
                    <a:cubicBezTo>
                      <a:pt x="776" y="43"/>
                      <a:pt x="781" y="45"/>
                      <a:pt x="787" y="42"/>
                    </a:cubicBezTo>
                    <a:cubicBezTo>
                      <a:pt x="793" y="39"/>
                      <a:pt x="800" y="36"/>
                      <a:pt x="806" y="31"/>
                    </a:cubicBezTo>
                    <a:cubicBezTo>
                      <a:pt x="812" y="25"/>
                      <a:pt x="811" y="13"/>
                      <a:pt x="804" y="9"/>
                    </a:cubicBezTo>
                    <a:cubicBezTo>
                      <a:pt x="800" y="6"/>
                      <a:pt x="794" y="7"/>
                      <a:pt x="789" y="6"/>
                    </a:cubicBezTo>
                    <a:cubicBezTo>
                      <a:pt x="783" y="5"/>
                      <a:pt x="781" y="9"/>
                      <a:pt x="779" y="14"/>
                    </a:cubicBezTo>
                    <a:cubicBezTo>
                      <a:pt x="777" y="19"/>
                      <a:pt x="777" y="24"/>
                      <a:pt x="782" y="27"/>
                    </a:cubicBezTo>
                    <a:cubicBezTo>
                      <a:pt x="786" y="30"/>
                      <a:pt x="791" y="31"/>
                      <a:pt x="796" y="28"/>
                    </a:cubicBezTo>
                    <a:cubicBezTo>
                      <a:pt x="798" y="26"/>
                      <a:pt x="799" y="22"/>
                      <a:pt x="799" y="20"/>
                    </a:cubicBezTo>
                    <a:cubicBezTo>
                      <a:pt x="799" y="17"/>
                      <a:pt x="796" y="14"/>
                      <a:pt x="794" y="13"/>
                    </a:cubicBezTo>
                    <a:cubicBezTo>
                      <a:pt x="792" y="12"/>
                      <a:pt x="788" y="14"/>
                      <a:pt x="787" y="16"/>
                    </a:cubicBezTo>
                    <a:cubicBezTo>
                      <a:pt x="786" y="17"/>
                      <a:pt x="787" y="20"/>
                      <a:pt x="787" y="22"/>
                    </a:cubicBezTo>
                    <a:cubicBezTo>
                      <a:pt x="788" y="22"/>
                      <a:pt x="789" y="22"/>
                      <a:pt x="790" y="22"/>
                    </a:cubicBezTo>
                    <a:cubicBezTo>
                      <a:pt x="790" y="20"/>
                      <a:pt x="789" y="19"/>
                      <a:pt x="789" y="17"/>
                    </a:cubicBezTo>
                    <a:cubicBezTo>
                      <a:pt x="790" y="16"/>
                      <a:pt x="790" y="16"/>
                      <a:pt x="791" y="16"/>
                    </a:cubicBezTo>
                    <a:cubicBezTo>
                      <a:pt x="792" y="18"/>
                      <a:pt x="795" y="21"/>
                      <a:pt x="795" y="22"/>
                    </a:cubicBezTo>
                    <a:cubicBezTo>
                      <a:pt x="793" y="24"/>
                      <a:pt x="791" y="26"/>
                      <a:pt x="788" y="26"/>
                    </a:cubicBezTo>
                    <a:cubicBezTo>
                      <a:pt x="784" y="27"/>
                      <a:pt x="779" y="20"/>
                      <a:pt x="782" y="16"/>
                    </a:cubicBezTo>
                    <a:cubicBezTo>
                      <a:pt x="784" y="13"/>
                      <a:pt x="789" y="10"/>
                      <a:pt x="792" y="9"/>
                    </a:cubicBezTo>
                    <a:cubicBezTo>
                      <a:pt x="798" y="8"/>
                      <a:pt x="801" y="12"/>
                      <a:pt x="803" y="17"/>
                    </a:cubicBezTo>
                    <a:cubicBezTo>
                      <a:pt x="805" y="22"/>
                      <a:pt x="804" y="26"/>
                      <a:pt x="800" y="29"/>
                    </a:cubicBezTo>
                    <a:cubicBezTo>
                      <a:pt x="795" y="33"/>
                      <a:pt x="789" y="34"/>
                      <a:pt x="782" y="32"/>
                    </a:cubicBezTo>
                    <a:cubicBezTo>
                      <a:pt x="776" y="30"/>
                      <a:pt x="773" y="25"/>
                      <a:pt x="772" y="19"/>
                    </a:cubicBezTo>
                    <a:cubicBezTo>
                      <a:pt x="772" y="15"/>
                      <a:pt x="770" y="11"/>
                      <a:pt x="768" y="10"/>
                    </a:cubicBezTo>
                    <a:cubicBezTo>
                      <a:pt x="766" y="8"/>
                      <a:pt x="761" y="10"/>
                      <a:pt x="758" y="11"/>
                    </a:cubicBezTo>
                    <a:cubicBezTo>
                      <a:pt x="758" y="10"/>
                      <a:pt x="758" y="8"/>
                      <a:pt x="758" y="6"/>
                    </a:cubicBezTo>
                    <a:cubicBezTo>
                      <a:pt x="753" y="6"/>
                      <a:pt x="747" y="6"/>
                      <a:pt x="742" y="6"/>
                    </a:cubicBezTo>
                    <a:close/>
                    <a:moveTo>
                      <a:pt x="807" y="36"/>
                    </a:moveTo>
                    <a:cubicBezTo>
                      <a:pt x="798" y="41"/>
                      <a:pt x="790" y="46"/>
                      <a:pt x="783" y="51"/>
                    </a:cubicBezTo>
                    <a:cubicBezTo>
                      <a:pt x="776" y="57"/>
                      <a:pt x="774" y="65"/>
                      <a:pt x="777" y="71"/>
                    </a:cubicBezTo>
                    <a:cubicBezTo>
                      <a:pt x="781" y="79"/>
                      <a:pt x="789" y="84"/>
                      <a:pt x="798" y="84"/>
                    </a:cubicBezTo>
                    <a:cubicBezTo>
                      <a:pt x="805" y="83"/>
                      <a:pt x="810" y="79"/>
                      <a:pt x="813" y="70"/>
                    </a:cubicBezTo>
                    <a:cubicBezTo>
                      <a:pt x="815" y="63"/>
                      <a:pt x="813" y="57"/>
                      <a:pt x="808" y="54"/>
                    </a:cubicBezTo>
                    <a:cubicBezTo>
                      <a:pt x="802" y="50"/>
                      <a:pt x="794" y="50"/>
                      <a:pt x="789" y="56"/>
                    </a:cubicBezTo>
                    <a:cubicBezTo>
                      <a:pt x="787" y="57"/>
                      <a:pt x="786" y="61"/>
                      <a:pt x="787" y="63"/>
                    </a:cubicBezTo>
                    <a:cubicBezTo>
                      <a:pt x="789" y="65"/>
                      <a:pt x="792" y="67"/>
                      <a:pt x="795" y="67"/>
                    </a:cubicBezTo>
                    <a:cubicBezTo>
                      <a:pt x="797" y="68"/>
                      <a:pt x="799" y="65"/>
                      <a:pt x="800" y="63"/>
                    </a:cubicBezTo>
                    <a:cubicBezTo>
                      <a:pt x="799" y="61"/>
                      <a:pt x="797" y="60"/>
                      <a:pt x="795" y="58"/>
                    </a:cubicBezTo>
                    <a:cubicBezTo>
                      <a:pt x="797" y="57"/>
                      <a:pt x="801" y="57"/>
                      <a:pt x="802" y="58"/>
                    </a:cubicBezTo>
                    <a:cubicBezTo>
                      <a:pt x="803" y="61"/>
                      <a:pt x="803" y="65"/>
                      <a:pt x="801" y="67"/>
                    </a:cubicBezTo>
                    <a:cubicBezTo>
                      <a:pt x="798" y="71"/>
                      <a:pt x="791" y="71"/>
                      <a:pt x="787" y="67"/>
                    </a:cubicBezTo>
                    <a:cubicBezTo>
                      <a:pt x="783" y="64"/>
                      <a:pt x="783" y="58"/>
                      <a:pt x="787" y="54"/>
                    </a:cubicBezTo>
                    <a:cubicBezTo>
                      <a:pt x="793" y="48"/>
                      <a:pt x="799" y="46"/>
                      <a:pt x="808" y="49"/>
                    </a:cubicBezTo>
                    <a:cubicBezTo>
                      <a:pt x="807" y="45"/>
                      <a:pt x="807" y="41"/>
                      <a:pt x="807" y="36"/>
                    </a:cubicBezTo>
                    <a:close/>
                    <a:moveTo>
                      <a:pt x="834" y="49"/>
                    </a:moveTo>
                    <a:cubicBezTo>
                      <a:pt x="844" y="45"/>
                      <a:pt x="851" y="49"/>
                      <a:pt x="856" y="56"/>
                    </a:cubicBezTo>
                    <a:cubicBezTo>
                      <a:pt x="858" y="57"/>
                      <a:pt x="858" y="62"/>
                      <a:pt x="857" y="64"/>
                    </a:cubicBezTo>
                    <a:cubicBezTo>
                      <a:pt x="854" y="67"/>
                      <a:pt x="850" y="69"/>
                      <a:pt x="846" y="70"/>
                    </a:cubicBezTo>
                    <a:cubicBezTo>
                      <a:pt x="844" y="70"/>
                      <a:pt x="840" y="67"/>
                      <a:pt x="839" y="64"/>
                    </a:cubicBezTo>
                    <a:cubicBezTo>
                      <a:pt x="838" y="63"/>
                      <a:pt x="840" y="59"/>
                      <a:pt x="841" y="57"/>
                    </a:cubicBezTo>
                    <a:cubicBezTo>
                      <a:pt x="842" y="56"/>
                      <a:pt x="845" y="57"/>
                      <a:pt x="846" y="57"/>
                    </a:cubicBezTo>
                    <a:cubicBezTo>
                      <a:pt x="844" y="60"/>
                      <a:pt x="841" y="63"/>
                      <a:pt x="842" y="64"/>
                    </a:cubicBezTo>
                    <a:cubicBezTo>
                      <a:pt x="843" y="68"/>
                      <a:pt x="847" y="69"/>
                      <a:pt x="850" y="67"/>
                    </a:cubicBezTo>
                    <a:cubicBezTo>
                      <a:pt x="854" y="65"/>
                      <a:pt x="857" y="63"/>
                      <a:pt x="855" y="58"/>
                    </a:cubicBezTo>
                    <a:cubicBezTo>
                      <a:pt x="853" y="54"/>
                      <a:pt x="844" y="50"/>
                      <a:pt x="839" y="51"/>
                    </a:cubicBezTo>
                    <a:cubicBezTo>
                      <a:pt x="832" y="53"/>
                      <a:pt x="828" y="58"/>
                      <a:pt x="828" y="63"/>
                    </a:cubicBezTo>
                    <a:cubicBezTo>
                      <a:pt x="827" y="71"/>
                      <a:pt x="833" y="81"/>
                      <a:pt x="840" y="83"/>
                    </a:cubicBezTo>
                    <a:cubicBezTo>
                      <a:pt x="848" y="85"/>
                      <a:pt x="858" y="81"/>
                      <a:pt x="863" y="74"/>
                    </a:cubicBezTo>
                    <a:cubicBezTo>
                      <a:pt x="868" y="67"/>
                      <a:pt x="867" y="59"/>
                      <a:pt x="860" y="52"/>
                    </a:cubicBezTo>
                    <a:cubicBezTo>
                      <a:pt x="853" y="47"/>
                      <a:pt x="845" y="42"/>
                      <a:pt x="836" y="36"/>
                    </a:cubicBezTo>
                    <a:cubicBezTo>
                      <a:pt x="836" y="40"/>
                      <a:pt x="836" y="42"/>
                      <a:pt x="836" y="43"/>
                    </a:cubicBezTo>
                    <a:cubicBezTo>
                      <a:pt x="836" y="45"/>
                      <a:pt x="835" y="46"/>
                      <a:pt x="834" y="49"/>
                    </a:cubicBezTo>
                    <a:close/>
                    <a:moveTo>
                      <a:pt x="830" y="51"/>
                    </a:moveTo>
                    <a:cubicBezTo>
                      <a:pt x="827" y="51"/>
                      <a:pt x="825" y="51"/>
                      <a:pt x="823" y="51"/>
                    </a:cubicBezTo>
                    <a:cubicBezTo>
                      <a:pt x="817" y="51"/>
                      <a:pt x="813" y="44"/>
                      <a:pt x="817" y="39"/>
                    </a:cubicBezTo>
                    <a:cubicBezTo>
                      <a:pt x="817" y="37"/>
                      <a:pt x="819" y="36"/>
                      <a:pt x="820" y="36"/>
                    </a:cubicBezTo>
                    <a:cubicBezTo>
                      <a:pt x="822" y="36"/>
                      <a:pt x="823" y="38"/>
                      <a:pt x="824" y="39"/>
                    </a:cubicBezTo>
                    <a:cubicBezTo>
                      <a:pt x="822" y="40"/>
                      <a:pt x="820" y="41"/>
                      <a:pt x="819" y="43"/>
                    </a:cubicBezTo>
                    <a:cubicBezTo>
                      <a:pt x="818" y="44"/>
                      <a:pt x="820" y="46"/>
                      <a:pt x="821" y="47"/>
                    </a:cubicBezTo>
                    <a:cubicBezTo>
                      <a:pt x="823" y="48"/>
                      <a:pt x="826" y="48"/>
                      <a:pt x="826" y="48"/>
                    </a:cubicBezTo>
                    <a:cubicBezTo>
                      <a:pt x="827" y="44"/>
                      <a:pt x="829" y="40"/>
                      <a:pt x="828" y="36"/>
                    </a:cubicBezTo>
                    <a:cubicBezTo>
                      <a:pt x="828" y="34"/>
                      <a:pt x="824" y="30"/>
                      <a:pt x="822" y="31"/>
                    </a:cubicBezTo>
                    <a:cubicBezTo>
                      <a:pt x="819" y="31"/>
                      <a:pt x="815" y="34"/>
                      <a:pt x="814" y="37"/>
                    </a:cubicBezTo>
                    <a:cubicBezTo>
                      <a:pt x="812" y="43"/>
                      <a:pt x="813" y="49"/>
                      <a:pt x="818" y="54"/>
                    </a:cubicBezTo>
                    <a:cubicBezTo>
                      <a:pt x="823" y="59"/>
                      <a:pt x="826" y="59"/>
                      <a:pt x="830" y="51"/>
                    </a:cubicBezTo>
                    <a:close/>
                    <a:moveTo>
                      <a:pt x="812" y="6"/>
                    </a:moveTo>
                    <a:cubicBezTo>
                      <a:pt x="818" y="13"/>
                      <a:pt x="818" y="20"/>
                      <a:pt x="815" y="28"/>
                    </a:cubicBezTo>
                    <a:cubicBezTo>
                      <a:pt x="819" y="28"/>
                      <a:pt x="822" y="27"/>
                      <a:pt x="824" y="27"/>
                    </a:cubicBezTo>
                    <a:cubicBezTo>
                      <a:pt x="825" y="20"/>
                      <a:pt x="826" y="13"/>
                      <a:pt x="827" y="6"/>
                    </a:cubicBezTo>
                    <a:cubicBezTo>
                      <a:pt x="823" y="6"/>
                      <a:pt x="818" y="6"/>
                      <a:pt x="812" y="6"/>
                    </a:cubicBezTo>
                    <a:close/>
                    <a:moveTo>
                      <a:pt x="939" y="7"/>
                    </a:moveTo>
                    <a:cubicBezTo>
                      <a:pt x="931" y="7"/>
                      <a:pt x="923" y="7"/>
                      <a:pt x="916" y="7"/>
                    </a:cubicBezTo>
                    <a:cubicBezTo>
                      <a:pt x="922" y="10"/>
                      <a:pt x="928" y="14"/>
                      <a:pt x="934" y="17"/>
                    </a:cubicBezTo>
                    <a:cubicBezTo>
                      <a:pt x="936" y="14"/>
                      <a:pt x="937" y="11"/>
                      <a:pt x="939" y="7"/>
                    </a:cubicBezTo>
                    <a:close/>
                    <a:moveTo>
                      <a:pt x="707" y="17"/>
                    </a:moveTo>
                    <a:cubicBezTo>
                      <a:pt x="713" y="13"/>
                      <a:pt x="718" y="10"/>
                      <a:pt x="724" y="6"/>
                    </a:cubicBezTo>
                    <a:cubicBezTo>
                      <a:pt x="717" y="6"/>
                      <a:pt x="710" y="6"/>
                      <a:pt x="703" y="6"/>
                    </a:cubicBezTo>
                    <a:cubicBezTo>
                      <a:pt x="704" y="10"/>
                      <a:pt x="706" y="14"/>
                      <a:pt x="707" y="17"/>
                    </a:cubicBezTo>
                    <a:close/>
                    <a:moveTo>
                      <a:pt x="960" y="7"/>
                    </a:moveTo>
                    <a:cubicBezTo>
                      <a:pt x="961" y="9"/>
                      <a:pt x="963" y="12"/>
                      <a:pt x="965" y="14"/>
                    </a:cubicBezTo>
                    <a:cubicBezTo>
                      <a:pt x="967" y="12"/>
                      <a:pt x="969" y="9"/>
                      <a:pt x="971" y="7"/>
                    </a:cubicBezTo>
                    <a:cubicBezTo>
                      <a:pt x="967" y="7"/>
                      <a:pt x="964" y="7"/>
                      <a:pt x="960" y="7"/>
                    </a:cubicBezTo>
                    <a:close/>
                    <a:moveTo>
                      <a:pt x="677" y="14"/>
                    </a:moveTo>
                    <a:cubicBezTo>
                      <a:pt x="678" y="11"/>
                      <a:pt x="679" y="9"/>
                      <a:pt x="681" y="7"/>
                    </a:cubicBezTo>
                    <a:cubicBezTo>
                      <a:pt x="678" y="7"/>
                      <a:pt x="675" y="7"/>
                      <a:pt x="671" y="7"/>
                    </a:cubicBezTo>
                    <a:cubicBezTo>
                      <a:pt x="673" y="9"/>
                      <a:pt x="674" y="11"/>
                      <a:pt x="677" y="14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4752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左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175" y="3529013"/>
            <a:ext cx="2900363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右上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-661988"/>
            <a:ext cx="4129088" cy="23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2054225" y="2390775"/>
            <a:ext cx="8793163" cy="1512888"/>
            <a:chOff x="4888" y="2893"/>
            <a:chExt cx="9838" cy="2382"/>
          </a:xfrm>
        </p:grpSpPr>
        <p:sp>
          <p:nvSpPr>
            <p:cNvPr id="14" name="剪去单角的矩形 13"/>
            <p:cNvSpPr/>
            <p:nvPr/>
          </p:nvSpPr>
          <p:spPr>
            <a:xfrm flipV="1">
              <a:off x="4888" y="2893"/>
              <a:ext cx="9838" cy="2382"/>
            </a:xfrm>
            <a:prstGeom prst="snip1Rect">
              <a:avLst>
                <a:gd name="adj" fmla="val 50000"/>
              </a:avLst>
            </a:prstGeom>
            <a:noFill/>
            <a:ln w="25400">
              <a:solidFill>
                <a:srgbClr val="E94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5" name="剪去单角的矩形 14"/>
            <p:cNvSpPr/>
            <p:nvPr/>
          </p:nvSpPr>
          <p:spPr>
            <a:xfrm flipV="1">
              <a:off x="5073" y="3085"/>
              <a:ext cx="9426" cy="2000"/>
            </a:xfrm>
            <a:prstGeom prst="snip1Rect">
              <a:avLst>
                <a:gd name="adj" fmla="val 50000"/>
              </a:avLst>
            </a:prstGeom>
            <a:noFill/>
            <a:ln w="12700" cmpd="sng">
              <a:solidFill>
                <a:srgbClr val="E94B5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478088" y="2660650"/>
            <a:ext cx="10826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01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3706813" y="2763838"/>
            <a:ext cx="0" cy="693737"/>
          </a:xfrm>
          <a:prstGeom prst="line">
            <a:avLst/>
          </a:prstGeom>
          <a:ln w="25400">
            <a:solidFill>
              <a:srgbClr val="E94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玫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941513"/>
            <a:ext cx="1490663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6"/>
          <p:cNvSpPr txBox="1">
            <a:spLocks noChangeArrowheads="1"/>
          </p:cNvSpPr>
          <p:nvPr/>
        </p:nvSpPr>
        <p:spPr bwMode="auto">
          <a:xfrm>
            <a:off x="1136959" y="2618125"/>
            <a:ext cx="95075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KHÁM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cs"/>
              </a:rPr>
              <a:t> PHÁ</a:t>
            </a:r>
            <a:endParaRPr kumimoji="0" lang="zh-C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E94B52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478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5632450"/>
            <a:ext cx="122380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6733910" y="372199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1502916" y="400940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984468" y="346265"/>
            <a:ext cx="259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203 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X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258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381610" y="372199"/>
            <a:ext cx="2514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258 </a:t>
            </a:r>
            <a:r>
              <a:rPr kumimoji="0" lang="en-US" alt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X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203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2469401" y="824502"/>
            <a:ext cx="1838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203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096979" y="1377271"/>
            <a:ext cx="565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431740" y="1553482"/>
            <a:ext cx="1838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258</a:t>
            </a:r>
          </a:p>
        </p:txBody>
      </p:sp>
      <p:sp>
        <p:nvSpPr>
          <p:cNvPr id="32" name="Line 13"/>
          <p:cNvSpPr>
            <a:spLocks noChangeShapeType="1"/>
          </p:cNvSpPr>
          <p:nvPr/>
        </p:nvSpPr>
        <p:spPr bwMode="auto">
          <a:xfrm>
            <a:off x="2327368" y="2137954"/>
            <a:ext cx="11430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2104357" y="2072054"/>
            <a:ext cx="16954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1624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1822140" y="2626219"/>
            <a:ext cx="1219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1015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1776553" y="3172096"/>
            <a:ext cx="1131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406</a:t>
            </a:r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>
            <a:off x="1776553" y="3861343"/>
            <a:ext cx="1447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1776553" y="3886199"/>
            <a:ext cx="1838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</a:rPr>
              <a:t>52374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7701927" y="941160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258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7374544" y="1435369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7701927" y="1566478"/>
            <a:ext cx="152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203</a:t>
            </a:r>
          </a:p>
        </p:txBody>
      </p:sp>
      <p:sp>
        <p:nvSpPr>
          <p:cNvPr id="41" name="Line 22"/>
          <p:cNvSpPr>
            <a:spLocks noChangeShapeType="1"/>
          </p:cNvSpPr>
          <p:nvPr/>
        </p:nvSpPr>
        <p:spPr bwMode="auto">
          <a:xfrm>
            <a:off x="7724510" y="2230029"/>
            <a:ext cx="9144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7402605" y="2165997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774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7291122" y="2663417"/>
            <a:ext cx="1384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000</a:t>
            </a:r>
          </a:p>
        </p:txBody>
      </p: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7145072" y="3285581"/>
            <a:ext cx="1676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516</a:t>
            </a:r>
          </a:p>
        </p:txBody>
      </p:sp>
      <p:sp>
        <p:nvSpPr>
          <p:cNvPr id="45" name="Line 26"/>
          <p:cNvSpPr>
            <a:spLocks noChangeShapeType="1"/>
          </p:cNvSpPr>
          <p:nvPr/>
        </p:nvSpPr>
        <p:spPr bwMode="auto">
          <a:xfrm>
            <a:off x="7076810" y="3870686"/>
            <a:ext cx="1524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6" name="Text Box 27"/>
          <p:cNvSpPr txBox="1">
            <a:spLocks noChangeArrowheads="1"/>
          </p:cNvSpPr>
          <p:nvPr/>
        </p:nvSpPr>
        <p:spPr bwMode="auto">
          <a:xfrm>
            <a:off x="7191110" y="3924029"/>
            <a:ext cx="1981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</a:rPr>
              <a:t>52374</a:t>
            </a: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>
            <a:off x="134938" y="4726790"/>
            <a:ext cx="119481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Khi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viết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và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ba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ta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viết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thế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nào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so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nhất</a:t>
            </a: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? </a:t>
            </a:r>
          </a:p>
        </p:txBody>
      </p:sp>
      <p:sp>
        <p:nvSpPr>
          <p:cNvPr id="50" name="Text Box 31"/>
          <p:cNvSpPr txBox="1">
            <a:spLocks noChangeArrowheads="1"/>
          </p:cNvSpPr>
          <p:nvPr/>
        </p:nvSpPr>
        <p:spPr bwMode="auto">
          <a:xfrm>
            <a:off x="481119" y="4614906"/>
            <a:ext cx="106132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Ta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viết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2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lùi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sang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trái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1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cột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;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3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lùi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sang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trái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2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cột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 so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nhất</a:t>
            </a: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52937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  <p:bldP spid="36" grpId="0" animBg="1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44" grpId="0"/>
      <p:bldP spid="45" grpId="0" animBg="1"/>
      <p:bldP spid="46" grpId="0"/>
      <p:bldP spid="47" grpId="0"/>
      <p:bldP spid="47" grpId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1223803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179300" y="75304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b) 258 </a:t>
            </a: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X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203</a:t>
            </a: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1550900" y="2658040"/>
            <a:ext cx="8382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017500" y="3953440"/>
            <a:ext cx="24511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52374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1322300" y="2581840"/>
            <a:ext cx="226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</a:t>
            </a:r>
            <a:r>
              <a:rPr kumimoji="0" lang="en-US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774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017500" y="2962840"/>
            <a:ext cx="24511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</a:t>
            </a:r>
            <a:r>
              <a:rPr kumimoji="0" lang="en-US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000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982575" y="3343840"/>
            <a:ext cx="15081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516</a:t>
            </a: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 flipV="1">
            <a:off x="941300" y="3953440"/>
            <a:ext cx="1187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27" name="Group 10"/>
          <p:cNvGrpSpPr>
            <a:grpSpLocks/>
          </p:cNvGrpSpPr>
          <p:nvPr/>
        </p:nvGrpSpPr>
        <p:grpSpPr bwMode="auto">
          <a:xfrm>
            <a:off x="1169900" y="1362640"/>
            <a:ext cx="2778125" cy="1328738"/>
            <a:chOff x="1584" y="1536"/>
            <a:chExt cx="1750" cy="837"/>
          </a:xfrm>
        </p:grpSpPr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1790" y="1536"/>
              <a:ext cx="154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258</a:t>
              </a:r>
            </a:p>
          </p:txBody>
        </p:sp>
        <p:sp>
          <p:nvSpPr>
            <p:cNvPr id="29" name="Text Box 12"/>
            <p:cNvSpPr txBox="1">
              <a:spLocks noChangeArrowheads="1"/>
            </p:cNvSpPr>
            <p:nvPr/>
          </p:nvSpPr>
          <p:spPr bwMode="auto">
            <a:xfrm>
              <a:off x="1584" y="1872"/>
              <a:ext cx="47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</a:rPr>
                <a:t>X</a:t>
              </a: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1776" y="1968"/>
              <a:ext cx="1544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203</a:t>
              </a:r>
            </a:p>
          </p:txBody>
        </p: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1627100" y="204844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</a:rPr>
              <a:t>0</a:t>
            </a:r>
            <a:r>
              <a:rPr kumimoji="0" lang="en-US" alt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4002000" y="1402109"/>
            <a:ext cx="83968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gồm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toàn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0.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47378" y="285422"/>
            <a:ext cx="740951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sym typeface="Wingdings" panose="05000000000000000000" pitchFamily="2" charset="2"/>
              </a:rPr>
              <a:t>    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có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nhận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xét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gì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riêng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hai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phép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nhân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anose="02020603050405020304" pitchFamily="18" charset="0"/>
              </a:rPr>
              <a:t> 258 x 203?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773400" y="2308225"/>
            <a:ext cx="76834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Nếu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không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viết</a:t>
            </a:r>
            <a:r>
              <a:rPr kumimoji="0" lang="en-US" alt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tích</a:t>
            </a:r>
            <a:r>
              <a:rPr kumimoji="0" lang="en-US" alt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thư</a:t>
            </a:r>
            <a:r>
              <a:rPr kumimoji="0" lang="en-US" alt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́ </a:t>
            </a:r>
            <a:r>
              <a:rPr kumimoji="0" lang="en-US" altLang="en-US" sz="2800" b="1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ảnh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hưởng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đến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việc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cộng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các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không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?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Vì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8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sao</a:t>
            </a:r>
            <a:r>
              <a:rPr kumimoji="0" lang="en-US" alt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2000" y="3619763"/>
            <a:ext cx="7496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743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4603379" y="2106708"/>
            <a:ext cx="2286000" cy="1025525"/>
            <a:chOff x="3960" y="1440"/>
            <a:chExt cx="704" cy="441"/>
          </a:xfrm>
        </p:grpSpPr>
        <p:sp>
          <p:nvSpPr>
            <p:cNvPr id="33" name="Text Box 3"/>
            <p:cNvSpPr txBox="1">
              <a:spLocks noChangeArrowheads="1"/>
            </p:cNvSpPr>
            <p:nvPr/>
          </p:nvSpPr>
          <p:spPr bwMode="auto">
            <a:xfrm>
              <a:off x="4040" y="1440"/>
              <a:ext cx="62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258</a:t>
              </a:r>
            </a:p>
          </p:txBody>
        </p: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3960" y="1592"/>
              <a:ext cx="19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4040" y="1632"/>
              <a:ext cx="624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203</a:t>
              </a:r>
            </a:p>
          </p:txBody>
        </p:sp>
        <p:sp>
          <p:nvSpPr>
            <p:cNvPr id="36" name="Line 6"/>
            <p:cNvSpPr>
              <a:spLocks noChangeShapeType="1"/>
            </p:cNvSpPr>
            <p:nvPr/>
          </p:nvSpPr>
          <p:spPr bwMode="auto">
            <a:xfrm>
              <a:off x="4056" y="1838"/>
              <a:ext cx="28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4755779" y="2944908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774</a:t>
            </a: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450979" y="3249708"/>
            <a:ext cx="137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</a:t>
            </a: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000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4425579" y="3554508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516</a:t>
            </a:r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4450979" y="4164108"/>
            <a:ext cx="1066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289179" y="385930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008529" y="913260"/>
            <a:ext cx="107710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Thông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thường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ta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không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riêng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này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mà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viết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sau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3" name="Text Box 13"/>
          <p:cNvSpPr txBox="1">
            <a:spLocks noChangeArrowheads="1"/>
          </p:cNvSpPr>
          <p:nvPr/>
        </p:nvSpPr>
        <p:spPr bwMode="auto">
          <a:xfrm>
            <a:off x="268941" y="5485666"/>
            <a:ext cx="11766176" cy="461665"/>
          </a:xfrm>
          <a:prstGeom prst="rect">
            <a:avLst/>
          </a:prstGeom>
          <a:noFill/>
          <a:ln w="28575">
            <a:solidFill>
              <a:srgbClr val="000000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 Ta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viết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ba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(516)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viết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lùi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sang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bên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trái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cột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so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nhất</a:t>
            </a:r>
            <a:r>
              <a:rPr kumimoji="0" lang="en-US" alt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900082" y="274638"/>
            <a:ext cx="89826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Tích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riêng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thứ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hai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gồm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toàn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chữ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số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 0.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>
            <a:off x="1107140" y="4724008"/>
            <a:ext cx="11040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Em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nhận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xét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gì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khi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viết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ba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516 so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tích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riêng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nhất</a:t>
            </a:r>
            <a:r>
              <a:rPr kumimoji="0" lang="en-US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>
            <a:off x="5060579" y="385930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47" name="Text Box 31"/>
          <p:cNvSpPr txBox="1">
            <a:spLocks noChangeArrowheads="1"/>
          </p:cNvSpPr>
          <p:nvPr/>
        </p:nvSpPr>
        <p:spPr bwMode="auto">
          <a:xfrm>
            <a:off x="4755779" y="3859308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3</a:t>
            </a:r>
          </a:p>
        </p:txBody>
      </p:sp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4666879" y="3859308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9" name="Text Box 33"/>
          <p:cNvSpPr txBox="1">
            <a:spLocks noChangeArrowheads="1"/>
          </p:cNvSpPr>
          <p:nvPr/>
        </p:nvSpPr>
        <p:spPr bwMode="auto">
          <a:xfrm>
            <a:off x="4450979" y="385930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738088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736 L 4.16667E-6 -0.0270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-0.0333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8" grpId="1"/>
      <p:bldP spid="39" grpId="0"/>
      <p:bldP spid="39" grpId="1"/>
      <p:bldP spid="41" grpId="0"/>
      <p:bldP spid="42" grpId="0"/>
      <p:bldP spid="43" grpId="0" animBg="1"/>
      <p:bldP spid="43" grpId="1" animBg="1"/>
      <p:bldP spid="45" grpId="0"/>
      <p:bldP spid="45" grpId="1"/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1223803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淘宝店chenying0907 22"/>
          <p:cNvGrpSpPr>
            <a:grpSpLocks/>
          </p:cNvGrpSpPr>
          <p:nvPr/>
        </p:nvGrpSpPr>
        <p:grpSpPr bwMode="auto">
          <a:xfrm>
            <a:off x="3376613" y="134938"/>
            <a:ext cx="4476750" cy="1084262"/>
            <a:chOff x="5649568" y="2028998"/>
            <a:chExt cx="2946474" cy="899647"/>
          </a:xfrm>
        </p:grpSpPr>
        <p:sp>
          <p:nvSpPr>
            <p:cNvPr id="18439" name="文本框 5"/>
            <p:cNvSpPr txBox="1">
              <a:spLocks noChangeArrowheads="1"/>
            </p:cNvSpPr>
            <p:nvPr/>
          </p:nvSpPr>
          <p:spPr bwMode="auto">
            <a:xfrm>
              <a:off x="6440547" y="2262889"/>
              <a:ext cx="1659785" cy="433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KẾT LUẬN</a:t>
              </a:r>
              <a:endPara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" name="Group 8"/>
            <p:cNvGrpSpPr>
              <a:grpSpLocks noChangeAspect="1"/>
            </p:cNvGrpSpPr>
            <p:nvPr/>
          </p:nvGrpSpPr>
          <p:grpSpPr bwMode="auto">
            <a:xfrm>
              <a:off x="5649568" y="2028998"/>
              <a:ext cx="2946474" cy="899647"/>
              <a:chOff x="1003" y="477"/>
              <a:chExt cx="5666" cy="1730"/>
            </a:xfrm>
            <a:solidFill>
              <a:schemeClr val="tx1">
                <a:alpha val="70000"/>
              </a:schemeClr>
            </a:solidFill>
          </p:grpSpPr>
          <p:sp>
            <p:nvSpPr>
              <p:cNvPr id="6" name="Freeform 9"/>
              <p:cNvSpPr>
                <a:spLocks noEditPoints="1"/>
              </p:cNvSpPr>
              <p:nvPr/>
            </p:nvSpPr>
            <p:spPr bwMode="auto">
              <a:xfrm>
                <a:off x="1003" y="477"/>
                <a:ext cx="5666" cy="321"/>
              </a:xfrm>
              <a:custGeom>
                <a:avLst/>
                <a:gdLst>
                  <a:gd name="T0" fmla="*/ 1641 w 1641"/>
                  <a:gd name="T1" fmla="*/ 86 h 92"/>
                  <a:gd name="T2" fmla="*/ 0 w 1641"/>
                  <a:gd name="T3" fmla="*/ 86 h 92"/>
                  <a:gd name="T4" fmla="*/ 657 w 1641"/>
                  <a:gd name="T5" fmla="*/ 87 h 92"/>
                  <a:gd name="T6" fmla="*/ 676 w 1641"/>
                  <a:gd name="T7" fmla="*/ 65 h 92"/>
                  <a:gd name="T8" fmla="*/ 693 w 1641"/>
                  <a:gd name="T9" fmla="*/ 68 h 92"/>
                  <a:gd name="T10" fmla="*/ 703 w 1641"/>
                  <a:gd name="T11" fmla="*/ 68 h 92"/>
                  <a:gd name="T12" fmla="*/ 737 w 1641"/>
                  <a:gd name="T13" fmla="*/ 70 h 92"/>
                  <a:gd name="T14" fmla="*/ 722 w 1641"/>
                  <a:gd name="T15" fmla="*/ 61 h 92"/>
                  <a:gd name="T16" fmla="*/ 741 w 1641"/>
                  <a:gd name="T17" fmla="*/ 55 h 92"/>
                  <a:gd name="T18" fmla="*/ 768 w 1641"/>
                  <a:gd name="T19" fmla="*/ 52 h 92"/>
                  <a:gd name="T20" fmla="*/ 766 w 1641"/>
                  <a:gd name="T21" fmla="*/ 35 h 92"/>
                  <a:gd name="T22" fmla="*/ 759 w 1641"/>
                  <a:gd name="T23" fmla="*/ 29 h 92"/>
                  <a:gd name="T24" fmla="*/ 756 w 1641"/>
                  <a:gd name="T25" fmla="*/ 19 h 92"/>
                  <a:gd name="T26" fmla="*/ 778 w 1641"/>
                  <a:gd name="T27" fmla="*/ 38 h 92"/>
                  <a:gd name="T28" fmla="*/ 837 w 1641"/>
                  <a:gd name="T29" fmla="*/ 3 h 92"/>
                  <a:gd name="T30" fmla="*/ 859 w 1641"/>
                  <a:gd name="T31" fmla="*/ 44 h 92"/>
                  <a:gd name="T32" fmla="*/ 883 w 1641"/>
                  <a:gd name="T33" fmla="*/ 35 h 92"/>
                  <a:gd name="T34" fmla="*/ 892 w 1641"/>
                  <a:gd name="T35" fmla="*/ 33 h 92"/>
                  <a:gd name="T36" fmla="*/ 900 w 1641"/>
                  <a:gd name="T37" fmla="*/ 27 h 92"/>
                  <a:gd name="T38" fmla="*/ 932 w 1641"/>
                  <a:gd name="T39" fmla="*/ 42 h 92"/>
                  <a:gd name="T40" fmla="*/ 915 w 1641"/>
                  <a:gd name="T41" fmla="*/ 50 h 92"/>
                  <a:gd name="T42" fmla="*/ 927 w 1641"/>
                  <a:gd name="T43" fmla="*/ 62 h 92"/>
                  <a:gd name="T44" fmla="*/ 941 w 1641"/>
                  <a:gd name="T45" fmla="*/ 59 h 92"/>
                  <a:gd name="T46" fmla="*/ 960 w 1641"/>
                  <a:gd name="T47" fmla="*/ 64 h 92"/>
                  <a:gd name="T48" fmla="*/ 946 w 1641"/>
                  <a:gd name="T49" fmla="*/ 71 h 92"/>
                  <a:gd name="T50" fmla="*/ 979 w 1641"/>
                  <a:gd name="T51" fmla="*/ 82 h 92"/>
                  <a:gd name="T52" fmla="*/ 985 w 1641"/>
                  <a:gd name="T53" fmla="*/ 76 h 92"/>
                  <a:gd name="T54" fmla="*/ 855 w 1641"/>
                  <a:gd name="T55" fmla="*/ 64 h 92"/>
                  <a:gd name="T56" fmla="*/ 859 w 1641"/>
                  <a:gd name="T57" fmla="*/ 58 h 92"/>
                  <a:gd name="T58" fmla="*/ 940 w 1641"/>
                  <a:gd name="T59" fmla="*/ 85 h 92"/>
                  <a:gd name="T60" fmla="*/ 843 w 1641"/>
                  <a:gd name="T61" fmla="*/ 54 h 92"/>
                  <a:gd name="T62" fmla="*/ 852 w 1641"/>
                  <a:gd name="T63" fmla="*/ 61 h 92"/>
                  <a:gd name="T64" fmla="*/ 852 w 1641"/>
                  <a:gd name="T65" fmla="*/ 68 h 92"/>
                  <a:gd name="T66" fmla="*/ 795 w 1641"/>
                  <a:gd name="T67" fmla="*/ 77 h 92"/>
                  <a:gd name="T68" fmla="*/ 808 w 1641"/>
                  <a:gd name="T69" fmla="*/ 78 h 92"/>
                  <a:gd name="T70" fmla="*/ 724 w 1641"/>
                  <a:gd name="T71" fmla="*/ 83 h 92"/>
                  <a:gd name="T72" fmla="*/ 767 w 1641"/>
                  <a:gd name="T73" fmla="*/ 81 h 92"/>
                  <a:gd name="T74" fmla="*/ 794 w 1641"/>
                  <a:gd name="T75" fmla="*/ 81 h 92"/>
                  <a:gd name="T76" fmla="*/ 789 w 1641"/>
                  <a:gd name="T77" fmla="*/ 76 h 92"/>
                  <a:gd name="T78" fmla="*/ 802 w 1641"/>
                  <a:gd name="T79" fmla="*/ 24 h 92"/>
                  <a:gd name="T80" fmla="*/ 791 w 1641"/>
                  <a:gd name="T81" fmla="*/ 24 h 92"/>
                  <a:gd name="T82" fmla="*/ 779 w 1641"/>
                  <a:gd name="T83" fmla="*/ 15 h 92"/>
                  <a:gd name="T84" fmla="*/ 859 w 1641"/>
                  <a:gd name="T85" fmla="*/ 39 h 92"/>
                  <a:gd name="T86" fmla="*/ 852 w 1641"/>
                  <a:gd name="T87" fmla="*/ 36 h 92"/>
                  <a:gd name="T88" fmla="*/ 840 w 1641"/>
                  <a:gd name="T89" fmla="*/ 33 h 92"/>
                  <a:gd name="T90" fmla="*/ 837 w 1641"/>
                  <a:gd name="T91" fmla="*/ 54 h 92"/>
                  <a:gd name="T92" fmla="*/ 819 w 1641"/>
                  <a:gd name="T93" fmla="*/ 60 h 92"/>
                  <a:gd name="T94" fmla="*/ 823 w 1641"/>
                  <a:gd name="T95" fmla="*/ 52 h 92"/>
                  <a:gd name="T96" fmla="*/ 811 w 1641"/>
                  <a:gd name="T97" fmla="*/ 85 h 92"/>
                  <a:gd name="T98" fmla="*/ 965 w 1641"/>
                  <a:gd name="T99" fmla="*/ 76 h 92"/>
                  <a:gd name="T100" fmla="*/ 683 w 1641"/>
                  <a:gd name="T101" fmla="*/ 8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1" h="92">
                    <a:moveTo>
                      <a:pt x="985" y="76"/>
                    </a:moveTo>
                    <a:cubicBezTo>
                      <a:pt x="989" y="75"/>
                      <a:pt x="993" y="74"/>
                      <a:pt x="997" y="75"/>
                    </a:cubicBezTo>
                    <a:cubicBezTo>
                      <a:pt x="1025" y="78"/>
                      <a:pt x="1054" y="82"/>
                      <a:pt x="1082" y="86"/>
                    </a:cubicBezTo>
                    <a:cubicBezTo>
                      <a:pt x="1084" y="86"/>
                      <a:pt x="1086" y="86"/>
                      <a:pt x="1087" y="86"/>
                    </a:cubicBezTo>
                    <a:cubicBezTo>
                      <a:pt x="1272" y="86"/>
                      <a:pt x="1456" y="86"/>
                      <a:pt x="1641" y="86"/>
                    </a:cubicBezTo>
                    <a:cubicBezTo>
                      <a:pt x="1641" y="88"/>
                      <a:pt x="1641" y="90"/>
                      <a:pt x="1641" y="92"/>
                    </a:cubicBezTo>
                    <a:cubicBezTo>
                      <a:pt x="1638" y="92"/>
                      <a:pt x="1635" y="92"/>
                      <a:pt x="1632" y="92"/>
                    </a:cubicBezTo>
                    <a:cubicBezTo>
                      <a:pt x="1091" y="92"/>
                      <a:pt x="550" y="92"/>
                      <a:pt x="8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0"/>
                      <a:pt x="0" y="88"/>
                      <a:pt x="0" y="86"/>
                    </a:cubicBezTo>
                    <a:cubicBezTo>
                      <a:pt x="185" y="86"/>
                      <a:pt x="370" y="86"/>
                      <a:pt x="555" y="85"/>
                    </a:cubicBezTo>
                    <a:cubicBezTo>
                      <a:pt x="570" y="85"/>
                      <a:pt x="585" y="82"/>
                      <a:pt x="601" y="80"/>
                    </a:cubicBezTo>
                    <a:cubicBezTo>
                      <a:pt x="619" y="78"/>
                      <a:pt x="637" y="76"/>
                      <a:pt x="655" y="73"/>
                    </a:cubicBezTo>
                    <a:cubicBezTo>
                      <a:pt x="654" y="78"/>
                      <a:pt x="652" y="81"/>
                      <a:pt x="651" y="84"/>
                    </a:cubicBezTo>
                    <a:cubicBezTo>
                      <a:pt x="651" y="85"/>
                      <a:pt x="654" y="85"/>
                      <a:pt x="657" y="87"/>
                    </a:cubicBezTo>
                    <a:cubicBezTo>
                      <a:pt x="653" y="81"/>
                      <a:pt x="654" y="77"/>
                      <a:pt x="660" y="75"/>
                    </a:cubicBezTo>
                    <a:cubicBezTo>
                      <a:pt x="660" y="76"/>
                      <a:pt x="660" y="77"/>
                      <a:pt x="660" y="77"/>
                    </a:cubicBezTo>
                    <a:cubicBezTo>
                      <a:pt x="661" y="79"/>
                      <a:pt x="662" y="81"/>
                      <a:pt x="663" y="83"/>
                    </a:cubicBezTo>
                    <a:cubicBezTo>
                      <a:pt x="664" y="82"/>
                      <a:pt x="667" y="81"/>
                      <a:pt x="668" y="80"/>
                    </a:cubicBezTo>
                    <a:cubicBezTo>
                      <a:pt x="671" y="75"/>
                      <a:pt x="673" y="69"/>
                      <a:pt x="676" y="65"/>
                    </a:cubicBezTo>
                    <a:cubicBezTo>
                      <a:pt x="681" y="58"/>
                      <a:pt x="687" y="57"/>
                      <a:pt x="692" y="61"/>
                    </a:cubicBezTo>
                    <a:cubicBezTo>
                      <a:pt x="697" y="64"/>
                      <a:pt x="698" y="72"/>
                      <a:pt x="694" y="75"/>
                    </a:cubicBezTo>
                    <a:cubicBezTo>
                      <a:pt x="690" y="79"/>
                      <a:pt x="686" y="77"/>
                      <a:pt x="684" y="72"/>
                    </a:cubicBezTo>
                    <a:cubicBezTo>
                      <a:pt x="685" y="72"/>
                      <a:pt x="685" y="71"/>
                      <a:pt x="685" y="71"/>
                    </a:cubicBezTo>
                    <a:cubicBezTo>
                      <a:pt x="689" y="72"/>
                      <a:pt x="692" y="73"/>
                      <a:pt x="693" y="68"/>
                    </a:cubicBezTo>
                    <a:cubicBezTo>
                      <a:pt x="693" y="66"/>
                      <a:pt x="691" y="63"/>
                      <a:pt x="689" y="62"/>
                    </a:cubicBezTo>
                    <a:cubicBezTo>
                      <a:pt x="686" y="60"/>
                      <a:pt x="682" y="62"/>
                      <a:pt x="681" y="65"/>
                    </a:cubicBezTo>
                    <a:cubicBezTo>
                      <a:pt x="677" y="70"/>
                      <a:pt x="679" y="76"/>
                      <a:pt x="682" y="80"/>
                    </a:cubicBezTo>
                    <a:cubicBezTo>
                      <a:pt x="687" y="84"/>
                      <a:pt x="692" y="84"/>
                      <a:pt x="697" y="82"/>
                    </a:cubicBezTo>
                    <a:cubicBezTo>
                      <a:pt x="702" y="79"/>
                      <a:pt x="705" y="74"/>
                      <a:pt x="703" y="68"/>
                    </a:cubicBezTo>
                    <a:cubicBezTo>
                      <a:pt x="702" y="64"/>
                      <a:pt x="701" y="61"/>
                      <a:pt x="700" y="57"/>
                    </a:cubicBezTo>
                    <a:cubicBezTo>
                      <a:pt x="698" y="49"/>
                      <a:pt x="698" y="40"/>
                      <a:pt x="705" y="34"/>
                    </a:cubicBezTo>
                    <a:cubicBezTo>
                      <a:pt x="714" y="28"/>
                      <a:pt x="723" y="28"/>
                      <a:pt x="733" y="32"/>
                    </a:cubicBezTo>
                    <a:cubicBezTo>
                      <a:pt x="741" y="36"/>
                      <a:pt x="745" y="43"/>
                      <a:pt x="746" y="52"/>
                    </a:cubicBezTo>
                    <a:cubicBezTo>
                      <a:pt x="746" y="62"/>
                      <a:pt x="743" y="68"/>
                      <a:pt x="737" y="70"/>
                    </a:cubicBezTo>
                    <a:cubicBezTo>
                      <a:pt x="729" y="72"/>
                      <a:pt x="719" y="70"/>
                      <a:pt x="715" y="63"/>
                    </a:cubicBezTo>
                    <a:cubicBezTo>
                      <a:pt x="713" y="60"/>
                      <a:pt x="712" y="55"/>
                      <a:pt x="713" y="52"/>
                    </a:cubicBezTo>
                    <a:cubicBezTo>
                      <a:pt x="715" y="49"/>
                      <a:pt x="719" y="47"/>
                      <a:pt x="723" y="46"/>
                    </a:cubicBezTo>
                    <a:cubicBezTo>
                      <a:pt x="728" y="45"/>
                      <a:pt x="732" y="50"/>
                      <a:pt x="732" y="55"/>
                    </a:cubicBezTo>
                    <a:cubicBezTo>
                      <a:pt x="731" y="61"/>
                      <a:pt x="727" y="62"/>
                      <a:pt x="722" y="61"/>
                    </a:cubicBezTo>
                    <a:cubicBezTo>
                      <a:pt x="724" y="57"/>
                      <a:pt x="725" y="54"/>
                      <a:pt x="727" y="49"/>
                    </a:cubicBezTo>
                    <a:cubicBezTo>
                      <a:pt x="723" y="50"/>
                      <a:pt x="720" y="50"/>
                      <a:pt x="718" y="51"/>
                    </a:cubicBezTo>
                    <a:cubicBezTo>
                      <a:pt x="717" y="53"/>
                      <a:pt x="717" y="56"/>
                      <a:pt x="717" y="59"/>
                    </a:cubicBezTo>
                    <a:cubicBezTo>
                      <a:pt x="719" y="65"/>
                      <a:pt x="724" y="69"/>
                      <a:pt x="730" y="68"/>
                    </a:cubicBezTo>
                    <a:cubicBezTo>
                      <a:pt x="737" y="67"/>
                      <a:pt x="742" y="62"/>
                      <a:pt x="741" y="55"/>
                    </a:cubicBezTo>
                    <a:cubicBezTo>
                      <a:pt x="741" y="48"/>
                      <a:pt x="736" y="41"/>
                      <a:pt x="730" y="39"/>
                    </a:cubicBezTo>
                    <a:cubicBezTo>
                      <a:pt x="722" y="36"/>
                      <a:pt x="713" y="38"/>
                      <a:pt x="708" y="44"/>
                    </a:cubicBezTo>
                    <a:cubicBezTo>
                      <a:pt x="703" y="49"/>
                      <a:pt x="702" y="56"/>
                      <a:pt x="705" y="63"/>
                    </a:cubicBezTo>
                    <a:cubicBezTo>
                      <a:pt x="711" y="76"/>
                      <a:pt x="726" y="82"/>
                      <a:pt x="741" y="76"/>
                    </a:cubicBezTo>
                    <a:cubicBezTo>
                      <a:pt x="753" y="72"/>
                      <a:pt x="761" y="62"/>
                      <a:pt x="768" y="52"/>
                    </a:cubicBezTo>
                    <a:cubicBezTo>
                      <a:pt x="764" y="51"/>
                      <a:pt x="760" y="51"/>
                      <a:pt x="756" y="50"/>
                    </a:cubicBezTo>
                    <a:cubicBezTo>
                      <a:pt x="745" y="46"/>
                      <a:pt x="739" y="33"/>
                      <a:pt x="743" y="22"/>
                    </a:cubicBezTo>
                    <a:cubicBezTo>
                      <a:pt x="745" y="17"/>
                      <a:pt x="748" y="14"/>
                      <a:pt x="754" y="14"/>
                    </a:cubicBezTo>
                    <a:cubicBezTo>
                      <a:pt x="759" y="13"/>
                      <a:pt x="764" y="15"/>
                      <a:pt x="766" y="21"/>
                    </a:cubicBezTo>
                    <a:cubicBezTo>
                      <a:pt x="768" y="25"/>
                      <a:pt x="768" y="31"/>
                      <a:pt x="766" y="35"/>
                    </a:cubicBezTo>
                    <a:cubicBezTo>
                      <a:pt x="765" y="37"/>
                      <a:pt x="760" y="40"/>
                      <a:pt x="757" y="39"/>
                    </a:cubicBezTo>
                    <a:cubicBezTo>
                      <a:pt x="754" y="38"/>
                      <a:pt x="751" y="35"/>
                      <a:pt x="749" y="32"/>
                    </a:cubicBezTo>
                    <a:cubicBezTo>
                      <a:pt x="748" y="31"/>
                      <a:pt x="750" y="26"/>
                      <a:pt x="751" y="26"/>
                    </a:cubicBezTo>
                    <a:cubicBezTo>
                      <a:pt x="753" y="25"/>
                      <a:pt x="756" y="26"/>
                      <a:pt x="759" y="26"/>
                    </a:cubicBezTo>
                    <a:cubicBezTo>
                      <a:pt x="759" y="27"/>
                      <a:pt x="759" y="28"/>
                      <a:pt x="759" y="29"/>
                    </a:cubicBezTo>
                    <a:cubicBezTo>
                      <a:pt x="757" y="29"/>
                      <a:pt x="754" y="29"/>
                      <a:pt x="750" y="30"/>
                    </a:cubicBezTo>
                    <a:cubicBezTo>
                      <a:pt x="752" y="32"/>
                      <a:pt x="753" y="35"/>
                      <a:pt x="754" y="35"/>
                    </a:cubicBezTo>
                    <a:cubicBezTo>
                      <a:pt x="757" y="35"/>
                      <a:pt x="761" y="35"/>
                      <a:pt x="763" y="34"/>
                    </a:cubicBezTo>
                    <a:cubicBezTo>
                      <a:pt x="764" y="32"/>
                      <a:pt x="766" y="27"/>
                      <a:pt x="765" y="25"/>
                    </a:cubicBezTo>
                    <a:cubicBezTo>
                      <a:pt x="763" y="22"/>
                      <a:pt x="759" y="19"/>
                      <a:pt x="756" y="19"/>
                    </a:cubicBezTo>
                    <a:cubicBezTo>
                      <a:pt x="753" y="19"/>
                      <a:pt x="749" y="22"/>
                      <a:pt x="747" y="25"/>
                    </a:cubicBezTo>
                    <a:cubicBezTo>
                      <a:pt x="744" y="31"/>
                      <a:pt x="745" y="37"/>
                      <a:pt x="750" y="42"/>
                    </a:cubicBezTo>
                    <a:cubicBezTo>
                      <a:pt x="756" y="47"/>
                      <a:pt x="762" y="50"/>
                      <a:pt x="770" y="47"/>
                    </a:cubicBezTo>
                    <a:cubicBezTo>
                      <a:pt x="774" y="46"/>
                      <a:pt x="778" y="45"/>
                      <a:pt x="783" y="44"/>
                    </a:cubicBezTo>
                    <a:cubicBezTo>
                      <a:pt x="781" y="42"/>
                      <a:pt x="779" y="40"/>
                      <a:pt x="778" y="38"/>
                    </a:cubicBezTo>
                    <a:cubicBezTo>
                      <a:pt x="765" y="23"/>
                      <a:pt x="767" y="9"/>
                      <a:pt x="785" y="0"/>
                    </a:cubicBezTo>
                    <a:cubicBezTo>
                      <a:pt x="789" y="0"/>
                      <a:pt x="794" y="0"/>
                      <a:pt x="798" y="0"/>
                    </a:cubicBezTo>
                    <a:cubicBezTo>
                      <a:pt x="816" y="9"/>
                      <a:pt x="819" y="14"/>
                      <a:pt x="816" y="33"/>
                    </a:cubicBezTo>
                    <a:cubicBezTo>
                      <a:pt x="819" y="32"/>
                      <a:pt x="822" y="31"/>
                      <a:pt x="825" y="30"/>
                    </a:cubicBezTo>
                    <a:cubicBezTo>
                      <a:pt x="822" y="18"/>
                      <a:pt x="826" y="9"/>
                      <a:pt x="837" y="3"/>
                    </a:cubicBezTo>
                    <a:cubicBezTo>
                      <a:pt x="839" y="2"/>
                      <a:pt x="842" y="1"/>
                      <a:pt x="844" y="0"/>
                    </a:cubicBezTo>
                    <a:cubicBezTo>
                      <a:pt x="848" y="0"/>
                      <a:pt x="853" y="0"/>
                      <a:pt x="857" y="0"/>
                    </a:cubicBezTo>
                    <a:cubicBezTo>
                      <a:pt x="870" y="8"/>
                      <a:pt x="874" y="14"/>
                      <a:pt x="871" y="25"/>
                    </a:cubicBezTo>
                    <a:cubicBezTo>
                      <a:pt x="869" y="30"/>
                      <a:pt x="866" y="34"/>
                      <a:pt x="863" y="39"/>
                    </a:cubicBezTo>
                    <a:cubicBezTo>
                      <a:pt x="862" y="40"/>
                      <a:pt x="860" y="42"/>
                      <a:pt x="859" y="44"/>
                    </a:cubicBezTo>
                    <a:cubicBezTo>
                      <a:pt x="864" y="45"/>
                      <a:pt x="868" y="47"/>
                      <a:pt x="873" y="48"/>
                    </a:cubicBezTo>
                    <a:cubicBezTo>
                      <a:pt x="886" y="51"/>
                      <a:pt x="899" y="38"/>
                      <a:pt x="895" y="26"/>
                    </a:cubicBezTo>
                    <a:cubicBezTo>
                      <a:pt x="894" y="21"/>
                      <a:pt x="889" y="18"/>
                      <a:pt x="883" y="19"/>
                    </a:cubicBezTo>
                    <a:cubicBezTo>
                      <a:pt x="878" y="20"/>
                      <a:pt x="875" y="25"/>
                      <a:pt x="876" y="29"/>
                    </a:cubicBezTo>
                    <a:cubicBezTo>
                      <a:pt x="877" y="32"/>
                      <a:pt x="881" y="35"/>
                      <a:pt x="883" y="35"/>
                    </a:cubicBezTo>
                    <a:cubicBezTo>
                      <a:pt x="887" y="36"/>
                      <a:pt x="890" y="35"/>
                      <a:pt x="890" y="30"/>
                    </a:cubicBezTo>
                    <a:cubicBezTo>
                      <a:pt x="888" y="29"/>
                      <a:pt x="885" y="29"/>
                      <a:pt x="883" y="29"/>
                    </a:cubicBezTo>
                    <a:cubicBezTo>
                      <a:pt x="883" y="28"/>
                      <a:pt x="883" y="27"/>
                      <a:pt x="882" y="27"/>
                    </a:cubicBezTo>
                    <a:cubicBezTo>
                      <a:pt x="885" y="26"/>
                      <a:pt x="888" y="25"/>
                      <a:pt x="890" y="26"/>
                    </a:cubicBezTo>
                    <a:cubicBezTo>
                      <a:pt x="892" y="27"/>
                      <a:pt x="893" y="32"/>
                      <a:pt x="892" y="33"/>
                    </a:cubicBezTo>
                    <a:cubicBezTo>
                      <a:pt x="890" y="36"/>
                      <a:pt x="886" y="39"/>
                      <a:pt x="883" y="39"/>
                    </a:cubicBezTo>
                    <a:cubicBezTo>
                      <a:pt x="880" y="39"/>
                      <a:pt x="875" y="35"/>
                      <a:pt x="874" y="32"/>
                    </a:cubicBezTo>
                    <a:cubicBezTo>
                      <a:pt x="871" y="27"/>
                      <a:pt x="873" y="21"/>
                      <a:pt x="878" y="17"/>
                    </a:cubicBezTo>
                    <a:cubicBezTo>
                      <a:pt x="882" y="13"/>
                      <a:pt x="887" y="13"/>
                      <a:pt x="892" y="15"/>
                    </a:cubicBezTo>
                    <a:cubicBezTo>
                      <a:pt x="897" y="17"/>
                      <a:pt x="899" y="21"/>
                      <a:pt x="900" y="27"/>
                    </a:cubicBezTo>
                    <a:cubicBezTo>
                      <a:pt x="901" y="40"/>
                      <a:pt x="892" y="50"/>
                      <a:pt x="879" y="51"/>
                    </a:cubicBezTo>
                    <a:cubicBezTo>
                      <a:pt x="877" y="51"/>
                      <a:pt x="876" y="51"/>
                      <a:pt x="873" y="51"/>
                    </a:cubicBezTo>
                    <a:cubicBezTo>
                      <a:pt x="882" y="64"/>
                      <a:pt x="891" y="75"/>
                      <a:pt x="907" y="78"/>
                    </a:cubicBezTo>
                    <a:cubicBezTo>
                      <a:pt x="919" y="80"/>
                      <a:pt x="932" y="73"/>
                      <a:pt x="937" y="62"/>
                    </a:cubicBezTo>
                    <a:cubicBezTo>
                      <a:pt x="940" y="54"/>
                      <a:pt x="938" y="47"/>
                      <a:pt x="932" y="42"/>
                    </a:cubicBezTo>
                    <a:cubicBezTo>
                      <a:pt x="926" y="36"/>
                      <a:pt x="916" y="36"/>
                      <a:pt x="909" y="40"/>
                    </a:cubicBezTo>
                    <a:cubicBezTo>
                      <a:pt x="903" y="44"/>
                      <a:pt x="899" y="52"/>
                      <a:pt x="901" y="59"/>
                    </a:cubicBezTo>
                    <a:cubicBezTo>
                      <a:pt x="902" y="64"/>
                      <a:pt x="909" y="69"/>
                      <a:pt x="915" y="67"/>
                    </a:cubicBezTo>
                    <a:cubicBezTo>
                      <a:pt x="921" y="66"/>
                      <a:pt x="926" y="59"/>
                      <a:pt x="925" y="53"/>
                    </a:cubicBezTo>
                    <a:cubicBezTo>
                      <a:pt x="924" y="49"/>
                      <a:pt x="922" y="49"/>
                      <a:pt x="915" y="50"/>
                    </a:cubicBezTo>
                    <a:cubicBezTo>
                      <a:pt x="917" y="54"/>
                      <a:pt x="918" y="57"/>
                      <a:pt x="919" y="61"/>
                    </a:cubicBezTo>
                    <a:cubicBezTo>
                      <a:pt x="914" y="62"/>
                      <a:pt x="911" y="61"/>
                      <a:pt x="910" y="56"/>
                    </a:cubicBezTo>
                    <a:cubicBezTo>
                      <a:pt x="908" y="52"/>
                      <a:pt x="912" y="46"/>
                      <a:pt x="916" y="46"/>
                    </a:cubicBezTo>
                    <a:cubicBezTo>
                      <a:pt x="920" y="46"/>
                      <a:pt x="925" y="48"/>
                      <a:pt x="927" y="50"/>
                    </a:cubicBezTo>
                    <a:cubicBezTo>
                      <a:pt x="929" y="53"/>
                      <a:pt x="929" y="59"/>
                      <a:pt x="927" y="62"/>
                    </a:cubicBezTo>
                    <a:cubicBezTo>
                      <a:pt x="924" y="69"/>
                      <a:pt x="912" y="72"/>
                      <a:pt x="905" y="70"/>
                    </a:cubicBezTo>
                    <a:cubicBezTo>
                      <a:pt x="899" y="68"/>
                      <a:pt x="895" y="62"/>
                      <a:pt x="896" y="53"/>
                    </a:cubicBezTo>
                    <a:cubicBezTo>
                      <a:pt x="896" y="44"/>
                      <a:pt x="899" y="36"/>
                      <a:pt x="908" y="32"/>
                    </a:cubicBezTo>
                    <a:cubicBezTo>
                      <a:pt x="917" y="28"/>
                      <a:pt x="927" y="27"/>
                      <a:pt x="936" y="34"/>
                    </a:cubicBezTo>
                    <a:cubicBezTo>
                      <a:pt x="944" y="40"/>
                      <a:pt x="943" y="50"/>
                      <a:pt x="941" y="59"/>
                    </a:cubicBezTo>
                    <a:cubicBezTo>
                      <a:pt x="941" y="61"/>
                      <a:pt x="939" y="63"/>
                      <a:pt x="939" y="66"/>
                    </a:cubicBezTo>
                    <a:cubicBezTo>
                      <a:pt x="936" y="71"/>
                      <a:pt x="938" y="76"/>
                      <a:pt x="942" y="79"/>
                    </a:cubicBezTo>
                    <a:cubicBezTo>
                      <a:pt x="946" y="83"/>
                      <a:pt x="951" y="84"/>
                      <a:pt x="956" y="81"/>
                    </a:cubicBezTo>
                    <a:cubicBezTo>
                      <a:pt x="961" y="78"/>
                      <a:pt x="963" y="74"/>
                      <a:pt x="962" y="68"/>
                    </a:cubicBezTo>
                    <a:cubicBezTo>
                      <a:pt x="962" y="66"/>
                      <a:pt x="961" y="64"/>
                      <a:pt x="960" y="64"/>
                    </a:cubicBezTo>
                    <a:cubicBezTo>
                      <a:pt x="957" y="63"/>
                      <a:pt x="954" y="62"/>
                      <a:pt x="951" y="63"/>
                    </a:cubicBezTo>
                    <a:cubicBezTo>
                      <a:pt x="950" y="63"/>
                      <a:pt x="948" y="67"/>
                      <a:pt x="949" y="68"/>
                    </a:cubicBezTo>
                    <a:cubicBezTo>
                      <a:pt x="950" y="70"/>
                      <a:pt x="953" y="71"/>
                      <a:pt x="957" y="73"/>
                    </a:cubicBezTo>
                    <a:cubicBezTo>
                      <a:pt x="956" y="73"/>
                      <a:pt x="954" y="77"/>
                      <a:pt x="953" y="76"/>
                    </a:cubicBezTo>
                    <a:cubicBezTo>
                      <a:pt x="950" y="75"/>
                      <a:pt x="946" y="73"/>
                      <a:pt x="946" y="71"/>
                    </a:cubicBezTo>
                    <a:cubicBezTo>
                      <a:pt x="945" y="68"/>
                      <a:pt x="947" y="62"/>
                      <a:pt x="949" y="61"/>
                    </a:cubicBezTo>
                    <a:cubicBezTo>
                      <a:pt x="952" y="59"/>
                      <a:pt x="958" y="59"/>
                      <a:pt x="961" y="61"/>
                    </a:cubicBezTo>
                    <a:cubicBezTo>
                      <a:pt x="964" y="62"/>
                      <a:pt x="966" y="66"/>
                      <a:pt x="968" y="70"/>
                    </a:cubicBezTo>
                    <a:cubicBezTo>
                      <a:pt x="970" y="73"/>
                      <a:pt x="972" y="77"/>
                      <a:pt x="974" y="80"/>
                    </a:cubicBezTo>
                    <a:cubicBezTo>
                      <a:pt x="975" y="81"/>
                      <a:pt x="977" y="82"/>
                      <a:pt x="979" y="82"/>
                    </a:cubicBezTo>
                    <a:cubicBezTo>
                      <a:pt x="980" y="83"/>
                      <a:pt x="981" y="80"/>
                      <a:pt x="981" y="78"/>
                    </a:cubicBezTo>
                    <a:cubicBezTo>
                      <a:pt x="981" y="75"/>
                      <a:pt x="983" y="75"/>
                      <a:pt x="985" y="75"/>
                    </a:cubicBezTo>
                    <a:cubicBezTo>
                      <a:pt x="986" y="79"/>
                      <a:pt x="986" y="82"/>
                      <a:pt x="986" y="86"/>
                    </a:cubicBezTo>
                    <a:cubicBezTo>
                      <a:pt x="987" y="86"/>
                      <a:pt x="989" y="85"/>
                      <a:pt x="991" y="85"/>
                    </a:cubicBezTo>
                    <a:cubicBezTo>
                      <a:pt x="992" y="80"/>
                      <a:pt x="991" y="76"/>
                      <a:pt x="985" y="76"/>
                    </a:cubicBezTo>
                    <a:close/>
                    <a:moveTo>
                      <a:pt x="853" y="74"/>
                    </a:moveTo>
                    <a:cubicBezTo>
                      <a:pt x="852" y="74"/>
                      <a:pt x="852" y="74"/>
                      <a:pt x="852" y="75"/>
                    </a:cubicBezTo>
                    <a:cubicBezTo>
                      <a:pt x="850" y="74"/>
                      <a:pt x="848" y="73"/>
                      <a:pt x="847" y="71"/>
                    </a:cubicBezTo>
                    <a:cubicBezTo>
                      <a:pt x="846" y="70"/>
                      <a:pt x="847" y="67"/>
                      <a:pt x="848" y="66"/>
                    </a:cubicBezTo>
                    <a:cubicBezTo>
                      <a:pt x="850" y="65"/>
                      <a:pt x="853" y="64"/>
                      <a:pt x="855" y="64"/>
                    </a:cubicBezTo>
                    <a:cubicBezTo>
                      <a:pt x="859" y="66"/>
                      <a:pt x="862" y="72"/>
                      <a:pt x="859" y="76"/>
                    </a:cubicBezTo>
                    <a:cubicBezTo>
                      <a:pt x="856" y="79"/>
                      <a:pt x="851" y="82"/>
                      <a:pt x="848" y="81"/>
                    </a:cubicBezTo>
                    <a:cubicBezTo>
                      <a:pt x="844" y="80"/>
                      <a:pt x="840" y="77"/>
                      <a:pt x="838" y="73"/>
                    </a:cubicBezTo>
                    <a:cubicBezTo>
                      <a:pt x="837" y="70"/>
                      <a:pt x="839" y="65"/>
                      <a:pt x="841" y="62"/>
                    </a:cubicBezTo>
                    <a:cubicBezTo>
                      <a:pt x="846" y="57"/>
                      <a:pt x="852" y="56"/>
                      <a:pt x="859" y="58"/>
                    </a:cubicBezTo>
                    <a:cubicBezTo>
                      <a:pt x="865" y="61"/>
                      <a:pt x="868" y="65"/>
                      <a:pt x="869" y="72"/>
                    </a:cubicBezTo>
                    <a:cubicBezTo>
                      <a:pt x="870" y="75"/>
                      <a:pt x="872" y="79"/>
                      <a:pt x="875" y="81"/>
                    </a:cubicBezTo>
                    <a:cubicBezTo>
                      <a:pt x="876" y="82"/>
                      <a:pt x="880" y="80"/>
                      <a:pt x="884" y="79"/>
                    </a:cubicBezTo>
                    <a:cubicBezTo>
                      <a:pt x="883" y="80"/>
                      <a:pt x="882" y="83"/>
                      <a:pt x="881" y="85"/>
                    </a:cubicBezTo>
                    <a:cubicBezTo>
                      <a:pt x="901" y="85"/>
                      <a:pt x="921" y="85"/>
                      <a:pt x="940" y="85"/>
                    </a:cubicBezTo>
                    <a:cubicBezTo>
                      <a:pt x="938" y="81"/>
                      <a:pt x="936" y="77"/>
                      <a:pt x="934" y="73"/>
                    </a:cubicBezTo>
                    <a:cubicBezTo>
                      <a:pt x="931" y="75"/>
                      <a:pt x="929" y="77"/>
                      <a:pt x="926" y="78"/>
                    </a:cubicBezTo>
                    <a:cubicBezTo>
                      <a:pt x="914" y="86"/>
                      <a:pt x="900" y="86"/>
                      <a:pt x="888" y="77"/>
                    </a:cubicBezTo>
                    <a:cubicBezTo>
                      <a:pt x="883" y="72"/>
                      <a:pt x="879" y="67"/>
                      <a:pt x="875" y="61"/>
                    </a:cubicBezTo>
                    <a:cubicBezTo>
                      <a:pt x="864" y="45"/>
                      <a:pt x="859" y="44"/>
                      <a:pt x="843" y="54"/>
                    </a:cubicBezTo>
                    <a:cubicBezTo>
                      <a:pt x="842" y="54"/>
                      <a:pt x="842" y="54"/>
                      <a:pt x="841" y="55"/>
                    </a:cubicBezTo>
                    <a:cubicBezTo>
                      <a:pt x="833" y="60"/>
                      <a:pt x="830" y="67"/>
                      <a:pt x="832" y="75"/>
                    </a:cubicBezTo>
                    <a:cubicBezTo>
                      <a:pt x="835" y="83"/>
                      <a:pt x="840" y="86"/>
                      <a:pt x="851" y="86"/>
                    </a:cubicBezTo>
                    <a:cubicBezTo>
                      <a:pt x="859" y="85"/>
                      <a:pt x="866" y="74"/>
                      <a:pt x="862" y="67"/>
                    </a:cubicBezTo>
                    <a:cubicBezTo>
                      <a:pt x="860" y="62"/>
                      <a:pt x="856" y="60"/>
                      <a:pt x="852" y="61"/>
                    </a:cubicBezTo>
                    <a:cubicBezTo>
                      <a:pt x="848" y="62"/>
                      <a:pt x="844" y="64"/>
                      <a:pt x="843" y="67"/>
                    </a:cubicBezTo>
                    <a:cubicBezTo>
                      <a:pt x="842" y="69"/>
                      <a:pt x="843" y="74"/>
                      <a:pt x="845" y="76"/>
                    </a:cubicBezTo>
                    <a:cubicBezTo>
                      <a:pt x="846" y="78"/>
                      <a:pt x="850" y="78"/>
                      <a:pt x="852" y="78"/>
                    </a:cubicBezTo>
                    <a:cubicBezTo>
                      <a:pt x="854" y="77"/>
                      <a:pt x="855" y="74"/>
                      <a:pt x="855" y="72"/>
                    </a:cubicBezTo>
                    <a:cubicBezTo>
                      <a:pt x="856" y="71"/>
                      <a:pt x="854" y="69"/>
                      <a:pt x="852" y="68"/>
                    </a:cubicBezTo>
                    <a:cubicBezTo>
                      <a:pt x="852" y="68"/>
                      <a:pt x="852" y="69"/>
                      <a:pt x="851" y="69"/>
                    </a:cubicBezTo>
                    <a:cubicBezTo>
                      <a:pt x="852" y="71"/>
                      <a:pt x="852" y="72"/>
                      <a:pt x="853" y="74"/>
                    </a:cubicBezTo>
                    <a:close/>
                    <a:moveTo>
                      <a:pt x="790" y="67"/>
                    </a:moveTo>
                    <a:cubicBezTo>
                      <a:pt x="786" y="70"/>
                      <a:pt x="784" y="72"/>
                      <a:pt x="787" y="75"/>
                    </a:cubicBezTo>
                    <a:cubicBezTo>
                      <a:pt x="789" y="77"/>
                      <a:pt x="794" y="78"/>
                      <a:pt x="795" y="77"/>
                    </a:cubicBezTo>
                    <a:cubicBezTo>
                      <a:pt x="798" y="75"/>
                      <a:pt x="799" y="70"/>
                      <a:pt x="799" y="67"/>
                    </a:cubicBezTo>
                    <a:cubicBezTo>
                      <a:pt x="798" y="65"/>
                      <a:pt x="794" y="62"/>
                      <a:pt x="792" y="61"/>
                    </a:cubicBezTo>
                    <a:cubicBezTo>
                      <a:pt x="785" y="60"/>
                      <a:pt x="780" y="63"/>
                      <a:pt x="779" y="68"/>
                    </a:cubicBezTo>
                    <a:cubicBezTo>
                      <a:pt x="777" y="75"/>
                      <a:pt x="781" y="84"/>
                      <a:pt x="787" y="85"/>
                    </a:cubicBezTo>
                    <a:cubicBezTo>
                      <a:pt x="795" y="88"/>
                      <a:pt x="804" y="85"/>
                      <a:pt x="808" y="78"/>
                    </a:cubicBezTo>
                    <a:cubicBezTo>
                      <a:pt x="812" y="71"/>
                      <a:pt x="810" y="62"/>
                      <a:pt x="803" y="57"/>
                    </a:cubicBezTo>
                    <a:cubicBezTo>
                      <a:pt x="799" y="53"/>
                      <a:pt x="794" y="51"/>
                      <a:pt x="789" y="49"/>
                    </a:cubicBezTo>
                    <a:cubicBezTo>
                      <a:pt x="782" y="46"/>
                      <a:pt x="777" y="47"/>
                      <a:pt x="772" y="53"/>
                    </a:cubicBezTo>
                    <a:cubicBezTo>
                      <a:pt x="768" y="58"/>
                      <a:pt x="765" y="64"/>
                      <a:pt x="761" y="69"/>
                    </a:cubicBezTo>
                    <a:cubicBezTo>
                      <a:pt x="752" y="82"/>
                      <a:pt x="737" y="87"/>
                      <a:pt x="724" y="83"/>
                    </a:cubicBezTo>
                    <a:cubicBezTo>
                      <a:pt x="718" y="81"/>
                      <a:pt x="713" y="77"/>
                      <a:pt x="707" y="74"/>
                    </a:cubicBezTo>
                    <a:cubicBezTo>
                      <a:pt x="705" y="77"/>
                      <a:pt x="703" y="81"/>
                      <a:pt x="701" y="86"/>
                    </a:cubicBezTo>
                    <a:cubicBezTo>
                      <a:pt x="721" y="86"/>
                      <a:pt x="740" y="86"/>
                      <a:pt x="760" y="86"/>
                    </a:cubicBezTo>
                    <a:cubicBezTo>
                      <a:pt x="759" y="83"/>
                      <a:pt x="758" y="81"/>
                      <a:pt x="758" y="79"/>
                    </a:cubicBezTo>
                    <a:cubicBezTo>
                      <a:pt x="761" y="80"/>
                      <a:pt x="765" y="82"/>
                      <a:pt x="767" y="81"/>
                    </a:cubicBezTo>
                    <a:cubicBezTo>
                      <a:pt x="769" y="80"/>
                      <a:pt x="770" y="76"/>
                      <a:pt x="772" y="74"/>
                    </a:cubicBezTo>
                    <a:cubicBezTo>
                      <a:pt x="772" y="73"/>
                      <a:pt x="772" y="73"/>
                      <a:pt x="772" y="72"/>
                    </a:cubicBezTo>
                    <a:cubicBezTo>
                      <a:pt x="774" y="59"/>
                      <a:pt x="786" y="53"/>
                      <a:pt x="798" y="60"/>
                    </a:cubicBezTo>
                    <a:cubicBezTo>
                      <a:pt x="802" y="62"/>
                      <a:pt x="805" y="66"/>
                      <a:pt x="804" y="71"/>
                    </a:cubicBezTo>
                    <a:cubicBezTo>
                      <a:pt x="803" y="76"/>
                      <a:pt x="800" y="80"/>
                      <a:pt x="794" y="81"/>
                    </a:cubicBezTo>
                    <a:cubicBezTo>
                      <a:pt x="789" y="83"/>
                      <a:pt x="783" y="79"/>
                      <a:pt x="782" y="74"/>
                    </a:cubicBezTo>
                    <a:cubicBezTo>
                      <a:pt x="780" y="70"/>
                      <a:pt x="782" y="67"/>
                      <a:pt x="786" y="65"/>
                    </a:cubicBezTo>
                    <a:cubicBezTo>
                      <a:pt x="788" y="64"/>
                      <a:pt x="791" y="64"/>
                      <a:pt x="792" y="65"/>
                    </a:cubicBezTo>
                    <a:cubicBezTo>
                      <a:pt x="794" y="66"/>
                      <a:pt x="795" y="69"/>
                      <a:pt x="795" y="71"/>
                    </a:cubicBezTo>
                    <a:cubicBezTo>
                      <a:pt x="794" y="72"/>
                      <a:pt x="792" y="73"/>
                      <a:pt x="789" y="76"/>
                    </a:cubicBezTo>
                    <a:cubicBezTo>
                      <a:pt x="789" y="72"/>
                      <a:pt x="790" y="70"/>
                      <a:pt x="790" y="67"/>
                    </a:cubicBezTo>
                    <a:close/>
                    <a:moveTo>
                      <a:pt x="808" y="42"/>
                    </a:moveTo>
                    <a:cubicBezTo>
                      <a:pt x="798" y="44"/>
                      <a:pt x="791" y="42"/>
                      <a:pt x="786" y="36"/>
                    </a:cubicBezTo>
                    <a:cubicBezTo>
                      <a:pt x="782" y="31"/>
                      <a:pt x="783" y="26"/>
                      <a:pt x="788" y="22"/>
                    </a:cubicBezTo>
                    <a:cubicBezTo>
                      <a:pt x="792" y="19"/>
                      <a:pt x="800" y="20"/>
                      <a:pt x="802" y="24"/>
                    </a:cubicBezTo>
                    <a:cubicBezTo>
                      <a:pt x="803" y="27"/>
                      <a:pt x="802" y="30"/>
                      <a:pt x="801" y="33"/>
                    </a:cubicBezTo>
                    <a:cubicBezTo>
                      <a:pt x="800" y="34"/>
                      <a:pt x="797" y="33"/>
                      <a:pt x="794" y="33"/>
                    </a:cubicBezTo>
                    <a:cubicBezTo>
                      <a:pt x="794" y="33"/>
                      <a:pt x="794" y="32"/>
                      <a:pt x="794" y="31"/>
                    </a:cubicBezTo>
                    <a:cubicBezTo>
                      <a:pt x="797" y="30"/>
                      <a:pt x="803" y="32"/>
                      <a:pt x="800" y="26"/>
                    </a:cubicBezTo>
                    <a:cubicBezTo>
                      <a:pt x="798" y="22"/>
                      <a:pt x="794" y="22"/>
                      <a:pt x="791" y="24"/>
                    </a:cubicBezTo>
                    <a:cubicBezTo>
                      <a:pt x="788" y="26"/>
                      <a:pt x="784" y="29"/>
                      <a:pt x="787" y="33"/>
                    </a:cubicBezTo>
                    <a:cubicBezTo>
                      <a:pt x="790" y="38"/>
                      <a:pt x="795" y="40"/>
                      <a:pt x="801" y="39"/>
                    </a:cubicBezTo>
                    <a:cubicBezTo>
                      <a:pt x="807" y="38"/>
                      <a:pt x="812" y="36"/>
                      <a:pt x="813" y="30"/>
                    </a:cubicBezTo>
                    <a:cubicBezTo>
                      <a:pt x="815" y="22"/>
                      <a:pt x="810" y="11"/>
                      <a:pt x="803" y="8"/>
                    </a:cubicBezTo>
                    <a:cubicBezTo>
                      <a:pt x="796" y="5"/>
                      <a:pt x="785" y="8"/>
                      <a:pt x="779" y="15"/>
                    </a:cubicBezTo>
                    <a:cubicBezTo>
                      <a:pt x="774" y="22"/>
                      <a:pt x="774" y="31"/>
                      <a:pt x="781" y="37"/>
                    </a:cubicBezTo>
                    <a:cubicBezTo>
                      <a:pt x="789" y="44"/>
                      <a:pt x="797" y="49"/>
                      <a:pt x="806" y="55"/>
                    </a:cubicBezTo>
                    <a:cubicBezTo>
                      <a:pt x="807" y="49"/>
                      <a:pt x="807" y="46"/>
                      <a:pt x="808" y="42"/>
                    </a:cubicBezTo>
                    <a:close/>
                    <a:moveTo>
                      <a:pt x="837" y="54"/>
                    </a:moveTo>
                    <a:cubicBezTo>
                      <a:pt x="844" y="49"/>
                      <a:pt x="852" y="45"/>
                      <a:pt x="859" y="39"/>
                    </a:cubicBezTo>
                    <a:cubicBezTo>
                      <a:pt x="867" y="33"/>
                      <a:pt x="868" y="25"/>
                      <a:pt x="864" y="18"/>
                    </a:cubicBezTo>
                    <a:cubicBezTo>
                      <a:pt x="860" y="10"/>
                      <a:pt x="850" y="5"/>
                      <a:pt x="841" y="7"/>
                    </a:cubicBezTo>
                    <a:cubicBezTo>
                      <a:pt x="834" y="9"/>
                      <a:pt x="829" y="15"/>
                      <a:pt x="828" y="24"/>
                    </a:cubicBezTo>
                    <a:cubicBezTo>
                      <a:pt x="827" y="30"/>
                      <a:pt x="829" y="34"/>
                      <a:pt x="834" y="37"/>
                    </a:cubicBezTo>
                    <a:cubicBezTo>
                      <a:pt x="839" y="40"/>
                      <a:pt x="846" y="40"/>
                      <a:pt x="852" y="36"/>
                    </a:cubicBezTo>
                    <a:cubicBezTo>
                      <a:pt x="854" y="34"/>
                      <a:pt x="856" y="30"/>
                      <a:pt x="855" y="29"/>
                    </a:cubicBezTo>
                    <a:cubicBezTo>
                      <a:pt x="853" y="26"/>
                      <a:pt x="849" y="24"/>
                      <a:pt x="846" y="23"/>
                    </a:cubicBezTo>
                    <a:cubicBezTo>
                      <a:pt x="845" y="23"/>
                      <a:pt x="843" y="26"/>
                      <a:pt x="841" y="27"/>
                    </a:cubicBezTo>
                    <a:cubicBezTo>
                      <a:pt x="843" y="29"/>
                      <a:pt x="845" y="31"/>
                      <a:pt x="848" y="34"/>
                    </a:cubicBezTo>
                    <a:cubicBezTo>
                      <a:pt x="844" y="34"/>
                      <a:pt x="840" y="34"/>
                      <a:pt x="840" y="33"/>
                    </a:cubicBezTo>
                    <a:cubicBezTo>
                      <a:pt x="839" y="30"/>
                      <a:pt x="839" y="26"/>
                      <a:pt x="840" y="24"/>
                    </a:cubicBezTo>
                    <a:cubicBezTo>
                      <a:pt x="842" y="19"/>
                      <a:pt x="849" y="19"/>
                      <a:pt x="854" y="22"/>
                    </a:cubicBezTo>
                    <a:cubicBezTo>
                      <a:pt x="859" y="26"/>
                      <a:pt x="860" y="31"/>
                      <a:pt x="855" y="36"/>
                    </a:cubicBezTo>
                    <a:cubicBezTo>
                      <a:pt x="850" y="42"/>
                      <a:pt x="843" y="45"/>
                      <a:pt x="835" y="42"/>
                    </a:cubicBezTo>
                    <a:cubicBezTo>
                      <a:pt x="835" y="46"/>
                      <a:pt x="836" y="49"/>
                      <a:pt x="837" y="54"/>
                    </a:cubicBezTo>
                    <a:close/>
                    <a:moveTo>
                      <a:pt x="833" y="40"/>
                    </a:moveTo>
                    <a:cubicBezTo>
                      <a:pt x="829" y="37"/>
                      <a:pt x="826" y="33"/>
                      <a:pt x="824" y="34"/>
                    </a:cubicBezTo>
                    <a:cubicBezTo>
                      <a:pt x="820" y="35"/>
                      <a:pt x="817" y="39"/>
                      <a:pt x="815" y="42"/>
                    </a:cubicBezTo>
                    <a:cubicBezTo>
                      <a:pt x="813" y="44"/>
                      <a:pt x="813" y="47"/>
                      <a:pt x="813" y="49"/>
                    </a:cubicBezTo>
                    <a:cubicBezTo>
                      <a:pt x="814" y="53"/>
                      <a:pt x="816" y="57"/>
                      <a:pt x="819" y="60"/>
                    </a:cubicBezTo>
                    <a:cubicBezTo>
                      <a:pt x="820" y="61"/>
                      <a:pt x="825" y="60"/>
                      <a:pt x="826" y="59"/>
                    </a:cubicBezTo>
                    <a:cubicBezTo>
                      <a:pt x="828" y="55"/>
                      <a:pt x="829" y="51"/>
                      <a:pt x="829" y="48"/>
                    </a:cubicBezTo>
                    <a:cubicBezTo>
                      <a:pt x="829" y="46"/>
                      <a:pt x="826" y="43"/>
                      <a:pt x="824" y="42"/>
                    </a:cubicBezTo>
                    <a:cubicBezTo>
                      <a:pt x="823" y="42"/>
                      <a:pt x="820" y="45"/>
                      <a:pt x="819" y="46"/>
                    </a:cubicBezTo>
                    <a:cubicBezTo>
                      <a:pt x="820" y="48"/>
                      <a:pt x="822" y="50"/>
                      <a:pt x="823" y="52"/>
                    </a:cubicBezTo>
                    <a:cubicBezTo>
                      <a:pt x="822" y="55"/>
                      <a:pt x="819" y="56"/>
                      <a:pt x="817" y="53"/>
                    </a:cubicBezTo>
                    <a:cubicBezTo>
                      <a:pt x="813" y="47"/>
                      <a:pt x="816" y="40"/>
                      <a:pt x="823" y="39"/>
                    </a:cubicBezTo>
                    <a:cubicBezTo>
                      <a:pt x="825" y="39"/>
                      <a:pt x="828" y="40"/>
                      <a:pt x="833" y="40"/>
                    </a:cubicBezTo>
                    <a:close/>
                    <a:moveTo>
                      <a:pt x="815" y="63"/>
                    </a:moveTo>
                    <a:cubicBezTo>
                      <a:pt x="819" y="72"/>
                      <a:pt x="817" y="79"/>
                      <a:pt x="811" y="85"/>
                    </a:cubicBezTo>
                    <a:cubicBezTo>
                      <a:pt x="818" y="85"/>
                      <a:pt x="824" y="85"/>
                      <a:pt x="831" y="85"/>
                    </a:cubicBezTo>
                    <a:cubicBezTo>
                      <a:pt x="824" y="79"/>
                      <a:pt x="822" y="72"/>
                      <a:pt x="826" y="63"/>
                    </a:cubicBezTo>
                    <a:cubicBezTo>
                      <a:pt x="822" y="63"/>
                      <a:pt x="819" y="63"/>
                      <a:pt x="815" y="63"/>
                    </a:cubicBezTo>
                    <a:close/>
                    <a:moveTo>
                      <a:pt x="973" y="85"/>
                    </a:moveTo>
                    <a:cubicBezTo>
                      <a:pt x="970" y="82"/>
                      <a:pt x="967" y="79"/>
                      <a:pt x="965" y="76"/>
                    </a:cubicBezTo>
                    <a:cubicBezTo>
                      <a:pt x="962" y="80"/>
                      <a:pt x="960" y="82"/>
                      <a:pt x="958" y="85"/>
                    </a:cubicBezTo>
                    <a:cubicBezTo>
                      <a:pt x="963" y="85"/>
                      <a:pt x="968" y="85"/>
                      <a:pt x="973" y="85"/>
                    </a:cubicBezTo>
                    <a:close/>
                    <a:moveTo>
                      <a:pt x="677" y="77"/>
                    </a:moveTo>
                    <a:cubicBezTo>
                      <a:pt x="674" y="80"/>
                      <a:pt x="672" y="82"/>
                      <a:pt x="669" y="85"/>
                    </a:cubicBezTo>
                    <a:cubicBezTo>
                      <a:pt x="674" y="85"/>
                      <a:pt x="678" y="85"/>
                      <a:pt x="683" y="85"/>
                    </a:cubicBezTo>
                    <a:cubicBezTo>
                      <a:pt x="680" y="82"/>
                      <a:pt x="679" y="80"/>
                      <a:pt x="677" y="77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7" name="Freeform 10"/>
              <p:cNvSpPr>
                <a:spLocks noEditPoints="1"/>
              </p:cNvSpPr>
              <p:nvPr/>
            </p:nvSpPr>
            <p:spPr bwMode="auto">
              <a:xfrm>
                <a:off x="1003" y="1890"/>
                <a:ext cx="5666" cy="317"/>
              </a:xfrm>
              <a:custGeom>
                <a:avLst/>
                <a:gdLst>
                  <a:gd name="T0" fmla="*/ 1037 w 1641"/>
                  <a:gd name="T1" fmla="*/ 12 h 91"/>
                  <a:gd name="T2" fmla="*/ 984 w 1641"/>
                  <a:gd name="T3" fmla="*/ 16 h 91"/>
                  <a:gd name="T4" fmla="*/ 974 w 1641"/>
                  <a:gd name="T5" fmla="*/ 11 h 91"/>
                  <a:gd name="T6" fmla="*/ 953 w 1641"/>
                  <a:gd name="T7" fmla="*/ 14 h 91"/>
                  <a:gd name="T8" fmla="*/ 953 w 1641"/>
                  <a:gd name="T9" fmla="*/ 29 h 91"/>
                  <a:gd name="T10" fmla="*/ 938 w 1641"/>
                  <a:gd name="T11" fmla="*/ 24 h 91"/>
                  <a:gd name="T12" fmla="*/ 905 w 1641"/>
                  <a:gd name="T13" fmla="*/ 21 h 91"/>
                  <a:gd name="T14" fmla="*/ 910 w 1641"/>
                  <a:gd name="T15" fmla="*/ 33 h 91"/>
                  <a:gd name="T16" fmla="*/ 915 w 1641"/>
                  <a:gd name="T17" fmla="*/ 41 h 91"/>
                  <a:gd name="T18" fmla="*/ 901 w 1641"/>
                  <a:gd name="T19" fmla="*/ 40 h 91"/>
                  <a:gd name="T20" fmla="*/ 900 w 1641"/>
                  <a:gd name="T21" fmla="*/ 15 h 91"/>
                  <a:gd name="T22" fmla="*/ 888 w 1641"/>
                  <a:gd name="T23" fmla="*/ 77 h 91"/>
                  <a:gd name="T24" fmla="*/ 890 w 1641"/>
                  <a:gd name="T25" fmla="*/ 65 h 91"/>
                  <a:gd name="T26" fmla="*/ 886 w 1641"/>
                  <a:gd name="T27" fmla="*/ 56 h 91"/>
                  <a:gd name="T28" fmla="*/ 895 w 1641"/>
                  <a:gd name="T29" fmla="*/ 64 h 91"/>
                  <a:gd name="T30" fmla="*/ 854 w 1641"/>
                  <a:gd name="T31" fmla="*/ 91 h 91"/>
                  <a:gd name="T32" fmla="*/ 802 w 1641"/>
                  <a:gd name="T33" fmla="*/ 89 h 91"/>
                  <a:gd name="T34" fmla="*/ 771 w 1641"/>
                  <a:gd name="T35" fmla="*/ 63 h 91"/>
                  <a:gd name="T36" fmla="*/ 747 w 1641"/>
                  <a:gd name="T37" fmla="*/ 66 h 91"/>
                  <a:gd name="T38" fmla="*/ 755 w 1641"/>
                  <a:gd name="T39" fmla="*/ 56 h 91"/>
                  <a:gd name="T40" fmla="*/ 750 w 1641"/>
                  <a:gd name="T41" fmla="*/ 56 h 91"/>
                  <a:gd name="T42" fmla="*/ 741 w 1641"/>
                  <a:gd name="T43" fmla="*/ 62 h 91"/>
                  <a:gd name="T44" fmla="*/ 706 w 1641"/>
                  <a:gd name="T45" fmla="*/ 26 h 91"/>
                  <a:gd name="T46" fmla="*/ 730 w 1641"/>
                  <a:gd name="T47" fmla="*/ 23 h 91"/>
                  <a:gd name="T48" fmla="*/ 732 w 1641"/>
                  <a:gd name="T49" fmla="*/ 35 h 91"/>
                  <a:gd name="T50" fmla="*/ 737 w 1641"/>
                  <a:gd name="T51" fmla="*/ 21 h 91"/>
                  <a:gd name="T52" fmla="*/ 703 w 1641"/>
                  <a:gd name="T53" fmla="*/ 22 h 91"/>
                  <a:gd name="T54" fmla="*/ 685 w 1641"/>
                  <a:gd name="T55" fmla="*/ 29 h 91"/>
                  <a:gd name="T56" fmla="*/ 689 w 1641"/>
                  <a:gd name="T57" fmla="*/ 14 h 91"/>
                  <a:gd name="T58" fmla="*/ 671 w 1641"/>
                  <a:gd name="T59" fmla="*/ 17 h 91"/>
                  <a:gd name="T60" fmla="*/ 653 w 1641"/>
                  <a:gd name="T61" fmla="*/ 7 h 91"/>
                  <a:gd name="T62" fmla="*/ 8 w 1641"/>
                  <a:gd name="T63" fmla="*/ 6 h 91"/>
                  <a:gd name="T64" fmla="*/ 1641 w 1641"/>
                  <a:gd name="T65" fmla="*/ 6 h 91"/>
                  <a:gd name="T66" fmla="*/ 838 w 1641"/>
                  <a:gd name="T67" fmla="*/ 19 h 91"/>
                  <a:gd name="T68" fmla="*/ 848 w 1641"/>
                  <a:gd name="T69" fmla="*/ 24 h 91"/>
                  <a:gd name="T70" fmla="*/ 854 w 1641"/>
                  <a:gd name="T71" fmla="*/ 23 h 91"/>
                  <a:gd name="T72" fmla="*/ 859 w 1641"/>
                  <a:gd name="T73" fmla="*/ 27 h 91"/>
                  <a:gd name="T74" fmla="*/ 856 w 1641"/>
                  <a:gd name="T75" fmla="*/ 43 h 91"/>
                  <a:gd name="T76" fmla="*/ 884 w 1641"/>
                  <a:gd name="T77" fmla="*/ 13 h 91"/>
                  <a:gd name="T78" fmla="*/ 787 w 1641"/>
                  <a:gd name="T79" fmla="*/ 42 h 91"/>
                  <a:gd name="T80" fmla="*/ 779 w 1641"/>
                  <a:gd name="T81" fmla="*/ 14 h 91"/>
                  <a:gd name="T82" fmla="*/ 794 w 1641"/>
                  <a:gd name="T83" fmla="*/ 13 h 91"/>
                  <a:gd name="T84" fmla="*/ 789 w 1641"/>
                  <a:gd name="T85" fmla="*/ 17 h 91"/>
                  <a:gd name="T86" fmla="*/ 782 w 1641"/>
                  <a:gd name="T87" fmla="*/ 16 h 91"/>
                  <a:gd name="T88" fmla="*/ 782 w 1641"/>
                  <a:gd name="T89" fmla="*/ 32 h 91"/>
                  <a:gd name="T90" fmla="*/ 758 w 1641"/>
                  <a:gd name="T91" fmla="*/ 6 h 91"/>
                  <a:gd name="T92" fmla="*/ 777 w 1641"/>
                  <a:gd name="T93" fmla="*/ 71 h 91"/>
                  <a:gd name="T94" fmla="*/ 789 w 1641"/>
                  <a:gd name="T95" fmla="*/ 56 h 91"/>
                  <a:gd name="T96" fmla="*/ 795 w 1641"/>
                  <a:gd name="T97" fmla="*/ 58 h 91"/>
                  <a:gd name="T98" fmla="*/ 787 w 1641"/>
                  <a:gd name="T99" fmla="*/ 54 h 91"/>
                  <a:gd name="T100" fmla="*/ 856 w 1641"/>
                  <a:gd name="T101" fmla="*/ 56 h 91"/>
                  <a:gd name="T102" fmla="*/ 841 w 1641"/>
                  <a:gd name="T103" fmla="*/ 57 h 91"/>
                  <a:gd name="T104" fmla="*/ 855 w 1641"/>
                  <a:gd name="T105" fmla="*/ 58 h 91"/>
                  <a:gd name="T106" fmla="*/ 863 w 1641"/>
                  <a:gd name="T107" fmla="*/ 74 h 91"/>
                  <a:gd name="T108" fmla="*/ 834 w 1641"/>
                  <a:gd name="T109" fmla="*/ 49 h 91"/>
                  <a:gd name="T110" fmla="*/ 820 w 1641"/>
                  <a:gd name="T111" fmla="*/ 36 h 91"/>
                  <a:gd name="T112" fmla="*/ 826 w 1641"/>
                  <a:gd name="T113" fmla="*/ 48 h 91"/>
                  <a:gd name="T114" fmla="*/ 818 w 1641"/>
                  <a:gd name="T115" fmla="*/ 54 h 91"/>
                  <a:gd name="T116" fmla="*/ 824 w 1641"/>
                  <a:gd name="T117" fmla="*/ 27 h 91"/>
                  <a:gd name="T118" fmla="*/ 916 w 1641"/>
                  <a:gd name="T119" fmla="*/ 7 h 91"/>
                  <a:gd name="T120" fmla="*/ 724 w 1641"/>
                  <a:gd name="T121" fmla="*/ 6 h 91"/>
                  <a:gd name="T122" fmla="*/ 965 w 1641"/>
                  <a:gd name="T123" fmla="*/ 14 h 91"/>
                  <a:gd name="T124" fmla="*/ 681 w 1641"/>
                  <a:gd name="T125" fmla="*/ 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1" h="91">
                    <a:moveTo>
                      <a:pt x="1641" y="6"/>
                    </a:moveTo>
                    <a:cubicBezTo>
                      <a:pt x="1638" y="6"/>
                      <a:pt x="1635" y="6"/>
                      <a:pt x="1632" y="6"/>
                    </a:cubicBezTo>
                    <a:cubicBezTo>
                      <a:pt x="1457" y="6"/>
                      <a:pt x="1281" y="6"/>
                      <a:pt x="1106" y="6"/>
                    </a:cubicBezTo>
                    <a:cubicBezTo>
                      <a:pt x="1083" y="6"/>
                      <a:pt x="1060" y="9"/>
                      <a:pt x="1037" y="12"/>
                    </a:cubicBezTo>
                    <a:cubicBezTo>
                      <a:pt x="1020" y="14"/>
                      <a:pt x="1003" y="16"/>
                      <a:pt x="986" y="18"/>
                    </a:cubicBezTo>
                    <a:cubicBezTo>
                      <a:pt x="988" y="14"/>
                      <a:pt x="990" y="11"/>
                      <a:pt x="991" y="8"/>
                    </a:cubicBezTo>
                    <a:cubicBezTo>
                      <a:pt x="991" y="8"/>
                      <a:pt x="989" y="7"/>
                      <a:pt x="988" y="6"/>
                    </a:cubicBezTo>
                    <a:cubicBezTo>
                      <a:pt x="986" y="10"/>
                      <a:pt x="985" y="13"/>
                      <a:pt x="984" y="16"/>
                    </a:cubicBezTo>
                    <a:cubicBezTo>
                      <a:pt x="983" y="16"/>
                      <a:pt x="983" y="16"/>
                      <a:pt x="982" y="15"/>
                    </a:cubicBezTo>
                    <a:cubicBezTo>
                      <a:pt x="982" y="14"/>
                      <a:pt x="982" y="13"/>
                      <a:pt x="981" y="12"/>
                    </a:cubicBezTo>
                    <a:cubicBezTo>
                      <a:pt x="980" y="10"/>
                      <a:pt x="979" y="8"/>
                      <a:pt x="978" y="8"/>
                    </a:cubicBezTo>
                    <a:cubicBezTo>
                      <a:pt x="977" y="8"/>
                      <a:pt x="975" y="9"/>
                      <a:pt x="974" y="11"/>
                    </a:cubicBezTo>
                    <a:cubicBezTo>
                      <a:pt x="971" y="15"/>
                      <a:pt x="969" y="20"/>
                      <a:pt x="966" y="24"/>
                    </a:cubicBezTo>
                    <a:cubicBezTo>
                      <a:pt x="964" y="29"/>
                      <a:pt x="960" y="33"/>
                      <a:pt x="954" y="32"/>
                    </a:cubicBezTo>
                    <a:cubicBezTo>
                      <a:pt x="948" y="31"/>
                      <a:pt x="943" y="24"/>
                      <a:pt x="946" y="19"/>
                    </a:cubicBezTo>
                    <a:cubicBezTo>
                      <a:pt x="947" y="17"/>
                      <a:pt x="950" y="15"/>
                      <a:pt x="953" y="14"/>
                    </a:cubicBezTo>
                    <a:cubicBezTo>
                      <a:pt x="954" y="14"/>
                      <a:pt x="956" y="17"/>
                      <a:pt x="958" y="18"/>
                    </a:cubicBezTo>
                    <a:cubicBezTo>
                      <a:pt x="957" y="19"/>
                      <a:pt x="956" y="20"/>
                      <a:pt x="956" y="20"/>
                    </a:cubicBezTo>
                    <a:cubicBezTo>
                      <a:pt x="952" y="18"/>
                      <a:pt x="949" y="19"/>
                      <a:pt x="949" y="23"/>
                    </a:cubicBezTo>
                    <a:cubicBezTo>
                      <a:pt x="948" y="25"/>
                      <a:pt x="951" y="28"/>
                      <a:pt x="953" y="29"/>
                    </a:cubicBezTo>
                    <a:cubicBezTo>
                      <a:pt x="958" y="31"/>
                      <a:pt x="961" y="28"/>
                      <a:pt x="962" y="24"/>
                    </a:cubicBezTo>
                    <a:cubicBezTo>
                      <a:pt x="963" y="18"/>
                      <a:pt x="962" y="13"/>
                      <a:pt x="957" y="10"/>
                    </a:cubicBezTo>
                    <a:cubicBezTo>
                      <a:pt x="952" y="6"/>
                      <a:pt x="947" y="7"/>
                      <a:pt x="943" y="11"/>
                    </a:cubicBezTo>
                    <a:cubicBezTo>
                      <a:pt x="938" y="14"/>
                      <a:pt x="937" y="19"/>
                      <a:pt x="938" y="24"/>
                    </a:cubicBezTo>
                    <a:cubicBezTo>
                      <a:pt x="939" y="28"/>
                      <a:pt x="941" y="31"/>
                      <a:pt x="942" y="35"/>
                    </a:cubicBezTo>
                    <a:cubicBezTo>
                      <a:pt x="944" y="52"/>
                      <a:pt x="938" y="60"/>
                      <a:pt x="922" y="61"/>
                    </a:cubicBezTo>
                    <a:cubicBezTo>
                      <a:pt x="908" y="63"/>
                      <a:pt x="896" y="52"/>
                      <a:pt x="896" y="38"/>
                    </a:cubicBezTo>
                    <a:cubicBezTo>
                      <a:pt x="895" y="28"/>
                      <a:pt x="899" y="22"/>
                      <a:pt x="905" y="21"/>
                    </a:cubicBezTo>
                    <a:cubicBezTo>
                      <a:pt x="912" y="18"/>
                      <a:pt x="923" y="22"/>
                      <a:pt x="927" y="28"/>
                    </a:cubicBezTo>
                    <a:cubicBezTo>
                      <a:pt x="931" y="33"/>
                      <a:pt x="930" y="39"/>
                      <a:pt x="925" y="42"/>
                    </a:cubicBezTo>
                    <a:cubicBezTo>
                      <a:pt x="921" y="46"/>
                      <a:pt x="915" y="46"/>
                      <a:pt x="912" y="42"/>
                    </a:cubicBezTo>
                    <a:cubicBezTo>
                      <a:pt x="911" y="40"/>
                      <a:pt x="910" y="36"/>
                      <a:pt x="910" y="33"/>
                    </a:cubicBezTo>
                    <a:cubicBezTo>
                      <a:pt x="911" y="31"/>
                      <a:pt x="915" y="30"/>
                      <a:pt x="917" y="29"/>
                    </a:cubicBezTo>
                    <a:cubicBezTo>
                      <a:pt x="918" y="29"/>
                      <a:pt x="918" y="30"/>
                      <a:pt x="919" y="30"/>
                    </a:cubicBezTo>
                    <a:cubicBezTo>
                      <a:pt x="918" y="32"/>
                      <a:pt x="918" y="33"/>
                      <a:pt x="917" y="35"/>
                    </a:cubicBezTo>
                    <a:cubicBezTo>
                      <a:pt x="917" y="37"/>
                      <a:pt x="916" y="38"/>
                      <a:pt x="915" y="41"/>
                    </a:cubicBezTo>
                    <a:cubicBezTo>
                      <a:pt x="918" y="41"/>
                      <a:pt x="921" y="42"/>
                      <a:pt x="923" y="40"/>
                    </a:cubicBezTo>
                    <a:cubicBezTo>
                      <a:pt x="924" y="39"/>
                      <a:pt x="925" y="36"/>
                      <a:pt x="924" y="33"/>
                    </a:cubicBezTo>
                    <a:cubicBezTo>
                      <a:pt x="923" y="26"/>
                      <a:pt x="916" y="21"/>
                      <a:pt x="909" y="23"/>
                    </a:cubicBezTo>
                    <a:cubicBezTo>
                      <a:pt x="902" y="25"/>
                      <a:pt x="898" y="32"/>
                      <a:pt x="901" y="40"/>
                    </a:cubicBezTo>
                    <a:cubicBezTo>
                      <a:pt x="903" y="47"/>
                      <a:pt x="908" y="52"/>
                      <a:pt x="915" y="53"/>
                    </a:cubicBezTo>
                    <a:cubicBezTo>
                      <a:pt x="923" y="54"/>
                      <a:pt x="930" y="52"/>
                      <a:pt x="935" y="45"/>
                    </a:cubicBezTo>
                    <a:cubicBezTo>
                      <a:pt x="940" y="39"/>
                      <a:pt x="939" y="33"/>
                      <a:pt x="935" y="26"/>
                    </a:cubicBezTo>
                    <a:cubicBezTo>
                      <a:pt x="929" y="14"/>
                      <a:pt x="914" y="9"/>
                      <a:pt x="900" y="15"/>
                    </a:cubicBezTo>
                    <a:cubicBezTo>
                      <a:pt x="890" y="19"/>
                      <a:pt x="879" y="28"/>
                      <a:pt x="874" y="39"/>
                    </a:cubicBezTo>
                    <a:cubicBezTo>
                      <a:pt x="877" y="39"/>
                      <a:pt x="880" y="39"/>
                      <a:pt x="883" y="40"/>
                    </a:cubicBezTo>
                    <a:cubicBezTo>
                      <a:pt x="895" y="42"/>
                      <a:pt x="903" y="56"/>
                      <a:pt x="899" y="68"/>
                    </a:cubicBezTo>
                    <a:cubicBezTo>
                      <a:pt x="897" y="73"/>
                      <a:pt x="894" y="76"/>
                      <a:pt x="888" y="77"/>
                    </a:cubicBezTo>
                    <a:cubicBezTo>
                      <a:pt x="882" y="77"/>
                      <a:pt x="878" y="75"/>
                      <a:pt x="875" y="69"/>
                    </a:cubicBezTo>
                    <a:cubicBezTo>
                      <a:pt x="873" y="65"/>
                      <a:pt x="872" y="59"/>
                      <a:pt x="875" y="55"/>
                    </a:cubicBezTo>
                    <a:cubicBezTo>
                      <a:pt x="880" y="49"/>
                      <a:pt x="890" y="50"/>
                      <a:pt x="892" y="57"/>
                    </a:cubicBezTo>
                    <a:cubicBezTo>
                      <a:pt x="893" y="59"/>
                      <a:pt x="892" y="63"/>
                      <a:pt x="890" y="65"/>
                    </a:cubicBezTo>
                    <a:cubicBezTo>
                      <a:pt x="889" y="66"/>
                      <a:pt x="885" y="64"/>
                      <a:pt x="883" y="64"/>
                    </a:cubicBezTo>
                    <a:cubicBezTo>
                      <a:pt x="883" y="63"/>
                      <a:pt x="883" y="62"/>
                      <a:pt x="883" y="62"/>
                    </a:cubicBezTo>
                    <a:cubicBezTo>
                      <a:pt x="885" y="62"/>
                      <a:pt x="887" y="61"/>
                      <a:pt x="892" y="61"/>
                    </a:cubicBezTo>
                    <a:cubicBezTo>
                      <a:pt x="889" y="58"/>
                      <a:pt x="888" y="56"/>
                      <a:pt x="886" y="56"/>
                    </a:cubicBezTo>
                    <a:cubicBezTo>
                      <a:pt x="884" y="55"/>
                      <a:pt x="880" y="56"/>
                      <a:pt x="878" y="58"/>
                    </a:cubicBezTo>
                    <a:cubicBezTo>
                      <a:pt x="876" y="60"/>
                      <a:pt x="876" y="65"/>
                      <a:pt x="877" y="66"/>
                    </a:cubicBezTo>
                    <a:cubicBezTo>
                      <a:pt x="880" y="69"/>
                      <a:pt x="884" y="72"/>
                      <a:pt x="887" y="71"/>
                    </a:cubicBezTo>
                    <a:cubicBezTo>
                      <a:pt x="890" y="71"/>
                      <a:pt x="894" y="67"/>
                      <a:pt x="895" y="64"/>
                    </a:cubicBezTo>
                    <a:cubicBezTo>
                      <a:pt x="897" y="58"/>
                      <a:pt x="895" y="52"/>
                      <a:pt x="890" y="48"/>
                    </a:cubicBezTo>
                    <a:cubicBezTo>
                      <a:pt x="884" y="43"/>
                      <a:pt x="878" y="41"/>
                      <a:pt x="870" y="43"/>
                    </a:cubicBezTo>
                    <a:cubicBezTo>
                      <a:pt x="866" y="44"/>
                      <a:pt x="863" y="46"/>
                      <a:pt x="859" y="47"/>
                    </a:cubicBezTo>
                    <a:cubicBezTo>
                      <a:pt x="877" y="71"/>
                      <a:pt x="876" y="83"/>
                      <a:pt x="854" y="91"/>
                    </a:cubicBezTo>
                    <a:cubicBezTo>
                      <a:pt x="851" y="91"/>
                      <a:pt x="848" y="91"/>
                      <a:pt x="845" y="91"/>
                    </a:cubicBezTo>
                    <a:cubicBezTo>
                      <a:pt x="827" y="83"/>
                      <a:pt x="824" y="79"/>
                      <a:pt x="825" y="61"/>
                    </a:cubicBezTo>
                    <a:cubicBezTo>
                      <a:pt x="822" y="60"/>
                      <a:pt x="819" y="59"/>
                      <a:pt x="816" y="58"/>
                    </a:cubicBezTo>
                    <a:cubicBezTo>
                      <a:pt x="819" y="74"/>
                      <a:pt x="815" y="83"/>
                      <a:pt x="802" y="89"/>
                    </a:cubicBezTo>
                    <a:cubicBezTo>
                      <a:pt x="800" y="89"/>
                      <a:pt x="799" y="90"/>
                      <a:pt x="797" y="91"/>
                    </a:cubicBezTo>
                    <a:cubicBezTo>
                      <a:pt x="793" y="91"/>
                      <a:pt x="790" y="91"/>
                      <a:pt x="786" y="91"/>
                    </a:cubicBezTo>
                    <a:cubicBezTo>
                      <a:pt x="785" y="90"/>
                      <a:pt x="783" y="89"/>
                      <a:pt x="781" y="89"/>
                    </a:cubicBezTo>
                    <a:cubicBezTo>
                      <a:pt x="771" y="84"/>
                      <a:pt x="767" y="74"/>
                      <a:pt x="771" y="63"/>
                    </a:cubicBezTo>
                    <a:cubicBezTo>
                      <a:pt x="774" y="57"/>
                      <a:pt x="779" y="52"/>
                      <a:pt x="782" y="47"/>
                    </a:cubicBezTo>
                    <a:cubicBezTo>
                      <a:pt x="779" y="46"/>
                      <a:pt x="775" y="44"/>
                      <a:pt x="771" y="43"/>
                    </a:cubicBezTo>
                    <a:cubicBezTo>
                      <a:pt x="763" y="41"/>
                      <a:pt x="755" y="43"/>
                      <a:pt x="750" y="49"/>
                    </a:cubicBezTo>
                    <a:cubicBezTo>
                      <a:pt x="745" y="54"/>
                      <a:pt x="744" y="60"/>
                      <a:pt x="747" y="66"/>
                    </a:cubicBezTo>
                    <a:cubicBezTo>
                      <a:pt x="749" y="68"/>
                      <a:pt x="753" y="72"/>
                      <a:pt x="756" y="71"/>
                    </a:cubicBezTo>
                    <a:cubicBezTo>
                      <a:pt x="759" y="71"/>
                      <a:pt x="763" y="68"/>
                      <a:pt x="765" y="65"/>
                    </a:cubicBezTo>
                    <a:cubicBezTo>
                      <a:pt x="766" y="63"/>
                      <a:pt x="765" y="59"/>
                      <a:pt x="763" y="57"/>
                    </a:cubicBezTo>
                    <a:cubicBezTo>
                      <a:pt x="761" y="55"/>
                      <a:pt x="757" y="55"/>
                      <a:pt x="755" y="56"/>
                    </a:cubicBezTo>
                    <a:cubicBezTo>
                      <a:pt x="753" y="56"/>
                      <a:pt x="752" y="58"/>
                      <a:pt x="750" y="61"/>
                    </a:cubicBezTo>
                    <a:cubicBezTo>
                      <a:pt x="754" y="61"/>
                      <a:pt x="757" y="61"/>
                      <a:pt x="759" y="62"/>
                    </a:cubicBezTo>
                    <a:cubicBezTo>
                      <a:pt x="757" y="66"/>
                      <a:pt x="754" y="67"/>
                      <a:pt x="751" y="64"/>
                    </a:cubicBezTo>
                    <a:cubicBezTo>
                      <a:pt x="747" y="62"/>
                      <a:pt x="748" y="59"/>
                      <a:pt x="750" y="56"/>
                    </a:cubicBezTo>
                    <a:cubicBezTo>
                      <a:pt x="753" y="52"/>
                      <a:pt x="757" y="50"/>
                      <a:pt x="761" y="52"/>
                    </a:cubicBezTo>
                    <a:cubicBezTo>
                      <a:pt x="766" y="53"/>
                      <a:pt x="768" y="56"/>
                      <a:pt x="768" y="61"/>
                    </a:cubicBezTo>
                    <a:cubicBezTo>
                      <a:pt x="769" y="70"/>
                      <a:pt x="763" y="77"/>
                      <a:pt x="755" y="77"/>
                    </a:cubicBezTo>
                    <a:cubicBezTo>
                      <a:pt x="747" y="77"/>
                      <a:pt x="742" y="71"/>
                      <a:pt x="741" y="62"/>
                    </a:cubicBezTo>
                    <a:cubicBezTo>
                      <a:pt x="741" y="50"/>
                      <a:pt x="750" y="40"/>
                      <a:pt x="763" y="40"/>
                    </a:cubicBezTo>
                    <a:cubicBezTo>
                      <a:pt x="764" y="39"/>
                      <a:pt x="766" y="40"/>
                      <a:pt x="768" y="40"/>
                    </a:cubicBezTo>
                    <a:cubicBezTo>
                      <a:pt x="761" y="23"/>
                      <a:pt x="742" y="11"/>
                      <a:pt x="726" y="13"/>
                    </a:cubicBezTo>
                    <a:cubicBezTo>
                      <a:pt x="717" y="13"/>
                      <a:pt x="710" y="18"/>
                      <a:pt x="706" y="26"/>
                    </a:cubicBezTo>
                    <a:cubicBezTo>
                      <a:pt x="702" y="33"/>
                      <a:pt x="702" y="40"/>
                      <a:pt x="707" y="46"/>
                    </a:cubicBezTo>
                    <a:cubicBezTo>
                      <a:pt x="712" y="52"/>
                      <a:pt x="721" y="54"/>
                      <a:pt x="729" y="52"/>
                    </a:cubicBezTo>
                    <a:cubicBezTo>
                      <a:pt x="736" y="50"/>
                      <a:pt x="741" y="43"/>
                      <a:pt x="741" y="36"/>
                    </a:cubicBezTo>
                    <a:cubicBezTo>
                      <a:pt x="742" y="29"/>
                      <a:pt x="737" y="24"/>
                      <a:pt x="730" y="23"/>
                    </a:cubicBezTo>
                    <a:cubicBezTo>
                      <a:pt x="724" y="22"/>
                      <a:pt x="718" y="27"/>
                      <a:pt x="717" y="33"/>
                    </a:cubicBezTo>
                    <a:cubicBezTo>
                      <a:pt x="716" y="40"/>
                      <a:pt x="718" y="42"/>
                      <a:pt x="726" y="40"/>
                    </a:cubicBezTo>
                    <a:cubicBezTo>
                      <a:pt x="725" y="37"/>
                      <a:pt x="724" y="33"/>
                      <a:pt x="722" y="30"/>
                    </a:cubicBezTo>
                    <a:cubicBezTo>
                      <a:pt x="727" y="29"/>
                      <a:pt x="731" y="29"/>
                      <a:pt x="732" y="35"/>
                    </a:cubicBezTo>
                    <a:cubicBezTo>
                      <a:pt x="732" y="39"/>
                      <a:pt x="728" y="45"/>
                      <a:pt x="724" y="44"/>
                    </a:cubicBezTo>
                    <a:cubicBezTo>
                      <a:pt x="720" y="44"/>
                      <a:pt x="716" y="42"/>
                      <a:pt x="714" y="39"/>
                    </a:cubicBezTo>
                    <a:cubicBezTo>
                      <a:pt x="712" y="37"/>
                      <a:pt x="712" y="32"/>
                      <a:pt x="714" y="29"/>
                    </a:cubicBezTo>
                    <a:cubicBezTo>
                      <a:pt x="717" y="21"/>
                      <a:pt x="730" y="17"/>
                      <a:pt x="737" y="21"/>
                    </a:cubicBezTo>
                    <a:cubicBezTo>
                      <a:pt x="741" y="23"/>
                      <a:pt x="744" y="27"/>
                      <a:pt x="745" y="30"/>
                    </a:cubicBezTo>
                    <a:cubicBezTo>
                      <a:pt x="749" y="48"/>
                      <a:pt x="738" y="61"/>
                      <a:pt x="720" y="61"/>
                    </a:cubicBezTo>
                    <a:cubicBezTo>
                      <a:pt x="703" y="61"/>
                      <a:pt x="695" y="47"/>
                      <a:pt x="701" y="29"/>
                    </a:cubicBezTo>
                    <a:cubicBezTo>
                      <a:pt x="702" y="26"/>
                      <a:pt x="703" y="24"/>
                      <a:pt x="703" y="22"/>
                    </a:cubicBezTo>
                    <a:cubicBezTo>
                      <a:pt x="704" y="16"/>
                      <a:pt x="702" y="11"/>
                      <a:pt x="697" y="9"/>
                    </a:cubicBezTo>
                    <a:cubicBezTo>
                      <a:pt x="692" y="7"/>
                      <a:pt x="687" y="6"/>
                      <a:pt x="683" y="10"/>
                    </a:cubicBezTo>
                    <a:cubicBezTo>
                      <a:pt x="679" y="14"/>
                      <a:pt x="677" y="19"/>
                      <a:pt x="680" y="24"/>
                    </a:cubicBezTo>
                    <a:cubicBezTo>
                      <a:pt x="681" y="26"/>
                      <a:pt x="683" y="28"/>
                      <a:pt x="685" y="29"/>
                    </a:cubicBezTo>
                    <a:cubicBezTo>
                      <a:pt x="688" y="29"/>
                      <a:pt x="690" y="28"/>
                      <a:pt x="692" y="26"/>
                    </a:cubicBezTo>
                    <a:cubicBezTo>
                      <a:pt x="693" y="25"/>
                      <a:pt x="693" y="22"/>
                      <a:pt x="692" y="21"/>
                    </a:cubicBezTo>
                    <a:cubicBezTo>
                      <a:pt x="690" y="19"/>
                      <a:pt x="687" y="19"/>
                      <a:pt x="683" y="18"/>
                    </a:cubicBezTo>
                    <a:cubicBezTo>
                      <a:pt x="685" y="16"/>
                      <a:pt x="688" y="13"/>
                      <a:pt x="689" y="14"/>
                    </a:cubicBezTo>
                    <a:cubicBezTo>
                      <a:pt x="692" y="15"/>
                      <a:pt x="696" y="18"/>
                      <a:pt x="696" y="20"/>
                    </a:cubicBezTo>
                    <a:cubicBezTo>
                      <a:pt x="696" y="23"/>
                      <a:pt x="694" y="28"/>
                      <a:pt x="691" y="30"/>
                    </a:cubicBezTo>
                    <a:cubicBezTo>
                      <a:pt x="687" y="34"/>
                      <a:pt x="682" y="32"/>
                      <a:pt x="679" y="29"/>
                    </a:cubicBezTo>
                    <a:cubicBezTo>
                      <a:pt x="676" y="25"/>
                      <a:pt x="674" y="21"/>
                      <a:pt x="671" y="17"/>
                    </a:cubicBezTo>
                    <a:cubicBezTo>
                      <a:pt x="671" y="16"/>
                      <a:pt x="670" y="14"/>
                      <a:pt x="669" y="13"/>
                    </a:cubicBezTo>
                    <a:cubicBezTo>
                      <a:pt x="667" y="11"/>
                      <a:pt x="665" y="9"/>
                      <a:pt x="663" y="7"/>
                    </a:cubicBezTo>
                    <a:cubicBezTo>
                      <a:pt x="662" y="10"/>
                      <a:pt x="660" y="12"/>
                      <a:pt x="658" y="16"/>
                    </a:cubicBezTo>
                    <a:cubicBezTo>
                      <a:pt x="657" y="13"/>
                      <a:pt x="655" y="10"/>
                      <a:pt x="653" y="7"/>
                    </a:cubicBezTo>
                    <a:cubicBezTo>
                      <a:pt x="649" y="8"/>
                      <a:pt x="649" y="10"/>
                      <a:pt x="657" y="18"/>
                    </a:cubicBezTo>
                    <a:cubicBezTo>
                      <a:pt x="636" y="16"/>
                      <a:pt x="616" y="13"/>
                      <a:pt x="596" y="11"/>
                    </a:cubicBezTo>
                    <a:cubicBezTo>
                      <a:pt x="578" y="9"/>
                      <a:pt x="559" y="6"/>
                      <a:pt x="541" y="6"/>
                    </a:cubicBezTo>
                    <a:cubicBezTo>
                      <a:pt x="364" y="6"/>
                      <a:pt x="186" y="6"/>
                      <a:pt x="8" y="6"/>
                    </a:cubicBezTo>
                    <a:cubicBezTo>
                      <a:pt x="6" y="6"/>
                      <a:pt x="3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547" y="0"/>
                      <a:pt x="1094" y="0"/>
                      <a:pt x="1641" y="0"/>
                    </a:cubicBezTo>
                    <a:cubicBezTo>
                      <a:pt x="1641" y="2"/>
                      <a:pt x="1641" y="4"/>
                      <a:pt x="1641" y="6"/>
                    </a:cubicBezTo>
                    <a:close/>
                    <a:moveTo>
                      <a:pt x="884" y="13"/>
                    </a:moveTo>
                    <a:cubicBezTo>
                      <a:pt x="875" y="6"/>
                      <a:pt x="870" y="8"/>
                      <a:pt x="869" y="19"/>
                    </a:cubicBezTo>
                    <a:cubicBezTo>
                      <a:pt x="868" y="31"/>
                      <a:pt x="855" y="37"/>
                      <a:pt x="843" y="30"/>
                    </a:cubicBezTo>
                    <a:cubicBezTo>
                      <a:pt x="839" y="27"/>
                      <a:pt x="836" y="24"/>
                      <a:pt x="838" y="19"/>
                    </a:cubicBezTo>
                    <a:cubicBezTo>
                      <a:pt x="839" y="15"/>
                      <a:pt x="842" y="11"/>
                      <a:pt x="846" y="10"/>
                    </a:cubicBezTo>
                    <a:cubicBezTo>
                      <a:pt x="849" y="9"/>
                      <a:pt x="854" y="11"/>
                      <a:pt x="857" y="13"/>
                    </a:cubicBezTo>
                    <a:cubicBezTo>
                      <a:pt x="862" y="17"/>
                      <a:pt x="860" y="25"/>
                      <a:pt x="854" y="26"/>
                    </a:cubicBezTo>
                    <a:cubicBezTo>
                      <a:pt x="852" y="26"/>
                      <a:pt x="850" y="26"/>
                      <a:pt x="848" y="24"/>
                    </a:cubicBezTo>
                    <a:cubicBezTo>
                      <a:pt x="847" y="23"/>
                      <a:pt x="846" y="20"/>
                      <a:pt x="847" y="19"/>
                    </a:cubicBezTo>
                    <a:cubicBezTo>
                      <a:pt x="848" y="18"/>
                      <a:pt x="850" y="17"/>
                      <a:pt x="852" y="16"/>
                    </a:cubicBezTo>
                    <a:cubicBezTo>
                      <a:pt x="852" y="19"/>
                      <a:pt x="852" y="20"/>
                      <a:pt x="851" y="22"/>
                    </a:cubicBezTo>
                    <a:cubicBezTo>
                      <a:pt x="852" y="22"/>
                      <a:pt x="853" y="22"/>
                      <a:pt x="854" y="23"/>
                    </a:cubicBezTo>
                    <a:cubicBezTo>
                      <a:pt x="854" y="20"/>
                      <a:pt x="856" y="16"/>
                      <a:pt x="855" y="15"/>
                    </a:cubicBezTo>
                    <a:cubicBezTo>
                      <a:pt x="853" y="14"/>
                      <a:pt x="849" y="12"/>
                      <a:pt x="846" y="13"/>
                    </a:cubicBezTo>
                    <a:cubicBezTo>
                      <a:pt x="841" y="16"/>
                      <a:pt x="840" y="25"/>
                      <a:pt x="846" y="28"/>
                    </a:cubicBezTo>
                    <a:cubicBezTo>
                      <a:pt x="850" y="29"/>
                      <a:pt x="856" y="29"/>
                      <a:pt x="859" y="27"/>
                    </a:cubicBezTo>
                    <a:cubicBezTo>
                      <a:pt x="862" y="26"/>
                      <a:pt x="863" y="20"/>
                      <a:pt x="863" y="16"/>
                    </a:cubicBezTo>
                    <a:cubicBezTo>
                      <a:pt x="862" y="8"/>
                      <a:pt x="858" y="6"/>
                      <a:pt x="846" y="6"/>
                    </a:cubicBezTo>
                    <a:cubicBezTo>
                      <a:pt x="836" y="6"/>
                      <a:pt x="829" y="15"/>
                      <a:pt x="832" y="24"/>
                    </a:cubicBezTo>
                    <a:cubicBezTo>
                      <a:pt x="836" y="36"/>
                      <a:pt x="846" y="40"/>
                      <a:pt x="856" y="43"/>
                    </a:cubicBezTo>
                    <a:cubicBezTo>
                      <a:pt x="865" y="45"/>
                      <a:pt x="869" y="38"/>
                      <a:pt x="873" y="32"/>
                    </a:cubicBezTo>
                    <a:cubicBezTo>
                      <a:pt x="880" y="21"/>
                      <a:pt x="888" y="11"/>
                      <a:pt x="901" y="6"/>
                    </a:cubicBezTo>
                    <a:cubicBezTo>
                      <a:pt x="895" y="6"/>
                      <a:pt x="889" y="6"/>
                      <a:pt x="883" y="6"/>
                    </a:cubicBezTo>
                    <a:cubicBezTo>
                      <a:pt x="883" y="9"/>
                      <a:pt x="883" y="11"/>
                      <a:pt x="884" y="13"/>
                    </a:cubicBezTo>
                    <a:close/>
                    <a:moveTo>
                      <a:pt x="742" y="6"/>
                    </a:moveTo>
                    <a:cubicBezTo>
                      <a:pt x="754" y="11"/>
                      <a:pt x="762" y="21"/>
                      <a:pt x="768" y="32"/>
                    </a:cubicBezTo>
                    <a:cubicBezTo>
                      <a:pt x="770" y="34"/>
                      <a:pt x="771" y="36"/>
                      <a:pt x="772" y="38"/>
                    </a:cubicBezTo>
                    <a:cubicBezTo>
                      <a:pt x="776" y="43"/>
                      <a:pt x="781" y="45"/>
                      <a:pt x="787" y="42"/>
                    </a:cubicBezTo>
                    <a:cubicBezTo>
                      <a:pt x="793" y="39"/>
                      <a:pt x="800" y="36"/>
                      <a:pt x="806" y="31"/>
                    </a:cubicBezTo>
                    <a:cubicBezTo>
                      <a:pt x="812" y="25"/>
                      <a:pt x="811" y="13"/>
                      <a:pt x="804" y="9"/>
                    </a:cubicBezTo>
                    <a:cubicBezTo>
                      <a:pt x="800" y="6"/>
                      <a:pt x="794" y="7"/>
                      <a:pt x="789" y="6"/>
                    </a:cubicBezTo>
                    <a:cubicBezTo>
                      <a:pt x="783" y="5"/>
                      <a:pt x="781" y="9"/>
                      <a:pt x="779" y="14"/>
                    </a:cubicBezTo>
                    <a:cubicBezTo>
                      <a:pt x="777" y="19"/>
                      <a:pt x="777" y="24"/>
                      <a:pt x="782" y="27"/>
                    </a:cubicBezTo>
                    <a:cubicBezTo>
                      <a:pt x="786" y="30"/>
                      <a:pt x="791" y="31"/>
                      <a:pt x="796" y="28"/>
                    </a:cubicBezTo>
                    <a:cubicBezTo>
                      <a:pt x="798" y="26"/>
                      <a:pt x="799" y="22"/>
                      <a:pt x="799" y="20"/>
                    </a:cubicBezTo>
                    <a:cubicBezTo>
                      <a:pt x="799" y="17"/>
                      <a:pt x="796" y="14"/>
                      <a:pt x="794" y="13"/>
                    </a:cubicBezTo>
                    <a:cubicBezTo>
                      <a:pt x="792" y="12"/>
                      <a:pt x="788" y="14"/>
                      <a:pt x="787" y="16"/>
                    </a:cubicBezTo>
                    <a:cubicBezTo>
                      <a:pt x="786" y="17"/>
                      <a:pt x="787" y="20"/>
                      <a:pt x="787" y="22"/>
                    </a:cubicBezTo>
                    <a:cubicBezTo>
                      <a:pt x="788" y="22"/>
                      <a:pt x="789" y="22"/>
                      <a:pt x="790" y="22"/>
                    </a:cubicBezTo>
                    <a:cubicBezTo>
                      <a:pt x="790" y="20"/>
                      <a:pt x="789" y="19"/>
                      <a:pt x="789" y="17"/>
                    </a:cubicBezTo>
                    <a:cubicBezTo>
                      <a:pt x="790" y="16"/>
                      <a:pt x="790" y="16"/>
                      <a:pt x="791" y="16"/>
                    </a:cubicBezTo>
                    <a:cubicBezTo>
                      <a:pt x="792" y="18"/>
                      <a:pt x="795" y="21"/>
                      <a:pt x="795" y="22"/>
                    </a:cubicBezTo>
                    <a:cubicBezTo>
                      <a:pt x="793" y="24"/>
                      <a:pt x="791" y="26"/>
                      <a:pt x="788" y="26"/>
                    </a:cubicBezTo>
                    <a:cubicBezTo>
                      <a:pt x="784" y="27"/>
                      <a:pt x="779" y="20"/>
                      <a:pt x="782" y="16"/>
                    </a:cubicBezTo>
                    <a:cubicBezTo>
                      <a:pt x="784" y="13"/>
                      <a:pt x="789" y="10"/>
                      <a:pt x="792" y="9"/>
                    </a:cubicBezTo>
                    <a:cubicBezTo>
                      <a:pt x="798" y="8"/>
                      <a:pt x="801" y="12"/>
                      <a:pt x="803" y="17"/>
                    </a:cubicBezTo>
                    <a:cubicBezTo>
                      <a:pt x="805" y="22"/>
                      <a:pt x="804" y="26"/>
                      <a:pt x="800" y="29"/>
                    </a:cubicBezTo>
                    <a:cubicBezTo>
                      <a:pt x="795" y="33"/>
                      <a:pt x="789" y="34"/>
                      <a:pt x="782" y="32"/>
                    </a:cubicBezTo>
                    <a:cubicBezTo>
                      <a:pt x="776" y="30"/>
                      <a:pt x="773" y="25"/>
                      <a:pt x="772" y="19"/>
                    </a:cubicBezTo>
                    <a:cubicBezTo>
                      <a:pt x="772" y="15"/>
                      <a:pt x="770" y="11"/>
                      <a:pt x="768" y="10"/>
                    </a:cubicBezTo>
                    <a:cubicBezTo>
                      <a:pt x="766" y="8"/>
                      <a:pt x="761" y="10"/>
                      <a:pt x="758" y="11"/>
                    </a:cubicBezTo>
                    <a:cubicBezTo>
                      <a:pt x="758" y="10"/>
                      <a:pt x="758" y="8"/>
                      <a:pt x="758" y="6"/>
                    </a:cubicBezTo>
                    <a:cubicBezTo>
                      <a:pt x="753" y="6"/>
                      <a:pt x="747" y="6"/>
                      <a:pt x="742" y="6"/>
                    </a:cubicBezTo>
                    <a:close/>
                    <a:moveTo>
                      <a:pt x="807" y="36"/>
                    </a:moveTo>
                    <a:cubicBezTo>
                      <a:pt x="798" y="41"/>
                      <a:pt x="790" y="46"/>
                      <a:pt x="783" y="51"/>
                    </a:cubicBezTo>
                    <a:cubicBezTo>
                      <a:pt x="776" y="57"/>
                      <a:pt x="774" y="65"/>
                      <a:pt x="777" y="71"/>
                    </a:cubicBezTo>
                    <a:cubicBezTo>
                      <a:pt x="781" y="79"/>
                      <a:pt x="789" y="84"/>
                      <a:pt x="798" y="84"/>
                    </a:cubicBezTo>
                    <a:cubicBezTo>
                      <a:pt x="805" y="83"/>
                      <a:pt x="810" y="79"/>
                      <a:pt x="813" y="70"/>
                    </a:cubicBezTo>
                    <a:cubicBezTo>
                      <a:pt x="815" y="63"/>
                      <a:pt x="813" y="57"/>
                      <a:pt x="808" y="54"/>
                    </a:cubicBezTo>
                    <a:cubicBezTo>
                      <a:pt x="802" y="50"/>
                      <a:pt x="794" y="50"/>
                      <a:pt x="789" y="56"/>
                    </a:cubicBezTo>
                    <a:cubicBezTo>
                      <a:pt x="787" y="57"/>
                      <a:pt x="786" y="61"/>
                      <a:pt x="787" y="63"/>
                    </a:cubicBezTo>
                    <a:cubicBezTo>
                      <a:pt x="789" y="65"/>
                      <a:pt x="792" y="67"/>
                      <a:pt x="795" y="67"/>
                    </a:cubicBezTo>
                    <a:cubicBezTo>
                      <a:pt x="797" y="68"/>
                      <a:pt x="799" y="65"/>
                      <a:pt x="800" y="63"/>
                    </a:cubicBezTo>
                    <a:cubicBezTo>
                      <a:pt x="799" y="61"/>
                      <a:pt x="797" y="60"/>
                      <a:pt x="795" y="58"/>
                    </a:cubicBezTo>
                    <a:cubicBezTo>
                      <a:pt x="797" y="57"/>
                      <a:pt x="801" y="57"/>
                      <a:pt x="802" y="58"/>
                    </a:cubicBezTo>
                    <a:cubicBezTo>
                      <a:pt x="803" y="61"/>
                      <a:pt x="803" y="65"/>
                      <a:pt x="801" y="67"/>
                    </a:cubicBezTo>
                    <a:cubicBezTo>
                      <a:pt x="798" y="71"/>
                      <a:pt x="791" y="71"/>
                      <a:pt x="787" y="67"/>
                    </a:cubicBezTo>
                    <a:cubicBezTo>
                      <a:pt x="783" y="64"/>
                      <a:pt x="783" y="58"/>
                      <a:pt x="787" y="54"/>
                    </a:cubicBezTo>
                    <a:cubicBezTo>
                      <a:pt x="793" y="48"/>
                      <a:pt x="799" y="46"/>
                      <a:pt x="808" y="49"/>
                    </a:cubicBezTo>
                    <a:cubicBezTo>
                      <a:pt x="807" y="45"/>
                      <a:pt x="807" y="41"/>
                      <a:pt x="807" y="36"/>
                    </a:cubicBezTo>
                    <a:close/>
                    <a:moveTo>
                      <a:pt x="834" y="49"/>
                    </a:moveTo>
                    <a:cubicBezTo>
                      <a:pt x="844" y="45"/>
                      <a:pt x="851" y="49"/>
                      <a:pt x="856" y="56"/>
                    </a:cubicBezTo>
                    <a:cubicBezTo>
                      <a:pt x="858" y="57"/>
                      <a:pt x="858" y="62"/>
                      <a:pt x="857" y="64"/>
                    </a:cubicBezTo>
                    <a:cubicBezTo>
                      <a:pt x="854" y="67"/>
                      <a:pt x="850" y="69"/>
                      <a:pt x="846" y="70"/>
                    </a:cubicBezTo>
                    <a:cubicBezTo>
                      <a:pt x="844" y="70"/>
                      <a:pt x="840" y="67"/>
                      <a:pt x="839" y="64"/>
                    </a:cubicBezTo>
                    <a:cubicBezTo>
                      <a:pt x="838" y="63"/>
                      <a:pt x="840" y="59"/>
                      <a:pt x="841" y="57"/>
                    </a:cubicBezTo>
                    <a:cubicBezTo>
                      <a:pt x="842" y="56"/>
                      <a:pt x="845" y="57"/>
                      <a:pt x="846" y="57"/>
                    </a:cubicBezTo>
                    <a:cubicBezTo>
                      <a:pt x="844" y="60"/>
                      <a:pt x="841" y="63"/>
                      <a:pt x="842" y="64"/>
                    </a:cubicBezTo>
                    <a:cubicBezTo>
                      <a:pt x="843" y="68"/>
                      <a:pt x="847" y="69"/>
                      <a:pt x="850" y="67"/>
                    </a:cubicBezTo>
                    <a:cubicBezTo>
                      <a:pt x="854" y="65"/>
                      <a:pt x="857" y="63"/>
                      <a:pt x="855" y="58"/>
                    </a:cubicBezTo>
                    <a:cubicBezTo>
                      <a:pt x="853" y="54"/>
                      <a:pt x="844" y="50"/>
                      <a:pt x="839" y="51"/>
                    </a:cubicBezTo>
                    <a:cubicBezTo>
                      <a:pt x="832" y="53"/>
                      <a:pt x="828" y="58"/>
                      <a:pt x="828" y="63"/>
                    </a:cubicBezTo>
                    <a:cubicBezTo>
                      <a:pt x="827" y="71"/>
                      <a:pt x="833" y="81"/>
                      <a:pt x="840" y="83"/>
                    </a:cubicBezTo>
                    <a:cubicBezTo>
                      <a:pt x="848" y="85"/>
                      <a:pt x="858" y="81"/>
                      <a:pt x="863" y="74"/>
                    </a:cubicBezTo>
                    <a:cubicBezTo>
                      <a:pt x="868" y="67"/>
                      <a:pt x="867" y="59"/>
                      <a:pt x="860" y="52"/>
                    </a:cubicBezTo>
                    <a:cubicBezTo>
                      <a:pt x="853" y="47"/>
                      <a:pt x="845" y="42"/>
                      <a:pt x="836" y="36"/>
                    </a:cubicBezTo>
                    <a:cubicBezTo>
                      <a:pt x="836" y="40"/>
                      <a:pt x="836" y="42"/>
                      <a:pt x="836" y="43"/>
                    </a:cubicBezTo>
                    <a:cubicBezTo>
                      <a:pt x="836" y="45"/>
                      <a:pt x="835" y="46"/>
                      <a:pt x="834" y="49"/>
                    </a:cubicBezTo>
                    <a:close/>
                    <a:moveTo>
                      <a:pt x="830" y="51"/>
                    </a:moveTo>
                    <a:cubicBezTo>
                      <a:pt x="827" y="51"/>
                      <a:pt x="825" y="51"/>
                      <a:pt x="823" y="51"/>
                    </a:cubicBezTo>
                    <a:cubicBezTo>
                      <a:pt x="817" y="51"/>
                      <a:pt x="813" y="44"/>
                      <a:pt x="817" y="39"/>
                    </a:cubicBezTo>
                    <a:cubicBezTo>
                      <a:pt x="817" y="37"/>
                      <a:pt x="819" y="36"/>
                      <a:pt x="820" y="36"/>
                    </a:cubicBezTo>
                    <a:cubicBezTo>
                      <a:pt x="822" y="36"/>
                      <a:pt x="823" y="38"/>
                      <a:pt x="824" y="39"/>
                    </a:cubicBezTo>
                    <a:cubicBezTo>
                      <a:pt x="822" y="40"/>
                      <a:pt x="820" y="41"/>
                      <a:pt x="819" y="43"/>
                    </a:cubicBezTo>
                    <a:cubicBezTo>
                      <a:pt x="818" y="44"/>
                      <a:pt x="820" y="46"/>
                      <a:pt x="821" y="47"/>
                    </a:cubicBezTo>
                    <a:cubicBezTo>
                      <a:pt x="823" y="48"/>
                      <a:pt x="826" y="48"/>
                      <a:pt x="826" y="48"/>
                    </a:cubicBezTo>
                    <a:cubicBezTo>
                      <a:pt x="827" y="44"/>
                      <a:pt x="829" y="40"/>
                      <a:pt x="828" y="36"/>
                    </a:cubicBezTo>
                    <a:cubicBezTo>
                      <a:pt x="828" y="34"/>
                      <a:pt x="824" y="30"/>
                      <a:pt x="822" y="31"/>
                    </a:cubicBezTo>
                    <a:cubicBezTo>
                      <a:pt x="819" y="31"/>
                      <a:pt x="815" y="34"/>
                      <a:pt x="814" y="37"/>
                    </a:cubicBezTo>
                    <a:cubicBezTo>
                      <a:pt x="812" y="43"/>
                      <a:pt x="813" y="49"/>
                      <a:pt x="818" y="54"/>
                    </a:cubicBezTo>
                    <a:cubicBezTo>
                      <a:pt x="823" y="59"/>
                      <a:pt x="826" y="59"/>
                      <a:pt x="830" y="51"/>
                    </a:cubicBezTo>
                    <a:close/>
                    <a:moveTo>
                      <a:pt x="812" y="6"/>
                    </a:moveTo>
                    <a:cubicBezTo>
                      <a:pt x="818" y="13"/>
                      <a:pt x="818" y="20"/>
                      <a:pt x="815" y="28"/>
                    </a:cubicBezTo>
                    <a:cubicBezTo>
                      <a:pt x="819" y="28"/>
                      <a:pt x="822" y="27"/>
                      <a:pt x="824" y="27"/>
                    </a:cubicBezTo>
                    <a:cubicBezTo>
                      <a:pt x="825" y="20"/>
                      <a:pt x="826" y="13"/>
                      <a:pt x="827" y="6"/>
                    </a:cubicBezTo>
                    <a:cubicBezTo>
                      <a:pt x="823" y="6"/>
                      <a:pt x="818" y="6"/>
                      <a:pt x="812" y="6"/>
                    </a:cubicBezTo>
                    <a:close/>
                    <a:moveTo>
                      <a:pt x="939" y="7"/>
                    </a:moveTo>
                    <a:cubicBezTo>
                      <a:pt x="931" y="7"/>
                      <a:pt x="923" y="7"/>
                      <a:pt x="916" y="7"/>
                    </a:cubicBezTo>
                    <a:cubicBezTo>
                      <a:pt x="922" y="10"/>
                      <a:pt x="928" y="14"/>
                      <a:pt x="934" y="17"/>
                    </a:cubicBezTo>
                    <a:cubicBezTo>
                      <a:pt x="936" y="14"/>
                      <a:pt x="937" y="11"/>
                      <a:pt x="939" y="7"/>
                    </a:cubicBezTo>
                    <a:close/>
                    <a:moveTo>
                      <a:pt x="707" y="17"/>
                    </a:moveTo>
                    <a:cubicBezTo>
                      <a:pt x="713" y="13"/>
                      <a:pt x="718" y="10"/>
                      <a:pt x="724" y="6"/>
                    </a:cubicBezTo>
                    <a:cubicBezTo>
                      <a:pt x="717" y="6"/>
                      <a:pt x="710" y="6"/>
                      <a:pt x="703" y="6"/>
                    </a:cubicBezTo>
                    <a:cubicBezTo>
                      <a:pt x="704" y="10"/>
                      <a:pt x="706" y="14"/>
                      <a:pt x="707" y="17"/>
                    </a:cubicBezTo>
                    <a:close/>
                    <a:moveTo>
                      <a:pt x="960" y="7"/>
                    </a:moveTo>
                    <a:cubicBezTo>
                      <a:pt x="961" y="9"/>
                      <a:pt x="963" y="12"/>
                      <a:pt x="965" y="14"/>
                    </a:cubicBezTo>
                    <a:cubicBezTo>
                      <a:pt x="967" y="12"/>
                      <a:pt x="969" y="9"/>
                      <a:pt x="971" y="7"/>
                    </a:cubicBezTo>
                    <a:cubicBezTo>
                      <a:pt x="967" y="7"/>
                      <a:pt x="964" y="7"/>
                      <a:pt x="960" y="7"/>
                    </a:cubicBezTo>
                    <a:close/>
                    <a:moveTo>
                      <a:pt x="677" y="14"/>
                    </a:moveTo>
                    <a:cubicBezTo>
                      <a:pt x="678" y="11"/>
                      <a:pt x="679" y="9"/>
                      <a:pt x="681" y="7"/>
                    </a:cubicBezTo>
                    <a:cubicBezTo>
                      <a:pt x="678" y="7"/>
                      <a:pt x="675" y="7"/>
                      <a:pt x="671" y="7"/>
                    </a:cubicBezTo>
                    <a:cubicBezTo>
                      <a:pt x="673" y="9"/>
                      <a:pt x="674" y="11"/>
                      <a:pt x="677" y="14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89762" y="1299904"/>
            <a:ext cx="107142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  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Khi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thực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hiện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phép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nhân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ba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chữ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(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trường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hợp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thừa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thứ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hai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có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chữ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số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0 ở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hàng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chục</a:t>
            </a:r>
            <a:r>
              <a:rPr kumimoji="0" lang="en-US" alt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)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ta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làm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thế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nào</a:t>
            </a:r>
            <a:r>
              <a:rPr kumimoji="0" lang="en-US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</a:p>
        </p:txBody>
      </p:sp>
      <p:grpSp>
        <p:nvGrpSpPr>
          <p:cNvPr id="15" name="Group 31"/>
          <p:cNvGrpSpPr>
            <a:grpSpLocks/>
          </p:cNvGrpSpPr>
          <p:nvPr/>
        </p:nvGrpSpPr>
        <p:grpSpPr bwMode="auto">
          <a:xfrm>
            <a:off x="310923" y="2368389"/>
            <a:ext cx="11617325" cy="2855913"/>
            <a:chOff x="-1224" y="632"/>
            <a:chExt cx="7318" cy="1799"/>
          </a:xfrm>
        </p:grpSpPr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>
              <a:off x="-1224" y="2063"/>
              <a:ext cx="7318" cy="36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rial" panose="020B0604020202020204" pitchFamily="34" charset="0"/>
                  <a:sym typeface="Wingdings" panose="05000000000000000000" pitchFamily="2" charset="2"/>
                </a:rPr>
                <a:t>   </a:t>
              </a:r>
              <a:r>
                <a:rPr kumimoji="0" lang="en-US" altLang="en-US" sz="3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sym typeface="Wingdings" panose="05000000000000000000" pitchFamily="2" charset="2"/>
                </a:rPr>
                <a:t></a:t>
              </a:r>
              <a:r>
                <a:rPr kumimoji="0" lang="en-US" altLang="en-US" sz="1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Tích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riêng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thứ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3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viết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lùi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sang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bên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trái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hai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cột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so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với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tích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riêng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thứ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nhất</a:t>
              </a:r>
              <a:r>
                <a:rPr kumimoji="0" lang="en-US" alt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.</a:t>
              </a:r>
            </a:p>
          </p:txBody>
        </p:sp>
        <p:sp>
          <p:nvSpPr>
            <p:cNvPr id="17" name="Text Box 33"/>
            <p:cNvSpPr txBox="1">
              <a:spLocks noChangeArrowheads="1"/>
            </p:cNvSpPr>
            <p:nvPr/>
          </p:nvSpPr>
          <p:spPr bwMode="auto">
            <a:xfrm>
              <a:off x="17" y="632"/>
              <a:ext cx="5616" cy="1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</a:rPr>
                <a:t>-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Tìm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tích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riêng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thứ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nhất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-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Tìm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</a:rPr>
                <a:t>tích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riêng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thứ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ba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.</a:t>
              </a:r>
            </a:p>
            <a:p>
              <a:pPr marL="0" marR="0" lvl="0" indent="0" defTabSz="91440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-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Cộng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các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</a:rPr>
                <a:t>tích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riêng</a:t>
              </a:r>
              <a:r>
                <a:rPr kumimoji="0" lang="en-US" alt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</a:rPr>
                <a:t>lại</a:t>
              </a:r>
              <a:endPara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1145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左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5175" y="3529013"/>
            <a:ext cx="2900363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 descr="右上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-661988"/>
            <a:ext cx="4129088" cy="237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3040063" y="2390775"/>
            <a:ext cx="7089775" cy="1512888"/>
            <a:chOff x="4888" y="2893"/>
            <a:chExt cx="9838" cy="2382"/>
          </a:xfrm>
        </p:grpSpPr>
        <p:sp>
          <p:nvSpPr>
            <p:cNvPr id="14" name="剪去单角的矩形 13"/>
            <p:cNvSpPr/>
            <p:nvPr/>
          </p:nvSpPr>
          <p:spPr>
            <a:xfrm flipV="1">
              <a:off x="4888" y="2893"/>
              <a:ext cx="9838" cy="2382"/>
            </a:xfrm>
            <a:prstGeom prst="snip1Rect">
              <a:avLst>
                <a:gd name="adj" fmla="val 50000"/>
              </a:avLst>
            </a:prstGeom>
            <a:noFill/>
            <a:ln w="25400">
              <a:solidFill>
                <a:srgbClr val="E94B5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  <p:sp>
          <p:nvSpPr>
            <p:cNvPr id="15" name="剪去单角的矩形 14"/>
            <p:cNvSpPr/>
            <p:nvPr/>
          </p:nvSpPr>
          <p:spPr>
            <a:xfrm flipV="1">
              <a:off x="5073" y="3085"/>
              <a:ext cx="9424" cy="2000"/>
            </a:xfrm>
            <a:prstGeom prst="snip1Rect">
              <a:avLst>
                <a:gd name="adj" fmla="val 50000"/>
              </a:avLst>
            </a:prstGeom>
            <a:noFill/>
            <a:ln w="12700" cmpd="sng">
              <a:solidFill>
                <a:srgbClr val="E94B5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/>
                <a:cs typeface="+mn-cs"/>
              </a:endParaRPr>
            </a:p>
          </p:txBody>
        </p:sp>
      </p:grp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208029" y="2743119"/>
            <a:ext cx="1082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02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290704" y="2835276"/>
            <a:ext cx="0" cy="693737"/>
          </a:xfrm>
          <a:prstGeom prst="line">
            <a:avLst/>
          </a:prstGeom>
          <a:ln w="25400">
            <a:solidFill>
              <a:srgbClr val="E94B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玫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941513"/>
            <a:ext cx="149066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25349" y="2854831"/>
            <a:ext cx="5506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E94B5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THỰC HÀNH – LUYỆN TẬP</a:t>
            </a:r>
            <a:endParaRPr lang="zh-CN" altLang="en-US" sz="3200" b="1" dirty="0">
              <a:solidFill>
                <a:srgbClr val="E94B52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605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淘宝店chenying0907 22"/>
          <p:cNvGrpSpPr>
            <a:grpSpLocks/>
          </p:cNvGrpSpPr>
          <p:nvPr/>
        </p:nvGrpSpPr>
        <p:grpSpPr bwMode="auto">
          <a:xfrm>
            <a:off x="971550" y="517525"/>
            <a:ext cx="5967126" cy="1084263"/>
            <a:chOff x="5649568" y="2028998"/>
            <a:chExt cx="4554266" cy="899647"/>
          </a:xfrm>
        </p:grpSpPr>
        <p:sp>
          <p:nvSpPr>
            <p:cNvPr id="22543" name="文本框 5"/>
            <p:cNvSpPr txBox="1">
              <a:spLocks noChangeArrowheads="1"/>
            </p:cNvSpPr>
            <p:nvPr/>
          </p:nvSpPr>
          <p:spPr bwMode="auto">
            <a:xfrm>
              <a:off x="5903701" y="2262796"/>
              <a:ext cx="4300133" cy="434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Bài</a:t>
              </a:r>
              <a:r>
                <a:rPr kumimoji="0" lang="en-US" altLang="zh-CN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1: </a:t>
              </a:r>
              <a:r>
                <a:rPr kumimoji="0" lang="en-US" altLang="zh-CN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Đúng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Đ,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sai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ghi</a:t>
              </a:r>
              <a:r>
                <a:rPr kumimoji="0" lang="en-US" altLang="zh-CN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E94B52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S</a:t>
              </a:r>
              <a:endPara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94B52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" name="Group 8"/>
            <p:cNvGrpSpPr>
              <a:grpSpLocks noChangeAspect="1"/>
            </p:cNvGrpSpPr>
            <p:nvPr/>
          </p:nvGrpSpPr>
          <p:grpSpPr bwMode="auto">
            <a:xfrm>
              <a:off x="5649568" y="2028998"/>
              <a:ext cx="2946474" cy="899647"/>
              <a:chOff x="1003" y="477"/>
              <a:chExt cx="5666" cy="1730"/>
            </a:xfrm>
            <a:solidFill>
              <a:schemeClr val="tx1">
                <a:alpha val="70000"/>
              </a:schemeClr>
            </a:solidFill>
          </p:grpSpPr>
          <p:sp>
            <p:nvSpPr>
              <p:cNvPr id="5" name="Freeform 9"/>
              <p:cNvSpPr>
                <a:spLocks noEditPoints="1"/>
              </p:cNvSpPr>
              <p:nvPr/>
            </p:nvSpPr>
            <p:spPr bwMode="auto">
              <a:xfrm>
                <a:off x="1003" y="477"/>
                <a:ext cx="5666" cy="321"/>
              </a:xfrm>
              <a:custGeom>
                <a:avLst/>
                <a:gdLst>
                  <a:gd name="T0" fmla="*/ 1641 w 1641"/>
                  <a:gd name="T1" fmla="*/ 86 h 92"/>
                  <a:gd name="T2" fmla="*/ 0 w 1641"/>
                  <a:gd name="T3" fmla="*/ 86 h 92"/>
                  <a:gd name="T4" fmla="*/ 657 w 1641"/>
                  <a:gd name="T5" fmla="*/ 87 h 92"/>
                  <a:gd name="T6" fmla="*/ 676 w 1641"/>
                  <a:gd name="T7" fmla="*/ 65 h 92"/>
                  <a:gd name="T8" fmla="*/ 693 w 1641"/>
                  <a:gd name="T9" fmla="*/ 68 h 92"/>
                  <a:gd name="T10" fmla="*/ 703 w 1641"/>
                  <a:gd name="T11" fmla="*/ 68 h 92"/>
                  <a:gd name="T12" fmla="*/ 737 w 1641"/>
                  <a:gd name="T13" fmla="*/ 70 h 92"/>
                  <a:gd name="T14" fmla="*/ 722 w 1641"/>
                  <a:gd name="T15" fmla="*/ 61 h 92"/>
                  <a:gd name="T16" fmla="*/ 741 w 1641"/>
                  <a:gd name="T17" fmla="*/ 55 h 92"/>
                  <a:gd name="T18" fmla="*/ 768 w 1641"/>
                  <a:gd name="T19" fmla="*/ 52 h 92"/>
                  <a:gd name="T20" fmla="*/ 766 w 1641"/>
                  <a:gd name="T21" fmla="*/ 35 h 92"/>
                  <a:gd name="T22" fmla="*/ 759 w 1641"/>
                  <a:gd name="T23" fmla="*/ 29 h 92"/>
                  <a:gd name="T24" fmla="*/ 756 w 1641"/>
                  <a:gd name="T25" fmla="*/ 19 h 92"/>
                  <a:gd name="T26" fmla="*/ 778 w 1641"/>
                  <a:gd name="T27" fmla="*/ 38 h 92"/>
                  <a:gd name="T28" fmla="*/ 837 w 1641"/>
                  <a:gd name="T29" fmla="*/ 3 h 92"/>
                  <a:gd name="T30" fmla="*/ 859 w 1641"/>
                  <a:gd name="T31" fmla="*/ 44 h 92"/>
                  <a:gd name="T32" fmla="*/ 883 w 1641"/>
                  <a:gd name="T33" fmla="*/ 35 h 92"/>
                  <a:gd name="T34" fmla="*/ 892 w 1641"/>
                  <a:gd name="T35" fmla="*/ 33 h 92"/>
                  <a:gd name="T36" fmla="*/ 900 w 1641"/>
                  <a:gd name="T37" fmla="*/ 27 h 92"/>
                  <a:gd name="T38" fmla="*/ 932 w 1641"/>
                  <a:gd name="T39" fmla="*/ 42 h 92"/>
                  <a:gd name="T40" fmla="*/ 915 w 1641"/>
                  <a:gd name="T41" fmla="*/ 50 h 92"/>
                  <a:gd name="T42" fmla="*/ 927 w 1641"/>
                  <a:gd name="T43" fmla="*/ 62 h 92"/>
                  <a:gd name="T44" fmla="*/ 941 w 1641"/>
                  <a:gd name="T45" fmla="*/ 59 h 92"/>
                  <a:gd name="T46" fmla="*/ 960 w 1641"/>
                  <a:gd name="T47" fmla="*/ 64 h 92"/>
                  <a:gd name="T48" fmla="*/ 946 w 1641"/>
                  <a:gd name="T49" fmla="*/ 71 h 92"/>
                  <a:gd name="T50" fmla="*/ 979 w 1641"/>
                  <a:gd name="T51" fmla="*/ 82 h 92"/>
                  <a:gd name="T52" fmla="*/ 985 w 1641"/>
                  <a:gd name="T53" fmla="*/ 76 h 92"/>
                  <a:gd name="T54" fmla="*/ 855 w 1641"/>
                  <a:gd name="T55" fmla="*/ 64 h 92"/>
                  <a:gd name="T56" fmla="*/ 859 w 1641"/>
                  <a:gd name="T57" fmla="*/ 58 h 92"/>
                  <a:gd name="T58" fmla="*/ 940 w 1641"/>
                  <a:gd name="T59" fmla="*/ 85 h 92"/>
                  <a:gd name="T60" fmla="*/ 843 w 1641"/>
                  <a:gd name="T61" fmla="*/ 54 h 92"/>
                  <a:gd name="T62" fmla="*/ 852 w 1641"/>
                  <a:gd name="T63" fmla="*/ 61 h 92"/>
                  <a:gd name="T64" fmla="*/ 852 w 1641"/>
                  <a:gd name="T65" fmla="*/ 68 h 92"/>
                  <a:gd name="T66" fmla="*/ 795 w 1641"/>
                  <a:gd name="T67" fmla="*/ 77 h 92"/>
                  <a:gd name="T68" fmla="*/ 808 w 1641"/>
                  <a:gd name="T69" fmla="*/ 78 h 92"/>
                  <a:gd name="T70" fmla="*/ 724 w 1641"/>
                  <a:gd name="T71" fmla="*/ 83 h 92"/>
                  <a:gd name="T72" fmla="*/ 767 w 1641"/>
                  <a:gd name="T73" fmla="*/ 81 h 92"/>
                  <a:gd name="T74" fmla="*/ 794 w 1641"/>
                  <a:gd name="T75" fmla="*/ 81 h 92"/>
                  <a:gd name="T76" fmla="*/ 789 w 1641"/>
                  <a:gd name="T77" fmla="*/ 76 h 92"/>
                  <a:gd name="T78" fmla="*/ 802 w 1641"/>
                  <a:gd name="T79" fmla="*/ 24 h 92"/>
                  <a:gd name="T80" fmla="*/ 791 w 1641"/>
                  <a:gd name="T81" fmla="*/ 24 h 92"/>
                  <a:gd name="T82" fmla="*/ 779 w 1641"/>
                  <a:gd name="T83" fmla="*/ 15 h 92"/>
                  <a:gd name="T84" fmla="*/ 859 w 1641"/>
                  <a:gd name="T85" fmla="*/ 39 h 92"/>
                  <a:gd name="T86" fmla="*/ 852 w 1641"/>
                  <a:gd name="T87" fmla="*/ 36 h 92"/>
                  <a:gd name="T88" fmla="*/ 840 w 1641"/>
                  <a:gd name="T89" fmla="*/ 33 h 92"/>
                  <a:gd name="T90" fmla="*/ 837 w 1641"/>
                  <a:gd name="T91" fmla="*/ 54 h 92"/>
                  <a:gd name="T92" fmla="*/ 819 w 1641"/>
                  <a:gd name="T93" fmla="*/ 60 h 92"/>
                  <a:gd name="T94" fmla="*/ 823 w 1641"/>
                  <a:gd name="T95" fmla="*/ 52 h 92"/>
                  <a:gd name="T96" fmla="*/ 811 w 1641"/>
                  <a:gd name="T97" fmla="*/ 85 h 92"/>
                  <a:gd name="T98" fmla="*/ 965 w 1641"/>
                  <a:gd name="T99" fmla="*/ 76 h 92"/>
                  <a:gd name="T100" fmla="*/ 683 w 1641"/>
                  <a:gd name="T101" fmla="*/ 8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41" h="92">
                    <a:moveTo>
                      <a:pt x="985" y="76"/>
                    </a:moveTo>
                    <a:cubicBezTo>
                      <a:pt x="989" y="75"/>
                      <a:pt x="993" y="74"/>
                      <a:pt x="997" y="75"/>
                    </a:cubicBezTo>
                    <a:cubicBezTo>
                      <a:pt x="1025" y="78"/>
                      <a:pt x="1054" y="82"/>
                      <a:pt x="1082" y="86"/>
                    </a:cubicBezTo>
                    <a:cubicBezTo>
                      <a:pt x="1084" y="86"/>
                      <a:pt x="1086" y="86"/>
                      <a:pt x="1087" y="86"/>
                    </a:cubicBezTo>
                    <a:cubicBezTo>
                      <a:pt x="1272" y="86"/>
                      <a:pt x="1456" y="86"/>
                      <a:pt x="1641" y="86"/>
                    </a:cubicBezTo>
                    <a:cubicBezTo>
                      <a:pt x="1641" y="88"/>
                      <a:pt x="1641" y="90"/>
                      <a:pt x="1641" y="92"/>
                    </a:cubicBezTo>
                    <a:cubicBezTo>
                      <a:pt x="1638" y="92"/>
                      <a:pt x="1635" y="92"/>
                      <a:pt x="1632" y="92"/>
                    </a:cubicBezTo>
                    <a:cubicBezTo>
                      <a:pt x="1091" y="92"/>
                      <a:pt x="550" y="92"/>
                      <a:pt x="8" y="92"/>
                    </a:cubicBezTo>
                    <a:cubicBezTo>
                      <a:pt x="6" y="92"/>
                      <a:pt x="3" y="92"/>
                      <a:pt x="0" y="92"/>
                    </a:cubicBezTo>
                    <a:cubicBezTo>
                      <a:pt x="0" y="90"/>
                      <a:pt x="0" y="88"/>
                      <a:pt x="0" y="86"/>
                    </a:cubicBezTo>
                    <a:cubicBezTo>
                      <a:pt x="185" y="86"/>
                      <a:pt x="370" y="86"/>
                      <a:pt x="555" y="85"/>
                    </a:cubicBezTo>
                    <a:cubicBezTo>
                      <a:pt x="570" y="85"/>
                      <a:pt x="585" y="82"/>
                      <a:pt x="601" y="80"/>
                    </a:cubicBezTo>
                    <a:cubicBezTo>
                      <a:pt x="619" y="78"/>
                      <a:pt x="637" y="76"/>
                      <a:pt x="655" y="73"/>
                    </a:cubicBezTo>
                    <a:cubicBezTo>
                      <a:pt x="654" y="78"/>
                      <a:pt x="652" y="81"/>
                      <a:pt x="651" y="84"/>
                    </a:cubicBezTo>
                    <a:cubicBezTo>
                      <a:pt x="651" y="85"/>
                      <a:pt x="654" y="85"/>
                      <a:pt x="657" y="87"/>
                    </a:cubicBezTo>
                    <a:cubicBezTo>
                      <a:pt x="653" y="81"/>
                      <a:pt x="654" y="77"/>
                      <a:pt x="660" y="75"/>
                    </a:cubicBezTo>
                    <a:cubicBezTo>
                      <a:pt x="660" y="76"/>
                      <a:pt x="660" y="77"/>
                      <a:pt x="660" y="77"/>
                    </a:cubicBezTo>
                    <a:cubicBezTo>
                      <a:pt x="661" y="79"/>
                      <a:pt x="662" y="81"/>
                      <a:pt x="663" y="83"/>
                    </a:cubicBezTo>
                    <a:cubicBezTo>
                      <a:pt x="664" y="82"/>
                      <a:pt x="667" y="81"/>
                      <a:pt x="668" y="80"/>
                    </a:cubicBezTo>
                    <a:cubicBezTo>
                      <a:pt x="671" y="75"/>
                      <a:pt x="673" y="69"/>
                      <a:pt x="676" y="65"/>
                    </a:cubicBezTo>
                    <a:cubicBezTo>
                      <a:pt x="681" y="58"/>
                      <a:pt x="687" y="57"/>
                      <a:pt x="692" y="61"/>
                    </a:cubicBezTo>
                    <a:cubicBezTo>
                      <a:pt x="697" y="64"/>
                      <a:pt x="698" y="72"/>
                      <a:pt x="694" y="75"/>
                    </a:cubicBezTo>
                    <a:cubicBezTo>
                      <a:pt x="690" y="79"/>
                      <a:pt x="686" y="77"/>
                      <a:pt x="684" y="72"/>
                    </a:cubicBezTo>
                    <a:cubicBezTo>
                      <a:pt x="685" y="72"/>
                      <a:pt x="685" y="71"/>
                      <a:pt x="685" y="71"/>
                    </a:cubicBezTo>
                    <a:cubicBezTo>
                      <a:pt x="689" y="72"/>
                      <a:pt x="692" y="73"/>
                      <a:pt x="693" y="68"/>
                    </a:cubicBezTo>
                    <a:cubicBezTo>
                      <a:pt x="693" y="66"/>
                      <a:pt x="691" y="63"/>
                      <a:pt x="689" y="62"/>
                    </a:cubicBezTo>
                    <a:cubicBezTo>
                      <a:pt x="686" y="60"/>
                      <a:pt x="682" y="62"/>
                      <a:pt x="681" y="65"/>
                    </a:cubicBezTo>
                    <a:cubicBezTo>
                      <a:pt x="677" y="70"/>
                      <a:pt x="679" y="76"/>
                      <a:pt x="682" y="80"/>
                    </a:cubicBezTo>
                    <a:cubicBezTo>
                      <a:pt x="687" y="84"/>
                      <a:pt x="692" y="84"/>
                      <a:pt x="697" y="82"/>
                    </a:cubicBezTo>
                    <a:cubicBezTo>
                      <a:pt x="702" y="79"/>
                      <a:pt x="705" y="74"/>
                      <a:pt x="703" y="68"/>
                    </a:cubicBezTo>
                    <a:cubicBezTo>
                      <a:pt x="702" y="64"/>
                      <a:pt x="701" y="61"/>
                      <a:pt x="700" y="57"/>
                    </a:cubicBezTo>
                    <a:cubicBezTo>
                      <a:pt x="698" y="49"/>
                      <a:pt x="698" y="40"/>
                      <a:pt x="705" y="34"/>
                    </a:cubicBezTo>
                    <a:cubicBezTo>
                      <a:pt x="714" y="28"/>
                      <a:pt x="723" y="28"/>
                      <a:pt x="733" y="32"/>
                    </a:cubicBezTo>
                    <a:cubicBezTo>
                      <a:pt x="741" y="36"/>
                      <a:pt x="745" y="43"/>
                      <a:pt x="746" y="52"/>
                    </a:cubicBezTo>
                    <a:cubicBezTo>
                      <a:pt x="746" y="62"/>
                      <a:pt x="743" y="68"/>
                      <a:pt x="737" y="70"/>
                    </a:cubicBezTo>
                    <a:cubicBezTo>
                      <a:pt x="729" y="72"/>
                      <a:pt x="719" y="70"/>
                      <a:pt x="715" y="63"/>
                    </a:cubicBezTo>
                    <a:cubicBezTo>
                      <a:pt x="713" y="60"/>
                      <a:pt x="712" y="55"/>
                      <a:pt x="713" y="52"/>
                    </a:cubicBezTo>
                    <a:cubicBezTo>
                      <a:pt x="715" y="49"/>
                      <a:pt x="719" y="47"/>
                      <a:pt x="723" y="46"/>
                    </a:cubicBezTo>
                    <a:cubicBezTo>
                      <a:pt x="728" y="45"/>
                      <a:pt x="732" y="50"/>
                      <a:pt x="732" y="55"/>
                    </a:cubicBezTo>
                    <a:cubicBezTo>
                      <a:pt x="731" y="61"/>
                      <a:pt x="727" y="62"/>
                      <a:pt x="722" y="61"/>
                    </a:cubicBezTo>
                    <a:cubicBezTo>
                      <a:pt x="724" y="57"/>
                      <a:pt x="725" y="54"/>
                      <a:pt x="727" y="49"/>
                    </a:cubicBezTo>
                    <a:cubicBezTo>
                      <a:pt x="723" y="50"/>
                      <a:pt x="720" y="50"/>
                      <a:pt x="718" y="51"/>
                    </a:cubicBezTo>
                    <a:cubicBezTo>
                      <a:pt x="717" y="53"/>
                      <a:pt x="717" y="56"/>
                      <a:pt x="717" y="59"/>
                    </a:cubicBezTo>
                    <a:cubicBezTo>
                      <a:pt x="719" y="65"/>
                      <a:pt x="724" y="69"/>
                      <a:pt x="730" y="68"/>
                    </a:cubicBezTo>
                    <a:cubicBezTo>
                      <a:pt x="737" y="67"/>
                      <a:pt x="742" y="62"/>
                      <a:pt x="741" y="55"/>
                    </a:cubicBezTo>
                    <a:cubicBezTo>
                      <a:pt x="741" y="48"/>
                      <a:pt x="736" y="41"/>
                      <a:pt x="730" y="39"/>
                    </a:cubicBezTo>
                    <a:cubicBezTo>
                      <a:pt x="722" y="36"/>
                      <a:pt x="713" y="38"/>
                      <a:pt x="708" y="44"/>
                    </a:cubicBezTo>
                    <a:cubicBezTo>
                      <a:pt x="703" y="49"/>
                      <a:pt x="702" y="56"/>
                      <a:pt x="705" y="63"/>
                    </a:cubicBezTo>
                    <a:cubicBezTo>
                      <a:pt x="711" y="76"/>
                      <a:pt x="726" y="82"/>
                      <a:pt x="741" y="76"/>
                    </a:cubicBezTo>
                    <a:cubicBezTo>
                      <a:pt x="753" y="72"/>
                      <a:pt x="761" y="62"/>
                      <a:pt x="768" y="52"/>
                    </a:cubicBezTo>
                    <a:cubicBezTo>
                      <a:pt x="764" y="51"/>
                      <a:pt x="760" y="51"/>
                      <a:pt x="756" y="50"/>
                    </a:cubicBezTo>
                    <a:cubicBezTo>
                      <a:pt x="745" y="46"/>
                      <a:pt x="739" y="33"/>
                      <a:pt x="743" y="22"/>
                    </a:cubicBezTo>
                    <a:cubicBezTo>
                      <a:pt x="745" y="17"/>
                      <a:pt x="748" y="14"/>
                      <a:pt x="754" y="14"/>
                    </a:cubicBezTo>
                    <a:cubicBezTo>
                      <a:pt x="759" y="13"/>
                      <a:pt x="764" y="15"/>
                      <a:pt x="766" y="21"/>
                    </a:cubicBezTo>
                    <a:cubicBezTo>
                      <a:pt x="768" y="25"/>
                      <a:pt x="768" y="31"/>
                      <a:pt x="766" y="35"/>
                    </a:cubicBezTo>
                    <a:cubicBezTo>
                      <a:pt x="765" y="37"/>
                      <a:pt x="760" y="40"/>
                      <a:pt x="757" y="39"/>
                    </a:cubicBezTo>
                    <a:cubicBezTo>
                      <a:pt x="754" y="38"/>
                      <a:pt x="751" y="35"/>
                      <a:pt x="749" y="32"/>
                    </a:cubicBezTo>
                    <a:cubicBezTo>
                      <a:pt x="748" y="31"/>
                      <a:pt x="750" y="26"/>
                      <a:pt x="751" y="26"/>
                    </a:cubicBezTo>
                    <a:cubicBezTo>
                      <a:pt x="753" y="25"/>
                      <a:pt x="756" y="26"/>
                      <a:pt x="759" y="26"/>
                    </a:cubicBezTo>
                    <a:cubicBezTo>
                      <a:pt x="759" y="27"/>
                      <a:pt x="759" y="28"/>
                      <a:pt x="759" y="29"/>
                    </a:cubicBezTo>
                    <a:cubicBezTo>
                      <a:pt x="757" y="29"/>
                      <a:pt x="754" y="29"/>
                      <a:pt x="750" y="30"/>
                    </a:cubicBezTo>
                    <a:cubicBezTo>
                      <a:pt x="752" y="32"/>
                      <a:pt x="753" y="35"/>
                      <a:pt x="754" y="35"/>
                    </a:cubicBezTo>
                    <a:cubicBezTo>
                      <a:pt x="757" y="35"/>
                      <a:pt x="761" y="35"/>
                      <a:pt x="763" y="34"/>
                    </a:cubicBezTo>
                    <a:cubicBezTo>
                      <a:pt x="764" y="32"/>
                      <a:pt x="766" y="27"/>
                      <a:pt x="765" y="25"/>
                    </a:cubicBezTo>
                    <a:cubicBezTo>
                      <a:pt x="763" y="22"/>
                      <a:pt x="759" y="19"/>
                      <a:pt x="756" y="19"/>
                    </a:cubicBezTo>
                    <a:cubicBezTo>
                      <a:pt x="753" y="19"/>
                      <a:pt x="749" y="22"/>
                      <a:pt x="747" y="25"/>
                    </a:cubicBezTo>
                    <a:cubicBezTo>
                      <a:pt x="744" y="31"/>
                      <a:pt x="745" y="37"/>
                      <a:pt x="750" y="42"/>
                    </a:cubicBezTo>
                    <a:cubicBezTo>
                      <a:pt x="756" y="47"/>
                      <a:pt x="762" y="50"/>
                      <a:pt x="770" y="47"/>
                    </a:cubicBezTo>
                    <a:cubicBezTo>
                      <a:pt x="774" y="46"/>
                      <a:pt x="778" y="45"/>
                      <a:pt x="783" y="44"/>
                    </a:cubicBezTo>
                    <a:cubicBezTo>
                      <a:pt x="781" y="42"/>
                      <a:pt x="779" y="40"/>
                      <a:pt x="778" y="38"/>
                    </a:cubicBezTo>
                    <a:cubicBezTo>
                      <a:pt x="765" y="23"/>
                      <a:pt x="767" y="9"/>
                      <a:pt x="785" y="0"/>
                    </a:cubicBezTo>
                    <a:cubicBezTo>
                      <a:pt x="789" y="0"/>
                      <a:pt x="794" y="0"/>
                      <a:pt x="798" y="0"/>
                    </a:cubicBezTo>
                    <a:cubicBezTo>
                      <a:pt x="816" y="9"/>
                      <a:pt x="819" y="14"/>
                      <a:pt x="816" y="33"/>
                    </a:cubicBezTo>
                    <a:cubicBezTo>
                      <a:pt x="819" y="32"/>
                      <a:pt x="822" y="31"/>
                      <a:pt x="825" y="30"/>
                    </a:cubicBezTo>
                    <a:cubicBezTo>
                      <a:pt x="822" y="18"/>
                      <a:pt x="826" y="9"/>
                      <a:pt x="837" y="3"/>
                    </a:cubicBezTo>
                    <a:cubicBezTo>
                      <a:pt x="839" y="2"/>
                      <a:pt x="842" y="1"/>
                      <a:pt x="844" y="0"/>
                    </a:cubicBezTo>
                    <a:cubicBezTo>
                      <a:pt x="848" y="0"/>
                      <a:pt x="853" y="0"/>
                      <a:pt x="857" y="0"/>
                    </a:cubicBezTo>
                    <a:cubicBezTo>
                      <a:pt x="870" y="8"/>
                      <a:pt x="874" y="14"/>
                      <a:pt x="871" y="25"/>
                    </a:cubicBezTo>
                    <a:cubicBezTo>
                      <a:pt x="869" y="30"/>
                      <a:pt x="866" y="34"/>
                      <a:pt x="863" y="39"/>
                    </a:cubicBezTo>
                    <a:cubicBezTo>
                      <a:pt x="862" y="40"/>
                      <a:pt x="860" y="42"/>
                      <a:pt x="859" y="44"/>
                    </a:cubicBezTo>
                    <a:cubicBezTo>
                      <a:pt x="864" y="45"/>
                      <a:pt x="868" y="47"/>
                      <a:pt x="873" y="48"/>
                    </a:cubicBezTo>
                    <a:cubicBezTo>
                      <a:pt x="886" y="51"/>
                      <a:pt x="899" y="38"/>
                      <a:pt x="895" y="26"/>
                    </a:cubicBezTo>
                    <a:cubicBezTo>
                      <a:pt x="894" y="21"/>
                      <a:pt x="889" y="18"/>
                      <a:pt x="883" y="19"/>
                    </a:cubicBezTo>
                    <a:cubicBezTo>
                      <a:pt x="878" y="20"/>
                      <a:pt x="875" y="25"/>
                      <a:pt x="876" y="29"/>
                    </a:cubicBezTo>
                    <a:cubicBezTo>
                      <a:pt x="877" y="32"/>
                      <a:pt x="881" y="35"/>
                      <a:pt x="883" y="35"/>
                    </a:cubicBezTo>
                    <a:cubicBezTo>
                      <a:pt x="887" y="36"/>
                      <a:pt x="890" y="35"/>
                      <a:pt x="890" y="30"/>
                    </a:cubicBezTo>
                    <a:cubicBezTo>
                      <a:pt x="888" y="29"/>
                      <a:pt x="885" y="29"/>
                      <a:pt x="883" y="29"/>
                    </a:cubicBezTo>
                    <a:cubicBezTo>
                      <a:pt x="883" y="28"/>
                      <a:pt x="883" y="27"/>
                      <a:pt x="882" y="27"/>
                    </a:cubicBezTo>
                    <a:cubicBezTo>
                      <a:pt x="885" y="26"/>
                      <a:pt x="888" y="25"/>
                      <a:pt x="890" y="26"/>
                    </a:cubicBezTo>
                    <a:cubicBezTo>
                      <a:pt x="892" y="27"/>
                      <a:pt x="893" y="32"/>
                      <a:pt x="892" y="33"/>
                    </a:cubicBezTo>
                    <a:cubicBezTo>
                      <a:pt x="890" y="36"/>
                      <a:pt x="886" y="39"/>
                      <a:pt x="883" y="39"/>
                    </a:cubicBezTo>
                    <a:cubicBezTo>
                      <a:pt x="880" y="39"/>
                      <a:pt x="875" y="35"/>
                      <a:pt x="874" y="32"/>
                    </a:cubicBezTo>
                    <a:cubicBezTo>
                      <a:pt x="871" y="27"/>
                      <a:pt x="873" y="21"/>
                      <a:pt x="878" y="17"/>
                    </a:cubicBezTo>
                    <a:cubicBezTo>
                      <a:pt x="882" y="13"/>
                      <a:pt x="887" y="13"/>
                      <a:pt x="892" y="15"/>
                    </a:cubicBezTo>
                    <a:cubicBezTo>
                      <a:pt x="897" y="17"/>
                      <a:pt x="899" y="21"/>
                      <a:pt x="900" y="27"/>
                    </a:cubicBezTo>
                    <a:cubicBezTo>
                      <a:pt x="901" y="40"/>
                      <a:pt x="892" y="50"/>
                      <a:pt x="879" y="51"/>
                    </a:cubicBezTo>
                    <a:cubicBezTo>
                      <a:pt x="877" y="51"/>
                      <a:pt x="876" y="51"/>
                      <a:pt x="873" y="51"/>
                    </a:cubicBezTo>
                    <a:cubicBezTo>
                      <a:pt x="882" y="64"/>
                      <a:pt x="891" y="75"/>
                      <a:pt x="907" y="78"/>
                    </a:cubicBezTo>
                    <a:cubicBezTo>
                      <a:pt x="919" y="80"/>
                      <a:pt x="932" y="73"/>
                      <a:pt x="937" y="62"/>
                    </a:cubicBezTo>
                    <a:cubicBezTo>
                      <a:pt x="940" y="54"/>
                      <a:pt x="938" y="47"/>
                      <a:pt x="932" y="42"/>
                    </a:cubicBezTo>
                    <a:cubicBezTo>
                      <a:pt x="926" y="36"/>
                      <a:pt x="916" y="36"/>
                      <a:pt x="909" y="40"/>
                    </a:cubicBezTo>
                    <a:cubicBezTo>
                      <a:pt x="903" y="44"/>
                      <a:pt x="899" y="52"/>
                      <a:pt x="901" y="59"/>
                    </a:cubicBezTo>
                    <a:cubicBezTo>
                      <a:pt x="902" y="64"/>
                      <a:pt x="909" y="69"/>
                      <a:pt x="915" y="67"/>
                    </a:cubicBezTo>
                    <a:cubicBezTo>
                      <a:pt x="921" y="66"/>
                      <a:pt x="926" y="59"/>
                      <a:pt x="925" y="53"/>
                    </a:cubicBezTo>
                    <a:cubicBezTo>
                      <a:pt x="924" y="49"/>
                      <a:pt x="922" y="49"/>
                      <a:pt x="915" y="50"/>
                    </a:cubicBezTo>
                    <a:cubicBezTo>
                      <a:pt x="917" y="54"/>
                      <a:pt x="918" y="57"/>
                      <a:pt x="919" y="61"/>
                    </a:cubicBezTo>
                    <a:cubicBezTo>
                      <a:pt x="914" y="62"/>
                      <a:pt x="911" y="61"/>
                      <a:pt x="910" y="56"/>
                    </a:cubicBezTo>
                    <a:cubicBezTo>
                      <a:pt x="908" y="52"/>
                      <a:pt x="912" y="46"/>
                      <a:pt x="916" y="46"/>
                    </a:cubicBezTo>
                    <a:cubicBezTo>
                      <a:pt x="920" y="46"/>
                      <a:pt x="925" y="48"/>
                      <a:pt x="927" y="50"/>
                    </a:cubicBezTo>
                    <a:cubicBezTo>
                      <a:pt x="929" y="53"/>
                      <a:pt x="929" y="59"/>
                      <a:pt x="927" y="62"/>
                    </a:cubicBezTo>
                    <a:cubicBezTo>
                      <a:pt x="924" y="69"/>
                      <a:pt x="912" y="72"/>
                      <a:pt x="905" y="70"/>
                    </a:cubicBezTo>
                    <a:cubicBezTo>
                      <a:pt x="899" y="68"/>
                      <a:pt x="895" y="62"/>
                      <a:pt x="896" y="53"/>
                    </a:cubicBezTo>
                    <a:cubicBezTo>
                      <a:pt x="896" y="44"/>
                      <a:pt x="899" y="36"/>
                      <a:pt x="908" y="32"/>
                    </a:cubicBezTo>
                    <a:cubicBezTo>
                      <a:pt x="917" y="28"/>
                      <a:pt x="927" y="27"/>
                      <a:pt x="936" y="34"/>
                    </a:cubicBezTo>
                    <a:cubicBezTo>
                      <a:pt x="944" y="40"/>
                      <a:pt x="943" y="50"/>
                      <a:pt x="941" y="59"/>
                    </a:cubicBezTo>
                    <a:cubicBezTo>
                      <a:pt x="941" y="61"/>
                      <a:pt x="939" y="63"/>
                      <a:pt x="939" y="66"/>
                    </a:cubicBezTo>
                    <a:cubicBezTo>
                      <a:pt x="936" y="71"/>
                      <a:pt x="938" y="76"/>
                      <a:pt x="942" y="79"/>
                    </a:cubicBezTo>
                    <a:cubicBezTo>
                      <a:pt x="946" y="83"/>
                      <a:pt x="951" y="84"/>
                      <a:pt x="956" y="81"/>
                    </a:cubicBezTo>
                    <a:cubicBezTo>
                      <a:pt x="961" y="78"/>
                      <a:pt x="963" y="74"/>
                      <a:pt x="962" y="68"/>
                    </a:cubicBezTo>
                    <a:cubicBezTo>
                      <a:pt x="962" y="66"/>
                      <a:pt x="961" y="64"/>
                      <a:pt x="960" y="64"/>
                    </a:cubicBezTo>
                    <a:cubicBezTo>
                      <a:pt x="957" y="63"/>
                      <a:pt x="954" y="62"/>
                      <a:pt x="951" y="63"/>
                    </a:cubicBezTo>
                    <a:cubicBezTo>
                      <a:pt x="950" y="63"/>
                      <a:pt x="948" y="67"/>
                      <a:pt x="949" y="68"/>
                    </a:cubicBezTo>
                    <a:cubicBezTo>
                      <a:pt x="950" y="70"/>
                      <a:pt x="953" y="71"/>
                      <a:pt x="957" y="73"/>
                    </a:cubicBezTo>
                    <a:cubicBezTo>
                      <a:pt x="956" y="73"/>
                      <a:pt x="954" y="77"/>
                      <a:pt x="953" y="76"/>
                    </a:cubicBezTo>
                    <a:cubicBezTo>
                      <a:pt x="950" y="75"/>
                      <a:pt x="946" y="73"/>
                      <a:pt x="946" y="71"/>
                    </a:cubicBezTo>
                    <a:cubicBezTo>
                      <a:pt x="945" y="68"/>
                      <a:pt x="947" y="62"/>
                      <a:pt x="949" y="61"/>
                    </a:cubicBezTo>
                    <a:cubicBezTo>
                      <a:pt x="952" y="59"/>
                      <a:pt x="958" y="59"/>
                      <a:pt x="961" y="61"/>
                    </a:cubicBezTo>
                    <a:cubicBezTo>
                      <a:pt x="964" y="62"/>
                      <a:pt x="966" y="66"/>
                      <a:pt x="968" y="70"/>
                    </a:cubicBezTo>
                    <a:cubicBezTo>
                      <a:pt x="970" y="73"/>
                      <a:pt x="972" y="77"/>
                      <a:pt x="974" y="80"/>
                    </a:cubicBezTo>
                    <a:cubicBezTo>
                      <a:pt x="975" y="81"/>
                      <a:pt x="977" y="82"/>
                      <a:pt x="979" y="82"/>
                    </a:cubicBezTo>
                    <a:cubicBezTo>
                      <a:pt x="980" y="83"/>
                      <a:pt x="981" y="80"/>
                      <a:pt x="981" y="78"/>
                    </a:cubicBezTo>
                    <a:cubicBezTo>
                      <a:pt x="981" y="75"/>
                      <a:pt x="983" y="75"/>
                      <a:pt x="985" y="75"/>
                    </a:cubicBezTo>
                    <a:cubicBezTo>
                      <a:pt x="986" y="79"/>
                      <a:pt x="986" y="82"/>
                      <a:pt x="986" y="86"/>
                    </a:cubicBezTo>
                    <a:cubicBezTo>
                      <a:pt x="987" y="86"/>
                      <a:pt x="989" y="85"/>
                      <a:pt x="991" y="85"/>
                    </a:cubicBezTo>
                    <a:cubicBezTo>
                      <a:pt x="992" y="80"/>
                      <a:pt x="991" y="76"/>
                      <a:pt x="985" y="76"/>
                    </a:cubicBezTo>
                    <a:close/>
                    <a:moveTo>
                      <a:pt x="853" y="74"/>
                    </a:moveTo>
                    <a:cubicBezTo>
                      <a:pt x="852" y="74"/>
                      <a:pt x="852" y="74"/>
                      <a:pt x="852" y="75"/>
                    </a:cubicBezTo>
                    <a:cubicBezTo>
                      <a:pt x="850" y="74"/>
                      <a:pt x="848" y="73"/>
                      <a:pt x="847" y="71"/>
                    </a:cubicBezTo>
                    <a:cubicBezTo>
                      <a:pt x="846" y="70"/>
                      <a:pt x="847" y="67"/>
                      <a:pt x="848" y="66"/>
                    </a:cubicBezTo>
                    <a:cubicBezTo>
                      <a:pt x="850" y="65"/>
                      <a:pt x="853" y="64"/>
                      <a:pt x="855" y="64"/>
                    </a:cubicBezTo>
                    <a:cubicBezTo>
                      <a:pt x="859" y="66"/>
                      <a:pt x="862" y="72"/>
                      <a:pt x="859" y="76"/>
                    </a:cubicBezTo>
                    <a:cubicBezTo>
                      <a:pt x="856" y="79"/>
                      <a:pt x="851" y="82"/>
                      <a:pt x="848" y="81"/>
                    </a:cubicBezTo>
                    <a:cubicBezTo>
                      <a:pt x="844" y="80"/>
                      <a:pt x="840" y="77"/>
                      <a:pt x="838" y="73"/>
                    </a:cubicBezTo>
                    <a:cubicBezTo>
                      <a:pt x="837" y="70"/>
                      <a:pt x="839" y="65"/>
                      <a:pt x="841" y="62"/>
                    </a:cubicBezTo>
                    <a:cubicBezTo>
                      <a:pt x="846" y="57"/>
                      <a:pt x="852" y="56"/>
                      <a:pt x="859" y="58"/>
                    </a:cubicBezTo>
                    <a:cubicBezTo>
                      <a:pt x="865" y="61"/>
                      <a:pt x="868" y="65"/>
                      <a:pt x="869" y="72"/>
                    </a:cubicBezTo>
                    <a:cubicBezTo>
                      <a:pt x="870" y="75"/>
                      <a:pt x="872" y="79"/>
                      <a:pt x="875" y="81"/>
                    </a:cubicBezTo>
                    <a:cubicBezTo>
                      <a:pt x="876" y="82"/>
                      <a:pt x="880" y="80"/>
                      <a:pt x="884" y="79"/>
                    </a:cubicBezTo>
                    <a:cubicBezTo>
                      <a:pt x="883" y="80"/>
                      <a:pt x="882" y="83"/>
                      <a:pt x="881" y="85"/>
                    </a:cubicBezTo>
                    <a:cubicBezTo>
                      <a:pt x="901" y="85"/>
                      <a:pt x="921" y="85"/>
                      <a:pt x="940" y="85"/>
                    </a:cubicBezTo>
                    <a:cubicBezTo>
                      <a:pt x="938" y="81"/>
                      <a:pt x="936" y="77"/>
                      <a:pt x="934" y="73"/>
                    </a:cubicBezTo>
                    <a:cubicBezTo>
                      <a:pt x="931" y="75"/>
                      <a:pt x="929" y="77"/>
                      <a:pt x="926" y="78"/>
                    </a:cubicBezTo>
                    <a:cubicBezTo>
                      <a:pt x="914" y="86"/>
                      <a:pt x="900" y="86"/>
                      <a:pt x="888" y="77"/>
                    </a:cubicBezTo>
                    <a:cubicBezTo>
                      <a:pt x="883" y="72"/>
                      <a:pt x="879" y="67"/>
                      <a:pt x="875" y="61"/>
                    </a:cubicBezTo>
                    <a:cubicBezTo>
                      <a:pt x="864" y="45"/>
                      <a:pt x="859" y="44"/>
                      <a:pt x="843" y="54"/>
                    </a:cubicBezTo>
                    <a:cubicBezTo>
                      <a:pt x="842" y="54"/>
                      <a:pt x="842" y="54"/>
                      <a:pt x="841" y="55"/>
                    </a:cubicBezTo>
                    <a:cubicBezTo>
                      <a:pt x="833" y="60"/>
                      <a:pt x="830" y="67"/>
                      <a:pt x="832" y="75"/>
                    </a:cubicBezTo>
                    <a:cubicBezTo>
                      <a:pt x="835" y="83"/>
                      <a:pt x="840" y="86"/>
                      <a:pt x="851" y="86"/>
                    </a:cubicBezTo>
                    <a:cubicBezTo>
                      <a:pt x="859" y="85"/>
                      <a:pt x="866" y="74"/>
                      <a:pt x="862" y="67"/>
                    </a:cubicBezTo>
                    <a:cubicBezTo>
                      <a:pt x="860" y="62"/>
                      <a:pt x="856" y="60"/>
                      <a:pt x="852" y="61"/>
                    </a:cubicBezTo>
                    <a:cubicBezTo>
                      <a:pt x="848" y="62"/>
                      <a:pt x="844" y="64"/>
                      <a:pt x="843" y="67"/>
                    </a:cubicBezTo>
                    <a:cubicBezTo>
                      <a:pt x="842" y="69"/>
                      <a:pt x="843" y="74"/>
                      <a:pt x="845" y="76"/>
                    </a:cubicBezTo>
                    <a:cubicBezTo>
                      <a:pt x="846" y="78"/>
                      <a:pt x="850" y="78"/>
                      <a:pt x="852" y="78"/>
                    </a:cubicBezTo>
                    <a:cubicBezTo>
                      <a:pt x="854" y="77"/>
                      <a:pt x="855" y="74"/>
                      <a:pt x="855" y="72"/>
                    </a:cubicBezTo>
                    <a:cubicBezTo>
                      <a:pt x="856" y="71"/>
                      <a:pt x="854" y="69"/>
                      <a:pt x="852" y="68"/>
                    </a:cubicBezTo>
                    <a:cubicBezTo>
                      <a:pt x="852" y="68"/>
                      <a:pt x="852" y="69"/>
                      <a:pt x="851" y="69"/>
                    </a:cubicBezTo>
                    <a:cubicBezTo>
                      <a:pt x="852" y="71"/>
                      <a:pt x="852" y="72"/>
                      <a:pt x="853" y="74"/>
                    </a:cubicBezTo>
                    <a:close/>
                    <a:moveTo>
                      <a:pt x="790" y="67"/>
                    </a:moveTo>
                    <a:cubicBezTo>
                      <a:pt x="786" y="70"/>
                      <a:pt x="784" y="72"/>
                      <a:pt x="787" y="75"/>
                    </a:cubicBezTo>
                    <a:cubicBezTo>
                      <a:pt x="789" y="77"/>
                      <a:pt x="794" y="78"/>
                      <a:pt x="795" y="77"/>
                    </a:cubicBezTo>
                    <a:cubicBezTo>
                      <a:pt x="798" y="75"/>
                      <a:pt x="799" y="70"/>
                      <a:pt x="799" y="67"/>
                    </a:cubicBezTo>
                    <a:cubicBezTo>
                      <a:pt x="798" y="65"/>
                      <a:pt x="794" y="62"/>
                      <a:pt x="792" y="61"/>
                    </a:cubicBezTo>
                    <a:cubicBezTo>
                      <a:pt x="785" y="60"/>
                      <a:pt x="780" y="63"/>
                      <a:pt x="779" y="68"/>
                    </a:cubicBezTo>
                    <a:cubicBezTo>
                      <a:pt x="777" y="75"/>
                      <a:pt x="781" y="84"/>
                      <a:pt x="787" y="85"/>
                    </a:cubicBezTo>
                    <a:cubicBezTo>
                      <a:pt x="795" y="88"/>
                      <a:pt x="804" y="85"/>
                      <a:pt x="808" y="78"/>
                    </a:cubicBezTo>
                    <a:cubicBezTo>
                      <a:pt x="812" y="71"/>
                      <a:pt x="810" y="62"/>
                      <a:pt x="803" y="57"/>
                    </a:cubicBezTo>
                    <a:cubicBezTo>
                      <a:pt x="799" y="53"/>
                      <a:pt x="794" y="51"/>
                      <a:pt x="789" y="49"/>
                    </a:cubicBezTo>
                    <a:cubicBezTo>
                      <a:pt x="782" y="46"/>
                      <a:pt x="777" y="47"/>
                      <a:pt x="772" y="53"/>
                    </a:cubicBezTo>
                    <a:cubicBezTo>
                      <a:pt x="768" y="58"/>
                      <a:pt x="765" y="64"/>
                      <a:pt x="761" y="69"/>
                    </a:cubicBezTo>
                    <a:cubicBezTo>
                      <a:pt x="752" y="82"/>
                      <a:pt x="737" y="87"/>
                      <a:pt x="724" y="83"/>
                    </a:cubicBezTo>
                    <a:cubicBezTo>
                      <a:pt x="718" y="81"/>
                      <a:pt x="713" y="77"/>
                      <a:pt x="707" y="74"/>
                    </a:cubicBezTo>
                    <a:cubicBezTo>
                      <a:pt x="705" y="77"/>
                      <a:pt x="703" y="81"/>
                      <a:pt x="701" y="86"/>
                    </a:cubicBezTo>
                    <a:cubicBezTo>
                      <a:pt x="721" y="86"/>
                      <a:pt x="740" y="86"/>
                      <a:pt x="760" y="86"/>
                    </a:cubicBezTo>
                    <a:cubicBezTo>
                      <a:pt x="759" y="83"/>
                      <a:pt x="758" y="81"/>
                      <a:pt x="758" y="79"/>
                    </a:cubicBezTo>
                    <a:cubicBezTo>
                      <a:pt x="761" y="80"/>
                      <a:pt x="765" y="82"/>
                      <a:pt x="767" y="81"/>
                    </a:cubicBezTo>
                    <a:cubicBezTo>
                      <a:pt x="769" y="80"/>
                      <a:pt x="770" y="76"/>
                      <a:pt x="772" y="74"/>
                    </a:cubicBezTo>
                    <a:cubicBezTo>
                      <a:pt x="772" y="73"/>
                      <a:pt x="772" y="73"/>
                      <a:pt x="772" y="72"/>
                    </a:cubicBezTo>
                    <a:cubicBezTo>
                      <a:pt x="774" y="59"/>
                      <a:pt x="786" y="53"/>
                      <a:pt x="798" y="60"/>
                    </a:cubicBezTo>
                    <a:cubicBezTo>
                      <a:pt x="802" y="62"/>
                      <a:pt x="805" y="66"/>
                      <a:pt x="804" y="71"/>
                    </a:cubicBezTo>
                    <a:cubicBezTo>
                      <a:pt x="803" y="76"/>
                      <a:pt x="800" y="80"/>
                      <a:pt x="794" y="81"/>
                    </a:cubicBezTo>
                    <a:cubicBezTo>
                      <a:pt x="789" y="83"/>
                      <a:pt x="783" y="79"/>
                      <a:pt x="782" y="74"/>
                    </a:cubicBezTo>
                    <a:cubicBezTo>
                      <a:pt x="780" y="70"/>
                      <a:pt x="782" y="67"/>
                      <a:pt x="786" y="65"/>
                    </a:cubicBezTo>
                    <a:cubicBezTo>
                      <a:pt x="788" y="64"/>
                      <a:pt x="791" y="64"/>
                      <a:pt x="792" y="65"/>
                    </a:cubicBezTo>
                    <a:cubicBezTo>
                      <a:pt x="794" y="66"/>
                      <a:pt x="795" y="69"/>
                      <a:pt x="795" y="71"/>
                    </a:cubicBezTo>
                    <a:cubicBezTo>
                      <a:pt x="794" y="72"/>
                      <a:pt x="792" y="73"/>
                      <a:pt x="789" y="76"/>
                    </a:cubicBezTo>
                    <a:cubicBezTo>
                      <a:pt x="789" y="72"/>
                      <a:pt x="790" y="70"/>
                      <a:pt x="790" y="67"/>
                    </a:cubicBezTo>
                    <a:close/>
                    <a:moveTo>
                      <a:pt x="808" y="42"/>
                    </a:moveTo>
                    <a:cubicBezTo>
                      <a:pt x="798" y="44"/>
                      <a:pt x="791" y="42"/>
                      <a:pt x="786" y="36"/>
                    </a:cubicBezTo>
                    <a:cubicBezTo>
                      <a:pt x="782" y="31"/>
                      <a:pt x="783" y="26"/>
                      <a:pt x="788" y="22"/>
                    </a:cubicBezTo>
                    <a:cubicBezTo>
                      <a:pt x="792" y="19"/>
                      <a:pt x="800" y="20"/>
                      <a:pt x="802" y="24"/>
                    </a:cubicBezTo>
                    <a:cubicBezTo>
                      <a:pt x="803" y="27"/>
                      <a:pt x="802" y="30"/>
                      <a:pt x="801" y="33"/>
                    </a:cubicBezTo>
                    <a:cubicBezTo>
                      <a:pt x="800" y="34"/>
                      <a:pt x="797" y="33"/>
                      <a:pt x="794" y="33"/>
                    </a:cubicBezTo>
                    <a:cubicBezTo>
                      <a:pt x="794" y="33"/>
                      <a:pt x="794" y="32"/>
                      <a:pt x="794" y="31"/>
                    </a:cubicBezTo>
                    <a:cubicBezTo>
                      <a:pt x="797" y="30"/>
                      <a:pt x="803" y="32"/>
                      <a:pt x="800" y="26"/>
                    </a:cubicBezTo>
                    <a:cubicBezTo>
                      <a:pt x="798" y="22"/>
                      <a:pt x="794" y="22"/>
                      <a:pt x="791" y="24"/>
                    </a:cubicBezTo>
                    <a:cubicBezTo>
                      <a:pt x="788" y="26"/>
                      <a:pt x="784" y="29"/>
                      <a:pt x="787" y="33"/>
                    </a:cubicBezTo>
                    <a:cubicBezTo>
                      <a:pt x="790" y="38"/>
                      <a:pt x="795" y="40"/>
                      <a:pt x="801" y="39"/>
                    </a:cubicBezTo>
                    <a:cubicBezTo>
                      <a:pt x="807" y="38"/>
                      <a:pt x="812" y="36"/>
                      <a:pt x="813" y="30"/>
                    </a:cubicBezTo>
                    <a:cubicBezTo>
                      <a:pt x="815" y="22"/>
                      <a:pt x="810" y="11"/>
                      <a:pt x="803" y="8"/>
                    </a:cubicBezTo>
                    <a:cubicBezTo>
                      <a:pt x="796" y="5"/>
                      <a:pt x="785" y="8"/>
                      <a:pt x="779" y="15"/>
                    </a:cubicBezTo>
                    <a:cubicBezTo>
                      <a:pt x="774" y="22"/>
                      <a:pt x="774" y="31"/>
                      <a:pt x="781" y="37"/>
                    </a:cubicBezTo>
                    <a:cubicBezTo>
                      <a:pt x="789" y="44"/>
                      <a:pt x="797" y="49"/>
                      <a:pt x="806" y="55"/>
                    </a:cubicBezTo>
                    <a:cubicBezTo>
                      <a:pt x="807" y="49"/>
                      <a:pt x="807" y="46"/>
                      <a:pt x="808" y="42"/>
                    </a:cubicBezTo>
                    <a:close/>
                    <a:moveTo>
                      <a:pt x="837" y="54"/>
                    </a:moveTo>
                    <a:cubicBezTo>
                      <a:pt x="844" y="49"/>
                      <a:pt x="852" y="45"/>
                      <a:pt x="859" y="39"/>
                    </a:cubicBezTo>
                    <a:cubicBezTo>
                      <a:pt x="867" y="33"/>
                      <a:pt x="868" y="25"/>
                      <a:pt x="864" y="18"/>
                    </a:cubicBezTo>
                    <a:cubicBezTo>
                      <a:pt x="860" y="10"/>
                      <a:pt x="850" y="5"/>
                      <a:pt x="841" y="7"/>
                    </a:cubicBezTo>
                    <a:cubicBezTo>
                      <a:pt x="834" y="9"/>
                      <a:pt x="829" y="15"/>
                      <a:pt x="828" y="24"/>
                    </a:cubicBezTo>
                    <a:cubicBezTo>
                      <a:pt x="827" y="30"/>
                      <a:pt x="829" y="34"/>
                      <a:pt x="834" y="37"/>
                    </a:cubicBezTo>
                    <a:cubicBezTo>
                      <a:pt x="839" y="40"/>
                      <a:pt x="846" y="40"/>
                      <a:pt x="852" y="36"/>
                    </a:cubicBezTo>
                    <a:cubicBezTo>
                      <a:pt x="854" y="34"/>
                      <a:pt x="856" y="30"/>
                      <a:pt x="855" y="29"/>
                    </a:cubicBezTo>
                    <a:cubicBezTo>
                      <a:pt x="853" y="26"/>
                      <a:pt x="849" y="24"/>
                      <a:pt x="846" y="23"/>
                    </a:cubicBezTo>
                    <a:cubicBezTo>
                      <a:pt x="845" y="23"/>
                      <a:pt x="843" y="26"/>
                      <a:pt x="841" y="27"/>
                    </a:cubicBezTo>
                    <a:cubicBezTo>
                      <a:pt x="843" y="29"/>
                      <a:pt x="845" y="31"/>
                      <a:pt x="848" y="34"/>
                    </a:cubicBezTo>
                    <a:cubicBezTo>
                      <a:pt x="844" y="34"/>
                      <a:pt x="840" y="34"/>
                      <a:pt x="840" y="33"/>
                    </a:cubicBezTo>
                    <a:cubicBezTo>
                      <a:pt x="839" y="30"/>
                      <a:pt x="839" y="26"/>
                      <a:pt x="840" y="24"/>
                    </a:cubicBezTo>
                    <a:cubicBezTo>
                      <a:pt x="842" y="19"/>
                      <a:pt x="849" y="19"/>
                      <a:pt x="854" y="22"/>
                    </a:cubicBezTo>
                    <a:cubicBezTo>
                      <a:pt x="859" y="26"/>
                      <a:pt x="860" y="31"/>
                      <a:pt x="855" y="36"/>
                    </a:cubicBezTo>
                    <a:cubicBezTo>
                      <a:pt x="850" y="42"/>
                      <a:pt x="843" y="45"/>
                      <a:pt x="835" y="42"/>
                    </a:cubicBezTo>
                    <a:cubicBezTo>
                      <a:pt x="835" y="46"/>
                      <a:pt x="836" y="49"/>
                      <a:pt x="837" y="54"/>
                    </a:cubicBezTo>
                    <a:close/>
                    <a:moveTo>
                      <a:pt x="833" y="40"/>
                    </a:moveTo>
                    <a:cubicBezTo>
                      <a:pt x="829" y="37"/>
                      <a:pt x="826" y="33"/>
                      <a:pt x="824" y="34"/>
                    </a:cubicBezTo>
                    <a:cubicBezTo>
                      <a:pt x="820" y="35"/>
                      <a:pt x="817" y="39"/>
                      <a:pt x="815" y="42"/>
                    </a:cubicBezTo>
                    <a:cubicBezTo>
                      <a:pt x="813" y="44"/>
                      <a:pt x="813" y="47"/>
                      <a:pt x="813" y="49"/>
                    </a:cubicBezTo>
                    <a:cubicBezTo>
                      <a:pt x="814" y="53"/>
                      <a:pt x="816" y="57"/>
                      <a:pt x="819" y="60"/>
                    </a:cubicBezTo>
                    <a:cubicBezTo>
                      <a:pt x="820" y="61"/>
                      <a:pt x="825" y="60"/>
                      <a:pt x="826" y="59"/>
                    </a:cubicBezTo>
                    <a:cubicBezTo>
                      <a:pt x="828" y="55"/>
                      <a:pt x="829" y="51"/>
                      <a:pt x="829" y="48"/>
                    </a:cubicBezTo>
                    <a:cubicBezTo>
                      <a:pt x="829" y="46"/>
                      <a:pt x="826" y="43"/>
                      <a:pt x="824" y="42"/>
                    </a:cubicBezTo>
                    <a:cubicBezTo>
                      <a:pt x="823" y="42"/>
                      <a:pt x="820" y="45"/>
                      <a:pt x="819" y="46"/>
                    </a:cubicBezTo>
                    <a:cubicBezTo>
                      <a:pt x="820" y="48"/>
                      <a:pt x="822" y="50"/>
                      <a:pt x="823" y="52"/>
                    </a:cubicBezTo>
                    <a:cubicBezTo>
                      <a:pt x="822" y="55"/>
                      <a:pt x="819" y="56"/>
                      <a:pt x="817" y="53"/>
                    </a:cubicBezTo>
                    <a:cubicBezTo>
                      <a:pt x="813" y="47"/>
                      <a:pt x="816" y="40"/>
                      <a:pt x="823" y="39"/>
                    </a:cubicBezTo>
                    <a:cubicBezTo>
                      <a:pt x="825" y="39"/>
                      <a:pt x="828" y="40"/>
                      <a:pt x="833" y="40"/>
                    </a:cubicBezTo>
                    <a:close/>
                    <a:moveTo>
                      <a:pt x="815" y="63"/>
                    </a:moveTo>
                    <a:cubicBezTo>
                      <a:pt x="819" y="72"/>
                      <a:pt x="817" y="79"/>
                      <a:pt x="811" y="85"/>
                    </a:cubicBezTo>
                    <a:cubicBezTo>
                      <a:pt x="818" y="85"/>
                      <a:pt x="824" y="85"/>
                      <a:pt x="831" y="85"/>
                    </a:cubicBezTo>
                    <a:cubicBezTo>
                      <a:pt x="824" y="79"/>
                      <a:pt x="822" y="72"/>
                      <a:pt x="826" y="63"/>
                    </a:cubicBezTo>
                    <a:cubicBezTo>
                      <a:pt x="822" y="63"/>
                      <a:pt x="819" y="63"/>
                      <a:pt x="815" y="63"/>
                    </a:cubicBezTo>
                    <a:close/>
                    <a:moveTo>
                      <a:pt x="973" y="85"/>
                    </a:moveTo>
                    <a:cubicBezTo>
                      <a:pt x="970" y="82"/>
                      <a:pt x="967" y="79"/>
                      <a:pt x="965" y="76"/>
                    </a:cubicBezTo>
                    <a:cubicBezTo>
                      <a:pt x="962" y="80"/>
                      <a:pt x="960" y="82"/>
                      <a:pt x="958" y="85"/>
                    </a:cubicBezTo>
                    <a:cubicBezTo>
                      <a:pt x="963" y="85"/>
                      <a:pt x="968" y="85"/>
                      <a:pt x="973" y="85"/>
                    </a:cubicBezTo>
                    <a:close/>
                    <a:moveTo>
                      <a:pt x="677" y="77"/>
                    </a:moveTo>
                    <a:cubicBezTo>
                      <a:pt x="674" y="80"/>
                      <a:pt x="672" y="82"/>
                      <a:pt x="669" y="85"/>
                    </a:cubicBezTo>
                    <a:cubicBezTo>
                      <a:pt x="674" y="85"/>
                      <a:pt x="678" y="85"/>
                      <a:pt x="683" y="85"/>
                    </a:cubicBezTo>
                    <a:cubicBezTo>
                      <a:pt x="680" y="82"/>
                      <a:pt x="679" y="80"/>
                      <a:pt x="677" y="77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6" name="Freeform 10"/>
              <p:cNvSpPr>
                <a:spLocks noEditPoints="1"/>
              </p:cNvSpPr>
              <p:nvPr/>
            </p:nvSpPr>
            <p:spPr bwMode="auto">
              <a:xfrm>
                <a:off x="1003" y="1890"/>
                <a:ext cx="5666" cy="317"/>
              </a:xfrm>
              <a:custGeom>
                <a:avLst/>
                <a:gdLst>
                  <a:gd name="T0" fmla="*/ 1037 w 1641"/>
                  <a:gd name="T1" fmla="*/ 12 h 91"/>
                  <a:gd name="T2" fmla="*/ 984 w 1641"/>
                  <a:gd name="T3" fmla="*/ 16 h 91"/>
                  <a:gd name="T4" fmla="*/ 974 w 1641"/>
                  <a:gd name="T5" fmla="*/ 11 h 91"/>
                  <a:gd name="T6" fmla="*/ 953 w 1641"/>
                  <a:gd name="T7" fmla="*/ 14 h 91"/>
                  <a:gd name="T8" fmla="*/ 953 w 1641"/>
                  <a:gd name="T9" fmla="*/ 29 h 91"/>
                  <a:gd name="T10" fmla="*/ 938 w 1641"/>
                  <a:gd name="T11" fmla="*/ 24 h 91"/>
                  <a:gd name="T12" fmla="*/ 905 w 1641"/>
                  <a:gd name="T13" fmla="*/ 21 h 91"/>
                  <a:gd name="T14" fmla="*/ 910 w 1641"/>
                  <a:gd name="T15" fmla="*/ 33 h 91"/>
                  <a:gd name="T16" fmla="*/ 915 w 1641"/>
                  <a:gd name="T17" fmla="*/ 41 h 91"/>
                  <a:gd name="T18" fmla="*/ 901 w 1641"/>
                  <a:gd name="T19" fmla="*/ 40 h 91"/>
                  <a:gd name="T20" fmla="*/ 900 w 1641"/>
                  <a:gd name="T21" fmla="*/ 15 h 91"/>
                  <a:gd name="T22" fmla="*/ 888 w 1641"/>
                  <a:gd name="T23" fmla="*/ 77 h 91"/>
                  <a:gd name="T24" fmla="*/ 890 w 1641"/>
                  <a:gd name="T25" fmla="*/ 65 h 91"/>
                  <a:gd name="T26" fmla="*/ 886 w 1641"/>
                  <a:gd name="T27" fmla="*/ 56 h 91"/>
                  <a:gd name="T28" fmla="*/ 895 w 1641"/>
                  <a:gd name="T29" fmla="*/ 64 h 91"/>
                  <a:gd name="T30" fmla="*/ 854 w 1641"/>
                  <a:gd name="T31" fmla="*/ 91 h 91"/>
                  <a:gd name="T32" fmla="*/ 802 w 1641"/>
                  <a:gd name="T33" fmla="*/ 89 h 91"/>
                  <a:gd name="T34" fmla="*/ 771 w 1641"/>
                  <a:gd name="T35" fmla="*/ 63 h 91"/>
                  <a:gd name="T36" fmla="*/ 747 w 1641"/>
                  <a:gd name="T37" fmla="*/ 66 h 91"/>
                  <a:gd name="T38" fmla="*/ 755 w 1641"/>
                  <a:gd name="T39" fmla="*/ 56 h 91"/>
                  <a:gd name="T40" fmla="*/ 750 w 1641"/>
                  <a:gd name="T41" fmla="*/ 56 h 91"/>
                  <a:gd name="T42" fmla="*/ 741 w 1641"/>
                  <a:gd name="T43" fmla="*/ 62 h 91"/>
                  <a:gd name="T44" fmla="*/ 706 w 1641"/>
                  <a:gd name="T45" fmla="*/ 26 h 91"/>
                  <a:gd name="T46" fmla="*/ 730 w 1641"/>
                  <a:gd name="T47" fmla="*/ 23 h 91"/>
                  <a:gd name="T48" fmla="*/ 732 w 1641"/>
                  <a:gd name="T49" fmla="*/ 35 h 91"/>
                  <a:gd name="T50" fmla="*/ 737 w 1641"/>
                  <a:gd name="T51" fmla="*/ 21 h 91"/>
                  <a:gd name="T52" fmla="*/ 703 w 1641"/>
                  <a:gd name="T53" fmla="*/ 22 h 91"/>
                  <a:gd name="T54" fmla="*/ 685 w 1641"/>
                  <a:gd name="T55" fmla="*/ 29 h 91"/>
                  <a:gd name="T56" fmla="*/ 689 w 1641"/>
                  <a:gd name="T57" fmla="*/ 14 h 91"/>
                  <a:gd name="T58" fmla="*/ 671 w 1641"/>
                  <a:gd name="T59" fmla="*/ 17 h 91"/>
                  <a:gd name="T60" fmla="*/ 653 w 1641"/>
                  <a:gd name="T61" fmla="*/ 7 h 91"/>
                  <a:gd name="T62" fmla="*/ 8 w 1641"/>
                  <a:gd name="T63" fmla="*/ 6 h 91"/>
                  <a:gd name="T64" fmla="*/ 1641 w 1641"/>
                  <a:gd name="T65" fmla="*/ 6 h 91"/>
                  <a:gd name="T66" fmla="*/ 838 w 1641"/>
                  <a:gd name="T67" fmla="*/ 19 h 91"/>
                  <a:gd name="T68" fmla="*/ 848 w 1641"/>
                  <a:gd name="T69" fmla="*/ 24 h 91"/>
                  <a:gd name="T70" fmla="*/ 854 w 1641"/>
                  <a:gd name="T71" fmla="*/ 23 h 91"/>
                  <a:gd name="T72" fmla="*/ 859 w 1641"/>
                  <a:gd name="T73" fmla="*/ 27 h 91"/>
                  <a:gd name="T74" fmla="*/ 856 w 1641"/>
                  <a:gd name="T75" fmla="*/ 43 h 91"/>
                  <a:gd name="T76" fmla="*/ 884 w 1641"/>
                  <a:gd name="T77" fmla="*/ 13 h 91"/>
                  <a:gd name="T78" fmla="*/ 787 w 1641"/>
                  <a:gd name="T79" fmla="*/ 42 h 91"/>
                  <a:gd name="T80" fmla="*/ 779 w 1641"/>
                  <a:gd name="T81" fmla="*/ 14 h 91"/>
                  <a:gd name="T82" fmla="*/ 794 w 1641"/>
                  <a:gd name="T83" fmla="*/ 13 h 91"/>
                  <a:gd name="T84" fmla="*/ 789 w 1641"/>
                  <a:gd name="T85" fmla="*/ 17 h 91"/>
                  <a:gd name="T86" fmla="*/ 782 w 1641"/>
                  <a:gd name="T87" fmla="*/ 16 h 91"/>
                  <a:gd name="T88" fmla="*/ 782 w 1641"/>
                  <a:gd name="T89" fmla="*/ 32 h 91"/>
                  <a:gd name="T90" fmla="*/ 758 w 1641"/>
                  <a:gd name="T91" fmla="*/ 6 h 91"/>
                  <a:gd name="T92" fmla="*/ 777 w 1641"/>
                  <a:gd name="T93" fmla="*/ 71 h 91"/>
                  <a:gd name="T94" fmla="*/ 789 w 1641"/>
                  <a:gd name="T95" fmla="*/ 56 h 91"/>
                  <a:gd name="T96" fmla="*/ 795 w 1641"/>
                  <a:gd name="T97" fmla="*/ 58 h 91"/>
                  <a:gd name="T98" fmla="*/ 787 w 1641"/>
                  <a:gd name="T99" fmla="*/ 54 h 91"/>
                  <a:gd name="T100" fmla="*/ 856 w 1641"/>
                  <a:gd name="T101" fmla="*/ 56 h 91"/>
                  <a:gd name="T102" fmla="*/ 841 w 1641"/>
                  <a:gd name="T103" fmla="*/ 57 h 91"/>
                  <a:gd name="T104" fmla="*/ 855 w 1641"/>
                  <a:gd name="T105" fmla="*/ 58 h 91"/>
                  <a:gd name="T106" fmla="*/ 863 w 1641"/>
                  <a:gd name="T107" fmla="*/ 74 h 91"/>
                  <a:gd name="T108" fmla="*/ 834 w 1641"/>
                  <a:gd name="T109" fmla="*/ 49 h 91"/>
                  <a:gd name="T110" fmla="*/ 820 w 1641"/>
                  <a:gd name="T111" fmla="*/ 36 h 91"/>
                  <a:gd name="T112" fmla="*/ 826 w 1641"/>
                  <a:gd name="T113" fmla="*/ 48 h 91"/>
                  <a:gd name="T114" fmla="*/ 818 w 1641"/>
                  <a:gd name="T115" fmla="*/ 54 h 91"/>
                  <a:gd name="T116" fmla="*/ 824 w 1641"/>
                  <a:gd name="T117" fmla="*/ 27 h 91"/>
                  <a:gd name="T118" fmla="*/ 916 w 1641"/>
                  <a:gd name="T119" fmla="*/ 7 h 91"/>
                  <a:gd name="T120" fmla="*/ 724 w 1641"/>
                  <a:gd name="T121" fmla="*/ 6 h 91"/>
                  <a:gd name="T122" fmla="*/ 965 w 1641"/>
                  <a:gd name="T123" fmla="*/ 14 h 91"/>
                  <a:gd name="T124" fmla="*/ 681 w 1641"/>
                  <a:gd name="T125" fmla="*/ 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41" h="91">
                    <a:moveTo>
                      <a:pt x="1641" y="6"/>
                    </a:moveTo>
                    <a:cubicBezTo>
                      <a:pt x="1638" y="6"/>
                      <a:pt x="1635" y="6"/>
                      <a:pt x="1632" y="6"/>
                    </a:cubicBezTo>
                    <a:cubicBezTo>
                      <a:pt x="1457" y="6"/>
                      <a:pt x="1281" y="6"/>
                      <a:pt x="1106" y="6"/>
                    </a:cubicBezTo>
                    <a:cubicBezTo>
                      <a:pt x="1083" y="6"/>
                      <a:pt x="1060" y="9"/>
                      <a:pt x="1037" y="12"/>
                    </a:cubicBezTo>
                    <a:cubicBezTo>
                      <a:pt x="1020" y="14"/>
                      <a:pt x="1003" y="16"/>
                      <a:pt x="986" y="18"/>
                    </a:cubicBezTo>
                    <a:cubicBezTo>
                      <a:pt x="988" y="14"/>
                      <a:pt x="990" y="11"/>
                      <a:pt x="991" y="8"/>
                    </a:cubicBezTo>
                    <a:cubicBezTo>
                      <a:pt x="991" y="8"/>
                      <a:pt x="989" y="7"/>
                      <a:pt x="988" y="6"/>
                    </a:cubicBezTo>
                    <a:cubicBezTo>
                      <a:pt x="986" y="10"/>
                      <a:pt x="985" y="13"/>
                      <a:pt x="984" y="16"/>
                    </a:cubicBezTo>
                    <a:cubicBezTo>
                      <a:pt x="983" y="16"/>
                      <a:pt x="983" y="16"/>
                      <a:pt x="982" y="15"/>
                    </a:cubicBezTo>
                    <a:cubicBezTo>
                      <a:pt x="982" y="14"/>
                      <a:pt x="982" y="13"/>
                      <a:pt x="981" y="12"/>
                    </a:cubicBezTo>
                    <a:cubicBezTo>
                      <a:pt x="980" y="10"/>
                      <a:pt x="979" y="8"/>
                      <a:pt x="978" y="8"/>
                    </a:cubicBezTo>
                    <a:cubicBezTo>
                      <a:pt x="977" y="8"/>
                      <a:pt x="975" y="9"/>
                      <a:pt x="974" y="11"/>
                    </a:cubicBezTo>
                    <a:cubicBezTo>
                      <a:pt x="971" y="15"/>
                      <a:pt x="969" y="20"/>
                      <a:pt x="966" y="24"/>
                    </a:cubicBezTo>
                    <a:cubicBezTo>
                      <a:pt x="964" y="29"/>
                      <a:pt x="960" y="33"/>
                      <a:pt x="954" y="32"/>
                    </a:cubicBezTo>
                    <a:cubicBezTo>
                      <a:pt x="948" y="31"/>
                      <a:pt x="943" y="24"/>
                      <a:pt x="946" y="19"/>
                    </a:cubicBezTo>
                    <a:cubicBezTo>
                      <a:pt x="947" y="17"/>
                      <a:pt x="950" y="15"/>
                      <a:pt x="953" y="14"/>
                    </a:cubicBezTo>
                    <a:cubicBezTo>
                      <a:pt x="954" y="14"/>
                      <a:pt x="956" y="17"/>
                      <a:pt x="958" y="18"/>
                    </a:cubicBezTo>
                    <a:cubicBezTo>
                      <a:pt x="957" y="19"/>
                      <a:pt x="956" y="20"/>
                      <a:pt x="956" y="20"/>
                    </a:cubicBezTo>
                    <a:cubicBezTo>
                      <a:pt x="952" y="18"/>
                      <a:pt x="949" y="19"/>
                      <a:pt x="949" y="23"/>
                    </a:cubicBezTo>
                    <a:cubicBezTo>
                      <a:pt x="948" y="25"/>
                      <a:pt x="951" y="28"/>
                      <a:pt x="953" y="29"/>
                    </a:cubicBezTo>
                    <a:cubicBezTo>
                      <a:pt x="958" y="31"/>
                      <a:pt x="961" y="28"/>
                      <a:pt x="962" y="24"/>
                    </a:cubicBezTo>
                    <a:cubicBezTo>
                      <a:pt x="963" y="18"/>
                      <a:pt x="962" y="13"/>
                      <a:pt x="957" y="10"/>
                    </a:cubicBezTo>
                    <a:cubicBezTo>
                      <a:pt x="952" y="6"/>
                      <a:pt x="947" y="7"/>
                      <a:pt x="943" y="11"/>
                    </a:cubicBezTo>
                    <a:cubicBezTo>
                      <a:pt x="938" y="14"/>
                      <a:pt x="937" y="19"/>
                      <a:pt x="938" y="24"/>
                    </a:cubicBezTo>
                    <a:cubicBezTo>
                      <a:pt x="939" y="28"/>
                      <a:pt x="941" y="31"/>
                      <a:pt x="942" y="35"/>
                    </a:cubicBezTo>
                    <a:cubicBezTo>
                      <a:pt x="944" y="52"/>
                      <a:pt x="938" y="60"/>
                      <a:pt x="922" y="61"/>
                    </a:cubicBezTo>
                    <a:cubicBezTo>
                      <a:pt x="908" y="63"/>
                      <a:pt x="896" y="52"/>
                      <a:pt x="896" y="38"/>
                    </a:cubicBezTo>
                    <a:cubicBezTo>
                      <a:pt x="895" y="28"/>
                      <a:pt x="899" y="22"/>
                      <a:pt x="905" y="21"/>
                    </a:cubicBezTo>
                    <a:cubicBezTo>
                      <a:pt x="912" y="18"/>
                      <a:pt x="923" y="22"/>
                      <a:pt x="927" y="28"/>
                    </a:cubicBezTo>
                    <a:cubicBezTo>
                      <a:pt x="931" y="33"/>
                      <a:pt x="930" y="39"/>
                      <a:pt x="925" y="42"/>
                    </a:cubicBezTo>
                    <a:cubicBezTo>
                      <a:pt x="921" y="46"/>
                      <a:pt x="915" y="46"/>
                      <a:pt x="912" y="42"/>
                    </a:cubicBezTo>
                    <a:cubicBezTo>
                      <a:pt x="911" y="40"/>
                      <a:pt x="910" y="36"/>
                      <a:pt x="910" y="33"/>
                    </a:cubicBezTo>
                    <a:cubicBezTo>
                      <a:pt x="911" y="31"/>
                      <a:pt x="915" y="30"/>
                      <a:pt x="917" y="29"/>
                    </a:cubicBezTo>
                    <a:cubicBezTo>
                      <a:pt x="918" y="29"/>
                      <a:pt x="918" y="30"/>
                      <a:pt x="919" y="30"/>
                    </a:cubicBezTo>
                    <a:cubicBezTo>
                      <a:pt x="918" y="32"/>
                      <a:pt x="918" y="33"/>
                      <a:pt x="917" y="35"/>
                    </a:cubicBezTo>
                    <a:cubicBezTo>
                      <a:pt x="917" y="37"/>
                      <a:pt x="916" y="38"/>
                      <a:pt x="915" y="41"/>
                    </a:cubicBezTo>
                    <a:cubicBezTo>
                      <a:pt x="918" y="41"/>
                      <a:pt x="921" y="42"/>
                      <a:pt x="923" y="40"/>
                    </a:cubicBezTo>
                    <a:cubicBezTo>
                      <a:pt x="924" y="39"/>
                      <a:pt x="925" y="36"/>
                      <a:pt x="924" y="33"/>
                    </a:cubicBezTo>
                    <a:cubicBezTo>
                      <a:pt x="923" y="26"/>
                      <a:pt x="916" y="21"/>
                      <a:pt x="909" y="23"/>
                    </a:cubicBezTo>
                    <a:cubicBezTo>
                      <a:pt x="902" y="25"/>
                      <a:pt x="898" y="32"/>
                      <a:pt x="901" y="40"/>
                    </a:cubicBezTo>
                    <a:cubicBezTo>
                      <a:pt x="903" y="47"/>
                      <a:pt x="908" y="52"/>
                      <a:pt x="915" y="53"/>
                    </a:cubicBezTo>
                    <a:cubicBezTo>
                      <a:pt x="923" y="54"/>
                      <a:pt x="930" y="52"/>
                      <a:pt x="935" y="45"/>
                    </a:cubicBezTo>
                    <a:cubicBezTo>
                      <a:pt x="940" y="39"/>
                      <a:pt x="939" y="33"/>
                      <a:pt x="935" y="26"/>
                    </a:cubicBezTo>
                    <a:cubicBezTo>
                      <a:pt x="929" y="14"/>
                      <a:pt x="914" y="9"/>
                      <a:pt x="900" y="15"/>
                    </a:cubicBezTo>
                    <a:cubicBezTo>
                      <a:pt x="890" y="19"/>
                      <a:pt x="879" y="28"/>
                      <a:pt x="874" y="39"/>
                    </a:cubicBezTo>
                    <a:cubicBezTo>
                      <a:pt x="877" y="39"/>
                      <a:pt x="880" y="39"/>
                      <a:pt x="883" y="40"/>
                    </a:cubicBezTo>
                    <a:cubicBezTo>
                      <a:pt x="895" y="42"/>
                      <a:pt x="903" y="56"/>
                      <a:pt x="899" y="68"/>
                    </a:cubicBezTo>
                    <a:cubicBezTo>
                      <a:pt x="897" y="73"/>
                      <a:pt x="894" y="76"/>
                      <a:pt x="888" y="77"/>
                    </a:cubicBezTo>
                    <a:cubicBezTo>
                      <a:pt x="882" y="77"/>
                      <a:pt x="878" y="75"/>
                      <a:pt x="875" y="69"/>
                    </a:cubicBezTo>
                    <a:cubicBezTo>
                      <a:pt x="873" y="65"/>
                      <a:pt x="872" y="59"/>
                      <a:pt x="875" y="55"/>
                    </a:cubicBezTo>
                    <a:cubicBezTo>
                      <a:pt x="880" y="49"/>
                      <a:pt x="890" y="50"/>
                      <a:pt x="892" y="57"/>
                    </a:cubicBezTo>
                    <a:cubicBezTo>
                      <a:pt x="893" y="59"/>
                      <a:pt x="892" y="63"/>
                      <a:pt x="890" y="65"/>
                    </a:cubicBezTo>
                    <a:cubicBezTo>
                      <a:pt x="889" y="66"/>
                      <a:pt x="885" y="64"/>
                      <a:pt x="883" y="64"/>
                    </a:cubicBezTo>
                    <a:cubicBezTo>
                      <a:pt x="883" y="63"/>
                      <a:pt x="883" y="62"/>
                      <a:pt x="883" y="62"/>
                    </a:cubicBezTo>
                    <a:cubicBezTo>
                      <a:pt x="885" y="62"/>
                      <a:pt x="887" y="61"/>
                      <a:pt x="892" y="61"/>
                    </a:cubicBezTo>
                    <a:cubicBezTo>
                      <a:pt x="889" y="58"/>
                      <a:pt x="888" y="56"/>
                      <a:pt x="886" y="56"/>
                    </a:cubicBezTo>
                    <a:cubicBezTo>
                      <a:pt x="884" y="55"/>
                      <a:pt x="880" y="56"/>
                      <a:pt x="878" y="58"/>
                    </a:cubicBezTo>
                    <a:cubicBezTo>
                      <a:pt x="876" y="60"/>
                      <a:pt x="876" y="65"/>
                      <a:pt x="877" y="66"/>
                    </a:cubicBezTo>
                    <a:cubicBezTo>
                      <a:pt x="880" y="69"/>
                      <a:pt x="884" y="72"/>
                      <a:pt x="887" y="71"/>
                    </a:cubicBezTo>
                    <a:cubicBezTo>
                      <a:pt x="890" y="71"/>
                      <a:pt x="894" y="67"/>
                      <a:pt x="895" y="64"/>
                    </a:cubicBezTo>
                    <a:cubicBezTo>
                      <a:pt x="897" y="58"/>
                      <a:pt x="895" y="52"/>
                      <a:pt x="890" y="48"/>
                    </a:cubicBezTo>
                    <a:cubicBezTo>
                      <a:pt x="884" y="43"/>
                      <a:pt x="878" y="41"/>
                      <a:pt x="870" y="43"/>
                    </a:cubicBezTo>
                    <a:cubicBezTo>
                      <a:pt x="866" y="44"/>
                      <a:pt x="863" y="46"/>
                      <a:pt x="859" y="47"/>
                    </a:cubicBezTo>
                    <a:cubicBezTo>
                      <a:pt x="877" y="71"/>
                      <a:pt x="876" y="83"/>
                      <a:pt x="854" y="91"/>
                    </a:cubicBezTo>
                    <a:cubicBezTo>
                      <a:pt x="851" y="91"/>
                      <a:pt x="848" y="91"/>
                      <a:pt x="845" y="91"/>
                    </a:cubicBezTo>
                    <a:cubicBezTo>
                      <a:pt x="827" y="83"/>
                      <a:pt x="824" y="79"/>
                      <a:pt x="825" y="61"/>
                    </a:cubicBezTo>
                    <a:cubicBezTo>
                      <a:pt x="822" y="60"/>
                      <a:pt x="819" y="59"/>
                      <a:pt x="816" y="58"/>
                    </a:cubicBezTo>
                    <a:cubicBezTo>
                      <a:pt x="819" y="74"/>
                      <a:pt x="815" y="83"/>
                      <a:pt x="802" y="89"/>
                    </a:cubicBezTo>
                    <a:cubicBezTo>
                      <a:pt x="800" y="89"/>
                      <a:pt x="799" y="90"/>
                      <a:pt x="797" y="91"/>
                    </a:cubicBezTo>
                    <a:cubicBezTo>
                      <a:pt x="793" y="91"/>
                      <a:pt x="790" y="91"/>
                      <a:pt x="786" y="91"/>
                    </a:cubicBezTo>
                    <a:cubicBezTo>
                      <a:pt x="785" y="90"/>
                      <a:pt x="783" y="89"/>
                      <a:pt x="781" y="89"/>
                    </a:cubicBezTo>
                    <a:cubicBezTo>
                      <a:pt x="771" y="84"/>
                      <a:pt x="767" y="74"/>
                      <a:pt x="771" y="63"/>
                    </a:cubicBezTo>
                    <a:cubicBezTo>
                      <a:pt x="774" y="57"/>
                      <a:pt x="779" y="52"/>
                      <a:pt x="782" y="47"/>
                    </a:cubicBezTo>
                    <a:cubicBezTo>
                      <a:pt x="779" y="46"/>
                      <a:pt x="775" y="44"/>
                      <a:pt x="771" y="43"/>
                    </a:cubicBezTo>
                    <a:cubicBezTo>
                      <a:pt x="763" y="41"/>
                      <a:pt x="755" y="43"/>
                      <a:pt x="750" y="49"/>
                    </a:cubicBezTo>
                    <a:cubicBezTo>
                      <a:pt x="745" y="54"/>
                      <a:pt x="744" y="60"/>
                      <a:pt x="747" y="66"/>
                    </a:cubicBezTo>
                    <a:cubicBezTo>
                      <a:pt x="749" y="68"/>
                      <a:pt x="753" y="72"/>
                      <a:pt x="756" y="71"/>
                    </a:cubicBezTo>
                    <a:cubicBezTo>
                      <a:pt x="759" y="71"/>
                      <a:pt x="763" y="68"/>
                      <a:pt x="765" y="65"/>
                    </a:cubicBezTo>
                    <a:cubicBezTo>
                      <a:pt x="766" y="63"/>
                      <a:pt x="765" y="59"/>
                      <a:pt x="763" y="57"/>
                    </a:cubicBezTo>
                    <a:cubicBezTo>
                      <a:pt x="761" y="55"/>
                      <a:pt x="757" y="55"/>
                      <a:pt x="755" y="56"/>
                    </a:cubicBezTo>
                    <a:cubicBezTo>
                      <a:pt x="753" y="56"/>
                      <a:pt x="752" y="58"/>
                      <a:pt x="750" y="61"/>
                    </a:cubicBezTo>
                    <a:cubicBezTo>
                      <a:pt x="754" y="61"/>
                      <a:pt x="757" y="61"/>
                      <a:pt x="759" y="62"/>
                    </a:cubicBezTo>
                    <a:cubicBezTo>
                      <a:pt x="757" y="66"/>
                      <a:pt x="754" y="67"/>
                      <a:pt x="751" y="64"/>
                    </a:cubicBezTo>
                    <a:cubicBezTo>
                      <a:pt x="747" y="62"/>
                      <a:pt x="748" y="59"/>
                      <a:pt x="750" y="56"/>
                    </a:cubicBezTo>
                    <a:cubicBezTo>
                      <a:pt x="753" y="52"/>
                      <a:pt x="757" y="50"/>
                      <a:pt x="761" y="52"/>
                    </a:cubicBezTo>
                    <a:cubicBezTo>
                      <a:pt x="766" y="53"/>
                      <a:pt x="768" y="56"/>
                      <a:pt x="768" y="61"/>
                    </a:cubicBezTo>
                    <a:cubicBezTo>
                      <a:pt x="769" y="70"/>
                      <a:pt x="763" y="77"/>
                      <a:pt x="755" y="77"/>
                    </a:cubicBezTo>
                    <a:cubicBezTo>
                      <a:pt x="747" y="77"/>
                      <a:pt x="742" y="71"/>
                      <a:pt x="741" y="62"/>
                    </a:cubicBezTo>
                    <a:cubicBezTo>
                      <a:pt x="741" y="50"/>
                      <a:pt x="750" y="40"/>
                      <a:pt x="763" y="40"/>
                    </a:cubicBezTo>
                    <a:cubicBezTo>
                      <a:pt x="764" y="39"/>
                      <a:pt x="766" y="40"/>
                      <a:pt x="768" y="40"/>
                    </a:cubicBezTo>
                    <a:cubicBezTo>
                      <a:pt x="761" y="23"/>
                      <a:pt x="742" y="11"/>
                      <a:pt x="726" y="13"/>
                    </a:cubicBezTo>
                    <a:cubicBezTo>
                      <a:pt x="717" y="13"/>
                      <a:pt x="710" y="18"/>
                      <a:pt x="706" y="26"/>
                    </a:cubicBezTo>
                    <a:cubicBezTo>
                      <a:pt x="702" y="33"/>
                      <a:pt x="702" y="40"/>
                      <a:pt x="707" y="46"/>
                    </a:cubicBezTo>
                    <a:cubicBezTo>
                      <a:pt x="712" y="52"/>
                      <a:pt x="721" y="54"/>
                      <a:pt x="729" y="52"/>
                    </a:cubicBezTo>
                    <a:cubicBezTo>
                      <a:pt x="736" y="50"/>
                      <a:pt x="741" y="43"/>
                      <a:pt x="741" y="36"/>
                    </a:cubicBezTo>
                    <a:cubicBezTo>
                      <a:pt x="742" y="29"/>
                      <a:pt x="737" y="24"/>
                      <a:pt x="730" y="23"/>
                    </a:cubicBezTo>
                    <a:cubicBezTo>
                      <a:pt x="724" y="22"/>
                      <a:pt x="718" y="27"/>
                      <a:pt x="717" y="33"/>
                    </a:cubicBezTo>
                    <a:cubicBezTo>
                      <a:pt x="716" y="40"/>
                      <a:pt x="718" y="42"/>
                      <a:pt x="726" y="40"/>
                    </a:cubicBezTo>
                    <a:cubicBezTo>
                      <a:pt x="725" y="37"/>
                      <a:pt x="724" y="33"/>
                      <a:pt x="722" y="30"/>
                    </a:cubicBezTo>
                    <a:cubicBezTo>
                      <a:pt x="727" y="29"/>
                      <a:pt x="731" y="29"/>
                      <a:pt x="732" y="35"/>
                    </a:cubicBezTo>
                    <a:cubicBezTo>
                      <a:pt x="732" y="39"/>
                      <a:pt x="728" y="45"/>
                      <a:pt x="724" y="44"/>
                    </a:cubicBezTo>
                    <a:cubicBezTo>
                      <a:pt x="720" y="44"/>
                      <a:pt x="716" y="42"/>
                      <a:pt x="714" y="39"/>
                    </a:cubicBezTo>
                    <a:cubicBezTo>
                      <a:pt x="712" y="37"/>
                      <a:pt x="712" y="32"/>
                      <a:pt x="714" y="29"/>
                    </a:cubicBezTo>
                    <a:cubicBezTo>
                      <a:pt x="717" y="21"/>
                      <a:pt x="730" y="17"/>
                      <a:pt x="737" y="21"/>
                    </a:cubicBezTo>
                    <a:cubicBezTo>
                      <a:pt x="741" y="23"/>
                      <a:pt x="744" y="27"/>
                      <a:pt x="745" y="30"/>
                    </a:cubicBezTo>
                    <a:cubicBezTo>
                      <a:pt x="749" y="48"/>
                      <a:pt x="738" y="61"/>
                      <a:pt x="720" y="61"/>
                    </a:cubicBezTo>
                    <a:cubicBezTo>
                      <a:pt x="703" y="61"/>
                      <a:pt x="695" y="47"/>
                      <a:pt x="701" y="29"/>
                    </a:cubicBezTo>
                    <a:cubicBezTo>
                      <a:pt x="702" y="26"/>
                      <a:pt x="703" y="24"/>
                      <a:pt x="703" y="22"/>
                    </a:cubicBezTo>
                    <a:cubicBezTo>
                      <a:pt x="704" y="16"/>
                      <a:pt x="702" y="11"/>
                      <a:pt x="697" y="9"/>
                    </a:cubicBezTo>
                    <a:cubicBezTo>
                      <a:pt x="692" y="7"/>
                      <a:pt x="687" y="6"/>
                      <a:pt x="683" y="10"/>
                    </a:cubicBezTo>
                    <a:cubicBezTo>
                      <a:pt x="679" y="14"/>
                      <a:pt x="677" y="19"/>
                      <a:pt x="680" y="24"/>
                    </a:cubicBezTo>
                    <a:cubicBezTo>
                      <a:pt x="681" y="26"/>
                      <a:pt x="683" y="28"/>
                      <a:pt x="685" y="29"/>
                    </a:cubicBezTo>
                    <a:cubicBezTo>
                      <a:pt x="688" y="29"/>
                      <a:pt x="690" y="28"/>
                      <a:pt x="692" y="26"/>
                    </a:cubicBezTo>
                    <a:cubicBezTo>
                      <a:pt x="693" y="25"/>
                      <a:pt x="693" y="22"/>
                      <a:pt x="692" y="21"/>
                    </a:cubicBezTo>
                    <a:cubicBezTo>
                      <a:pt x="690" y="19"/>
                      <a:pt x="687" y="19"/>
                      <a:pt x="683" y="18"/>
                    </a:cubicBezTo>
                    <a:cubicBezTo>
                      <a:pt x="685" y="16"/>
                      <a:pt x="688" y="13"/>
                      <a:pt x="689" y="14"/>
                    </a:cubicBezTo>
                    <a:cubicBezTo>
                      <a:pt x="692" y="15"/>
                      <a:pt x="696" y="18"/>
                      <a:pt x="696" y="20"/>
                    </a:cubicBezTo>
                    <a:cubicBezTo>
                      <a:pt x="696" y="23"/>
                      <a:pt x="694" y="28"/>
                      <a:pt x="691" y="30"/>
                    </a:cubicBezTo>
                    <a:cubicBezTo>
                      <a:pt x="687" y="34"/>
                      <a:pt x="682" y="32"/>
                      <a:pt x="679" y="29"/>
                    </a:cubicBezTo>
                    <a:cubicBezTo>
                      <a:pt x="676" y="25"/>
                      <a:pt x="674" y="21"/>
                      <a:pt x="671" y="17"/>
                    </a:cubicBezTo>
                    <a:cubicBezTo>
                      <a:pt x="671" y="16"/>
                      <a:pt x="670" y="14"/>
                      <a:pt x="669" y="13"/>
                    </a:cubicBezTo>
                    <a:cubicBezTo>
                      <a:pt x="667" y="11"/>
                      <a:pt x="665" y="9"/>
                      <a:pt x="663" y="7"/>
                    </a:cubicBezTo>
                    <a:cubicBezTo>
                      <a:pt x="662" y="10"/>
                      <a:pt x="660" y="12"/>
                      <a:pt x="658" y="16"/>
                    </a:cubicBezTo>
                    <a:cubicBezTo>
                      <a:pt x="657" y="13"/>
                      <a:pt x="655" y="10"/>
                      <a:pt x="653" y="7"/>
                    </a:cubicBezTo>
                    <a:cubicBezTo>
                      <a:pt x="649" y="8"/>
                      <a:pt x="649" y="10"/>
                      <a:pt x="657" y="18"/>
                    </a:cubicBezTo>
                    <a:cubicBezTo>
                      <a:pt x="636" y="16"/>
                      <a:pt x="616" y="13"/>
                      <a:pt x="596" y="11"/>
                    </a:cubicBezTo>
                    <a:cubicBezTo>
                      <a:pt x="578" y="9"/>
                      <a:pt x="559" y="6"/>
                      <a:pt x="541" y="6"/>
                    </a:cubicBezTo>
                    <a:cubicBezTo>
                      <a:pt x="364" y="6"/>
                      <a:pt x="186" y="6"/>
                      <a:pt x="8" y="6"/>
                    </a:cubicBezTo>
                    <a:cubicBezTo>
                      <a:pt x="6" y="6"/>
                      <a:pt x="3" y="6"/>
                      <a:pt x="0" y="6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547" y="0"/>
                      <a:pt x="1094" y="0"/>
                      <a:pt x="1641" y="0"/>
                    </a:cubicBezTo>
                    <a:cubicBezTo>
                      <a:pt x="1641" y="2"/>
                      <a:pt x="1641" y="4"/>
                      <a:pt x="1641" y="6"/>
                    </a:cubicBezTo>
                    <a:close/>
                    <a:moveTo>
                      <a:pt x="884" y="13"/>
                    </a:moveTo>
                    <a:cubicBezTo>
                      <a:pt x="875" y="6"/>
                      <a:pt x="870" y="8"/>
                      <a:pt x="869" y="19"/>
                    </a:cubicBezTo>
                    <a:cubicBezTo>
                      <a:pt x="868" y="31"/>
                      <a:pt x="855" y="37"/>
                      <a:pt x="843" y="30"/>
                    </a:cubicBezTo>
                    <a:cubicBezTo>
                      <a:pt x="839" y="27"/>
                      <a:pt x="836" y="24"/>
                      <a:pt x="838" y="19"/>
                    </a:cubicBezTo>
                    <a:cubicBezTo>
                      <a:pt x="839" y="15"/>
                      <a:pt x="842" y="11"/>
                      <a:pt x="846" y="10"/>
                    </a:cubicBezTo>
                    <a:cubicBezTo>
                      <a:pt x="849" y="9"/>
                      <a:pt x="854" y="11"/>
                      <a:pt x="857" y="13"/>
                    </a:cubicBezTo>
                    <a:cubicBezTo>
                      <a:pt x="862" y="17"/>
                      <a:pt x="860" y="25"/>
                      <a:pt x="854" y="26"/>
                    </a:cubicBezTo>
                    <a:cubicBezTo>
                      <a:pt x="852" y="26"/>
                      <a:pt x="850" y="26"/>
                      <a:pt x="848" y="24"/>
                    </a:cubicBezTo>
                    <a:cubicBezTo>
                      <a:pt x="847" y="23"/>
                      <a:pt x="846" y="20"/>
                      <a:pt x="847" y="19"/>
                    </a:cubicBezTo>
                    <a:cubicBezTo>
                      <a:pt x="848" y="18"/>
                      <a:pt x="850" y="17"/>
                      <a:pt x="852" y="16"/>
                    </a:cubicBezTo>
                    <a:cubicBezTo>
                      <a:pt x="852" y="19"/>
                      <a:pt x="852" y="20"/>
                      <a:pt x="851" y="22"/>
                    </a:cubicBezTo>
                    <a:cubicBezTo>
                      <a:pt x="852" y="22"/>
                      <a:pt x="853" y="22"/>
                      <a:pt x="854" y="23"/>
                    </a:cubicBezTo>
                    <a:cubicBezTo>
                      <a:pt x="854" y="20"/>
                      <a:pt x="856" y="16"/>
                      <a:pt x="855" y="15"/>
                    </a:cubicBezTo>
                    <a:cubicBezTo>
                      <a:pt x="853" y="14"/>
                      <a:pt x="849" y="12"/>
                      <a:pt x="846" y="13"/>
                    </a:cubicBezTo>
                    <a:cubicBezTo>
                      <a:pt x="841" y="16"/>
                      <a:pt x="840" y="25"/>
                      <a:pt x="846" y="28"/>
                    </a:cubicBezTo>
                    <a:cubicBezTo>
                      <a:pt x="850" y="29"/>
                      <a:pt x="856" y="29"/>
                      <a:pt x="859" y="27"/>
                    </a:cubicBezTo>
                    <a:cubicBezTo>
                      <a:pt x="862" y="26"/>
                      <a:pt x="863" y="20"/>
                      <a:pt x="863" y="16"/>
                    </a:cubicBezTo>
                    <a:cubicBezTo>
                      <a:pt x="862" y="8"/>
                      <a:pt x="858" y="6"/>
                      <a:pt x="846" y="6"/>
                    </a:cubicBezTo>
                    <a:cubicBezTo>
                      <a:pt x="836" y="6"/>
                      <a:pt x="829" y="15"/>
                      <a:pt x="832" y="24"/>
                    </a:cubicBezTo>
                    <a:cubicBezTo>
                      <a:pt x="836" y="36"/>
                      <a:pt x="846" y="40"/>
                      <a:pt x="856" y="43"/>
                    </a:cubicBezTo>
                    <a:cubicBezTo>
                      <a:pt x="865" y="45"/>
                      <a:pt x="869" y="38"/>
                      <a:pt x="873" y="32"/>
                    </a:cubicBezTo>
                    <a:cubicBezTo>
                      <a:pt x="880" y="21"/>
                      <a:pt x="888" y="11"/>
                      <a:pt x="901" y="6"/>
                    </a:cubicBezTo>
                    <a:cubicBezTo>
                      <a:pt x="895" y="6"/>
                      <a:pt x="889" y="6"/>
                      <a:pt x="883" y="6"/>
                    </a:cubicBezTo>
                    <a:cubicBezTo>
                      <a:pt x="883" y="9"/>
                      <a:pt x="883" y="11"/>
                      <a:pt x="884" y="13"/>
                    </a:cubicBezTo>
                    <a:close/>
                    <a:moveTo>
                      <a:pt x="742" y="6"/>
                    </a:moveTo>
                    <a:cubicBezTo>
                      <a:pt x="754" y="11"/>
                      <a:pt x="762" y="21"/>
                      <a:pt x="768" y="32"/>
                    </a:cubicBezTo>
                    <a:cubicBezTo>
                      <a:pt x="770" y="34"/>
                      <a:pt x="771" y="36"/>
                      <a:pt x="772" y="38"/>
                    </a:cubicBezTo>
                    <a:cubicBezTo>
                      <a:pt x="776" y="43"/>
                      <a:pt x="781" y="45"/>
                      <a:pt x="787" y="42"/>
                    </a:cubicBezTo>
                    <a:cubicBezTo>
                      <a:pt x="793" y="39"/>
                      <a:pt x="800" y="36"/>
                      <a:pt x="806" y="31"/>
                    </a:cubicBezTo>
                    <a:cubicBezTo>
                      <a:pt x="812" y="25"/>
                      <a:pt x="811" y="13"/>
                      <a:pt x="804" y="9"/>
                    </a:cubicBezTo>
                    <a:cubicBezTo>
                      <a:pt x="800" y="6"/>
                      <a:pt x="794" y="7"/>
                      <a:pt x="789" y="6"/>
                    </a:cubicBezTo>
                    <a:cubicBezTo>
                      <a:pt x="783" y="5"/>
                      <a:pt x="781" y="9"/>
                      <a:pt x="779" y="14"/>
                    </a:cubicBezTo>
                    <a:cubicBezTo>
                      <a:pt x="777" y="19"/>
                      <a:pt x="777" y="24"/>
                      <a:pt x="782" y="27"/>
                    </a:cubicBezTo>
                    <a:cubicBezTo>
                      <a:pt x="786" y="30"/>
                      <a:pt x="791" y="31"/>
                      <a:pt x="796" y="28"/>
                    </a:cubicBezTo>
                    <a:cubicBezTo>
                      <a:pt x="798" y="26"/>
                      <a:pt x="799" y="22"/>
                      <a:pt x="799" y="20"/>
                    </a:cubicBezTo>
                    <a:cubicBezTo>
                      <a:pt x="799" y="17"/>
                      <a:pt x="796" y="14"/>
                      <a:pt x="794" y="13"/>
                    </a:cubicBezTo>
                    <a:cubicBezTo>
                      <a:pt x="792" y="12"/>
                      <a:pt x="788" y="14"/>
                      <a:pt x="787" y="16"/>
                    </a:cubicBezTo>
                    <a:cubicBezTo>
                      <a:pt x="786" y="17"/>
                      <a:pt x="787" y="20"/>
                      <a:pt x="787" y="22"/>
                    </a:cubicBezTo>
                    <a:cubicBezTo>
                      <a:pt x="788" y="22"/>
                      <a:pt x="789" y="22"/>
                      <a:pt x="790" y="22"/>
                    </a:cubicBezTo>
                    <a:cubicBezTo>
                      <a:pt x="790" y="20"/>
                      <a:pt x="789" y="19"/>
                      <a:pt x="789" y="17"/>
                    </a:cubicBezTo>
                    <a:cubicBezTo>
                      <a:pt x="790" y="16"/>
                      <a:pt x="790" y="16"/>
                      <a:pt x="791" y="16"/>
                    </a:cubicBezTo>
                    <a:cubicBezTo>
                      <a:pt x="792" y="18"/>
                      <a:pt x="795" y="21"/>
                      <a:pt x="795" y="22"/>
                    </a:cubicBezTo>
                    <a:cubicBezTo>
                      <a:pt x="793" y="24"/>
                      <a:pt x="791" y="26"/>
                      <a:pt x="788" y="26"/>
                    </a:cubicBezTo>
                    <a:cubicBezTo>
                      <a:pt x="784" y="27"/>
                      <a:pt x="779" y="20"/>
                      <a:pt x="782" y="16"/>
                    </a:cubicBezTo>
                    <a:cubicBezTo>
                      <a:pt x="784" y="13"/>
                      <a:pt x="789" y="10"/>
                      <a:pt x="792" y="9"/>
                    </a:cubicBezTo>
                    <a:cubicBezTo>
                      <a:pt x="798" y="8"/>
                      <a:pt x="801" y="12"/>
                      <a:pt x="803" y="17"/>
                    </a:cubicBezTo>
                    <a:cubicBezTo>
                      <a:pt x="805" y="22"/>
                      <a:pt x="804" y="26"/>
                      <a:pt x="800" y="29"/>
                    </a:cubicBezTo>
                    <a:cubicBezTo>
                      <a:pt x="795" y="33"/>
                      <a:pt x="789" y="34"/>
                      <a:pt x="782" y="32"/>
                    </a:cubicBezTo>
                    <a:cubicBezTo>
                      <a:pt x="776" y="30"/>
                      <a:pt x="773" y="25"/>
                      <a:pt x="772" y="19"/>
                    </a:cubicBezTo>
                    <a:cubicBezTo>
                      <a:pt x="772" y="15"/>
                      <a:pt x="770" y="11"/>
                      <a:pt x="768" y="10"/>
                    </a:cubicBezTo>
                    <a:cubicBezTo>
                      <a:pt x="766" y="8"/>
                      <a:pt x="761" y="10"/>
                      <a:pt x="758" y="11"/>
                    </a:cubicBezTo>
                    <a:cubicBezTo>
                      <a:pt x="758" y="10"/>
                      <a:pt x="758" y="8"/>
                      <a:pt x="758" y="6"/>
                    </a:cubicBezTo>
                    <a:cubicBezTo>
                      <a:pt x="753" y="6"/>
                      <a:pt x="747" y="6"/>
                      <a:pt x="742" y="6"/>
                    </a:cubicBezTo>
                    <a:close/>
                    <a:moveTo>
                      <a:pt x="807" y="36"/>
                    </a:moveTo>
                    <a:cubicBezTo>
                      <a:pt x="798" y="41"/>
                      <a:pt x="790" y="46"/>
                      <a:pt x="783" y="51"/>
                    </a:cubicBezTo>
                    <a:cubicBezTo>
                      <a:pt x="776" y="57"/>
                      <a:pt x="774" y="65"/>
                      <a:pt x="777" y="71"/>
                    </a:cubicBezTo>
                    <a:cubicBezTo>
                      <a:pt x="781" y="79"/>
                      <a:pt x="789" y="84"/>
                      <a:pt x="798" y="84"/>
                    </a:cubicBezTo>
                    <a:cubicBezTo>
                      <a:pt x="805" y="83"/>
                      <a:pt x="810" y="79"/>
                      <a:pt x="813" y="70"/>
                    </a:cubicBezTo>
                    <a:cubicBezTo>
                      <a:pt x="815" y="63"/>
                      <a:pt x="813" y="57"/>
                      <a:pt x="808" y="54"/>
                    </a:cubicBezTo>
                    <a:cubicBezTo>
                      <a:pt x="802" y="50"/>
                      <a:pt x="794" y="50"/>
                      <a:pt x="789" y="56"/>
                    </a:cubicBezTo>
                    <a:cubicBezTo>
                      <a:pt x="787" y="57"/>
                      <a:pt x="786" y="61"/>
                      <a:pt x="787" y="63"/>
                    </a:cubicBezTo>
                    <a:cubicBezTo>
                      <a:pt x="789" y="65"/>
                      <a:pt x="792" y="67"/>
                      <a:pt x="795" y="67"/>
                    </a:cubicBezTo>
                    <a:cubicBezTo>
                      <a:pt x="797" y="68"/>
                      <a:pt x="799" y="65"/>
                      <a:pt x="800" y="63"/>
                    </a:cubicBezTo>
                    <a:cubicBezTo>
                      <a:pt x="799" y="61"/>
                      <a:pt x="797" y="60"/>
                      <a:pt x="795" y="58"/>
                    </a:cubicBezTo>
                    <a:cubicBezTo>
                      <a:pt x="797" y="57"/>
                      <a:pt x="801" y="57"/>
                      <a:pt x="802" y="58"/>
                    </a:cubicBezTo>
                    <a:cubicBezTo>
                      <a:pt x="803" y="61"/>
                      <a:pt x="803" y="65"/>
                      <a:pt x="801" y="67"/>
                    </a:cubicBezTo>
                    <a:cubicBezTo>
                      <a:pt x="798" y="71"/>
                      <a:pt x="791" y="71"/>
                      <a:pt x="787" y="67"/>
                    </a:cubicBezTo>
                    <a:cubicBezTo>
                      <a:pt x="783" y="64"/>
                      <a:pt x="783" y="58"/>
                      <a:pt x="787" y="54"/>
                    </a:cubicBezTo>
                    <a:cubicBezTo>
                      <a:pt x="793" y="48"/>
                      <a:pt x="799" y="46"/>
                      <a:pt x="808" y="49"/>
                    </a:cubicBezTo>
                    <a:cubicBezTo>
                      <a:pt x="807" y="45"/>
                      <a:pt x="807" y="41"/>
                      <a:pt x="807" y="36"/>
                    </a:cubicBezTo>
                    <a:close/>
                    <a:moveTo>
                      <a:pt x="834" y="49"/>
                    </a:moveTo>
                    <a:cubicBezTo>
                      <a:pt x="844" y="45"/>
                      <a:pt x="851" y="49"/>
                      <a:pt x="856" y="56"/>
                    </a:cubicBezTo>
                    <a:cubicBezTo>
                      <a:pt x="858" y="57"/>
                      <a:pt x="858" y="62"/>
                      <a:pt x="857" y="64"/>
                    </a:cubicBezTo>
                    <a:cubicBezTo>
                      <a:pt x="854" y="67"/>
                      <a:pt x="850" y="69"/>
                      <a:pt x="846" y="70"/>
                    </a:cubicBezTo>
                    <a:cubicBezTo>
                      <a:pt x="844" y="70"/>
                      <a:pt x="840" y="67"/>
                      <a:pt x="839" y="64"/>
                    </a:cubicBezTo>
                    <a:cubicBezTo>
                      <a:pt x="838" y="63"/>
                      <a:pt x="840" y="59"/>
                      <a:pt x="841" y="57"/>
                    </a:cubicBezTo>
                    <a:cubicBezTo>
                      <a:pt x="842" y="56"/>
                      <a:pt x="845" y="57"/>
                      <a:pt x="846" y="57"/>
                    </a:cubicBezTo>
                    <a:cubicBezTo>
                      <a:pt x="844" y="60"/>
                      <a:pt x="841" y="63"/>
                      <a:pt x="842" y="64"/>
                    </a:cubicBezTo>
                    <a:cubicBezTo>
                      <a:pt x="843" y="68"/>
                      <a:pt x="847" y="69"/>
                      <a:pt x="850" y="67"/>
                    </a:cubicBezTo>
                    <a:cubicBezTo>
                      <a:pt x="854" y="65"/>
                      <a:pt x="857" y="63"/>
                      <a:pt x="855" y="58"/>
                    </a:cubicBezTo>
                    <a:cubicBezTo>
                      <a:pt x="853" y="54"/>
                      <a:pt x="844" y="50"/>
                      <a:pt x="839" y="51"/>
                    </a:cubicBezTo>
                    <a:cubicBezTo>
                      <a:pt x="832" y="53"/>
                      <a:pt x="828" y="58"/>
                      <a:pt x="828" y="63"/>
                    </a:cubicBezTo>
                    <a:cubicBezTo>
                      <a:pt x="827" y="71"/>
                      <a:pt x="833" y="81"/>
                      <a:pt x="840" y="83"/>
                    </a:cubicBezTo>
                    <a:cubicBezTo>
                      <a:pt x="848" y="85"/>
                      <a:pt x="858" y="81"/>
                      <a:pt x="863" y="74"/>
                    </a:cubicBezTo>
                    <a:cubicBezTo>
                      <a:pt x="868" y="67"/>
                      <a:pt x="867" y="59"/>
                      <a:pt x="860" y="52"/>
                    </a:cubicBezTo>
                    <a:cubicBezTo>
                      <a:pt x="853" y="47"/>
                      <a:pt x="845" y="42"/>
                      <a:pt x="836" y="36"/>
                    </a:cubicBezTo>
                    <a:cubicBezTo>
                      <a:pt x="836" y="40"/>
                      <a:pt x="836" y="42"/>
                      <a:pt x="836" y="43"/>
                    </a:cubicBezTo>
                    <a:cubicBezTo>
                      <a:pt x="836" y="45"/>
                      <a:pt x="835" y="46"/>
                      <a:pt x="834" y="49"/>
                    </a:cubicBezTo>
                    <a:close/>
                    <a:moveTo>
                      <a:pt x="830" y="51"/>
                    </a:moveTo>
                    <a:cubicBezTo>
                      <a:pt x="827" y="51"/>
                      <a:pt x="825" y="51"/>
                      <a:pt x="823" y="51"/>
                    </a:cubicBezTo>
                    <a:cubicBezTo>
                      <a:pt x="817" y="51"/>
                      <a:pt x="813" y="44"/>
                      <a:pt x="817" y="39"/>
                    </a:cubicBezTo>
                    <a:cubicBezTo>
                      <a:pt x="817" y="37"/>
                      <a:pt x="819" y="36"/>
                      <a:pt x="820" y="36"/>
                    </a:cubicBezTo>
                    <a:cubicBezTo>
                      <a:pt x="822" y="36"/>
                      <a:pt x="823" y="38"/>
                      <a:pt x="824" y="39"/>
                    </a:cubicBezTo>
                    <a:cubicBezTo>
                      <a:pt x="822" y="40"/>
                      <a:pt x="820" y="41"/>
                      <a:pt x="819" y="43"/>
                    </a:cubicBezTo>
                    <a:cubicBezTo>
                      <a:pt x="818" y="44"/>
                      <a:pt x="820" y="46"/>
                      <a:pt x="821" y="47"/>
                    </a:cubicBezTo>
                    <a:cubicBezTo>
                      <a:pt x="823" y="48"/>
                      <a:pt x="826" y="48"/>
                      <a:pt x="826" y="48"/>
                    </a:cubicBezTo>
                    <a:cubicBezTo>
                      <a:pt x="827" y="44"/>
                      <a:pt x="829" y="40"/>
                      <a:pt x="828" y="36"/>
                    </a:cubicBezTo>
                    <a:cubicBezTo>
                      <a:pt x="828" y="34"/>
                      <a:pt x="824" y="30"/>
                      <a:pt x="822" y="31"/>
                    </a:cubicBezTo>
                    <a:cubicBezTo>
                      <a:pt x="819" y="31"/>
                      <a:pt x="815" y="34"/>
                      <a:pt x="814" y="37"/>
                    </a:cubicBezTo>
                    <a:cubicBezTo>
                      <a:pt x="812" y="43"/>
                      <a:pt x="813" y="49"/>
                      <a:pt x="818" y="54"/>
                    </a:cubicBezTo>
                    <a:cubicBezTo>
                      <a:pt x="823" y="59"/>
                      <a:pt x="826" y="59"/>
                      <a:pt x="830" y="51"/>
                    </a:cubicBezTo>
                    <a:close/>
                    <a:moveTo>
                      <a:pt x="812" y="6"/>
                    </a:moveTo>
                    <a:cubicBezTo>
                      <a:pt x="818" y="13"/>
                      <a:pt x="818" y="20"/>
                      <a:pt x="815" y="28"/>
                    </a:cubicBezTo>
                    <a:cubicBezTo>
                      <a:pt x="819" y="28"/>
                      <a:pt x="822" y="27"/>
                      <a:pt x="824" y="27"/>
                    </a:cubicBezTo>
                    <a:cubicBezTo>
                      <a:pt x="825" y="20"/>
                      <a:pt x="826" y="13"/>
                      <a:pt x="827" y="6"/>
                    </a:cubicBezTo>
                    <a:cubicBezTo>
                      <a:pt x="823" y="6"/>
                      <a:pt x="818" y="6"/>
                      <a:pt x="812" y="6"/>
                    </a:cubicBezTo>
                    <a:close/>
                    <a:moveTo>
                      <a:pt x="939" y="7"/>
                    </a:moveTo>
                    <a:cubicBezTo>
                      <a:pt x="931" y="7"/>
                      <a:pt x="923" y="7"/>
                      <a:pt x="916" y="7"/>
                    </a:cubicBezTo>
                    <a:cubicBezTo>
                      <a:pt x="922" y="10"/>
                      <a:pt x="928" y="14"/>
                      <a:pt x="934" y="17"/>
                    </a:cubicBezTo>
                    <a:cubicBezTo>
                      <a:pt x="936" y="14"/>
                      <a:pt x="937" y="11"/>
                      <a:pt x="939" y="7"/>
                    </a:cubicBezTo>
                    <a:close/>
                    <a:moveTo>
                      <a:pt x="707" y="17"/>
                    </a:moveTo>
                    <a:cubicBezTo>
                      <a:pt x="713" y="13"/>
                      <a:pt x="718" y="10"/>
                      <a:pt x="724" y="6"/>
                    </a:cubicBezTo>
                    <a:cubicBezTo>
                      <a:pt x="717" y="6"/>
                      <a:pt x="710" y="6"/>
                      <a:pt x="703" y="6"/>
                    </a:cubicBezTo>
                    <a:cubicBezTo>
                      <a:pt x="704" y="10"/>
                      <a:pt x="706" y="14"/>
                      <a:pt x="707" y="17"/>
                    </a:cubicBezTo>
                    <a:close/>
                    <a:moveTo>
                      <a:pt x="960" y="7"/>
                    </a:moveTo>
                    <a:cubicBezTo>
                      <a:pt x="961" y="9"/>
                      <a:pt x="963" y="12"/>
                      <a:pt x="965" y="14"/>
                    </a:cubicBezTo>
                    <a:cubicBezTo>
                      <a:pt x="967" y="12"/>
                      <a:pt x="969" y="9"/>
                      <a:pt x="971" y="7"/>
                    </a:cubicBezTo>
                    <a:cubicBezTo>
                      <a:pt x="967" y="7"/>
                      <a:pt x="964" y="7"/>
                      <a:pt x="960" y="7"/>
                    </a:cubicBezTo>
                    <a:close/>
                    <a:moveTo>
                      <a:pt x="677" y="14"/>
                    </a:moveTo>
                    <a:cubicBezTo>
                      <a:pt x="678" y="11"/>
                      <a:pt x="679" y="9"/>
                      <a:pt x="681" y="7"/>
                    </a:cubicBezTo>
                    <a:cubicBezTo>
                      <a:pt x="678" y="7"/>
                      <a:pt x="675" y="7"/>
                      <a:pt x="671" y="7"/>
                    </a:cubicBezTo>
                    <a:cubicBezTo>
                      <a:pt x="673" y="9"/>
                      <a:pt x="674" y="11"/>
                      <a:pt x="677" y="14"/>
                    </a:cubicBezTo>
                    <a:close/>
                  </a:path>
                </a:pathLst>
              </a:custGeom>
              <a:solidFill>
                <a:srgbClr val="E94B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</p:grpSp>
      <p:pic>
        <p:nvPicPr>
          <p:cNvPr id="29" name="图片 41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1963"/>
            <a:ext cx="12238038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3"/>
          <p:cNvSpPr txBox="1">
            <a:spLocks noChangeArrowheads="1"/>
          </p:cNvSpPr>
          <p:nvPr/>
        </p:nvSpPr>
        <p:spPr bwMode="auto">
          <a:xfrm>
            <a:off x="1495139" y="1636056"/>
            <a:ext cx="2243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a) 523 x 305</a:t>
            </a:r>
          </a:p>
        </p:txBody>
      </p:sp>
      <p:sp>
        <p:nvSpPr>
          <p:cNvPr id="76" name="Text Box 4"/>
          <p:cNvSpPr txBox="1">
            <a:spLocks noChangeArrowheads="1"/>
          </p:cNvSpPr>
          <p:nvPr/>
        </p:nvSpPr>
        <p:spPr bwMode="auto">
          <a:xfrm>
            <a:off x="4347876" y="1648756"/>
            <a:ext cx="289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b) 308 x 563</a:t>
            </a:r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8005476" y="1648756"/>
            <a:ext cx="2438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c) 1309 x 202</a:t>
            </a:r>
          </a:p>
        </p:txBody>
      </p:sp>
      <p:grpSp>
        <p:nvGrpSpPr>
          <p:cNvPr id="80" name="Group 9"/>
          <p:cNvGrpSpPr>
            <a:grpSpLocks/>
          </p:cNvGrpSpPr>
          <p:nvPr/>
        </p:nvGrpSpPr>
        <p:grpSpPr bwMode="auto">
          <a:xfrm>
            <a:off x="1452276" y="2017056"/>
            <a:ext cx="2362200" cy="2459038"/>
            <a:chOff x="816" y="1488"/>
            <a:chExt cx="864" cy="942"/>
          </a:xfrm>
        </p:grpSpPr>
        <p:grpSp>
          <p:nvGrpSpPr>
            <p:cNvPr id="81" name="Group 10"/>
            <p:cNvGrpSpPr>
              <a:grpSpLocks/>
            </p:cNvGrpSpPr>
            <p:nvPr/>
          </p:nvGrpSpPr>
          <p:grpSpPr bwMode="auto">
            <a:xfrm>
              <a:off x="976" y="1488"/>
              <a:ext cx="704" cy="415"/>
              <a:chOff x="3960" y="1440"/>
              <a:chExt cx="704" cy="415"/>
            </a:xfrm>
          </p:grpSpPr>
          <p:sp>
            <p:nvSpPr>
              <p:cNvPr id="86" name="Text Box 11"/>
              <p:cNvSpPr txBox="1">
                <a:spLocks noChangeArrowheads="1"/>
              </p:cNvSpPr>
              <p:nvPr/>
            </p:nvSpPr>
            <p:spPr bwMode="auto">
              <a:xfrm>
                <a:off x="4040" y="1440"/>
                <a:ext cx="624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</a:t>
                </a:r>
                <a:r>
                  <a:rPr kumimoji="0" lang="en-US" alt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523</a:t>
                </a:r>
              </a:p>
            </p:txBody>
          </p:sp>
          <p:sp>
            <p:nvSpPr>
              <p:cNvPr id="87" name="Text Box 12"/>
              <p:cNvSpPr txBox="1">
                <a:spLocks noChangeArrowheads="1"/>
              </p:cNvSpPr>
              <p:nvPr/>
            </p:nvSpPr>
            <p:spPr bwMode="auto">
              <a:xfrm>
                <a:off x="3960" y="1592"/>
                <a:ext cx="192" cy="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88" name="Text Box 13"/>
              <p:cNvSpPr txBox="1">
                <a:spLocks noChangeArrowheads="1"/>
              </p:cNvSpPr>
              <p:nvPr/>
            </p:nvSpPr>
            <p:spPr bwMode="auto">
              <a:xfrm>
                <a:off x="4040" y="1633"/>
                <a:ext cx="624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</a:t>
                </a:r>
                <a:r>
                  <a:rPr kumimoji="0" lang="en-US" alt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600CC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305</a:t>
                </a:r>
              </a:p>
            </p:txBody>
          </p:sp>
          <p:sp>
            <p:nvSpPr>
              <p:cNvPr id="89" name="Line 14"/>
              <p:cNvSpPr>
                <a:spLocks noChangeShapeType="1"/>
              </p:cNvSpPr>
              <p:nvPr/>
            </p:nvSpPr>
            <p:spPr bwMode="auto">
              <a:xfrm>
                <a:off x="4056" y="183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2" name="Text Box 15"/>
            <p:cNvSpPr txBox="1">
              <a:spLocks noChangeArrowheads="1"/>
            </p:cNvSpPr>
            <p:nvPr/>
          </p:nvSpPr>
          <p:spPr bwMode="auto">
            <a:xfrm>
              <a:off x="976" y="1854"/>
              <a:ext cx="576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2615</a:t>
              </a:r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816" y="2022"/>
              <a:ext cx="440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1569</a:t>
              </a:r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>
              <a:off x="880" y="2232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85" name="Text Box 18"/>
            <p:cNvSpPr txBox="1">
              <a:spLocks noChangeArrowheads="1"/>
            </p:cNvSpPr>
            <p:nvPr/>
          </p:nvSpPr>
          <p:spPr bwMode="auto">
            <a:xfrm>
              <a:off x="816" y="2208"/>
              <a:ext cx="624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159515</a:t>
              </a:r>
            </a:p>
          </p:txBody>
        </p:sp>
      </p:grpSp>
      <p:grpSp>
        <p:nvGrpSpPr>
          <p:cNvPr id="90" name="Group 19"/>
          <p:cNvGrpSpPr>
            <a:grpSpLocks/>
          </p:cNvGrpSpPr>
          <p:nvPr/>
        </p:nvGrpSpPr>
        <p:grpSpPr bwMode="auto">
          <a:xfrm>
            <a:off x="5368639" y="2702856"/>
            <a:ext cx="1722437" cy="1038225"/>
            <a:chOff x="3960" y="1440"/>
            <a:chExt cx="704" cy="435"/>
          </a:xfrm>
        </p:grpSpPr>
        <p:sp>
          <p:nvSpPr>
            <p:cNvPr id="91" name="Text Box 20"/>
            <p:cNvSpPr txBox="1">
              <a:spLocks noChangeArrowheads="1"/>
            </p:cNvSpPr>
            <p:nvPr/>
          </p:nvSpPr>
          <p:spPr bwMode="auto">
            <a:xfrm>
              <a:off x="4040" y="1440"/>
              <a:ext cx="62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563</a:t>
              </a:r>
            </a:p>
          </p:txBody>
        </p:sp>
        <p:sp>
          <p:nvSpPr>
            <p:cNvPr id="92" name="Text Box 21"/>
            <p:cNvSpPr txBox="1">
              <a:spLocks noChangeArrowheads="1"/>
            </p:cNvSpPr>
            <p:nvPr/>
          </p:nvSpPr>
          <p:spPr bwMode="auto">
            <a:xfrm>
              <a:off x="3960" y="1592"/>
              <a:ext cx="19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93" name="Text Box 22"/>
            <p:cNvSpPr txBox="1">
              <a:spLocks noChangeArrowheads="1"/>
            </p:cNvSpPr>
            <p:nvPr/>
          </p:nvSpPr>
          <p:spPr bwMode="auto">
            <a:xfrm>
              <a:off x="4040" y="1632"/>
              <a:ext cx="624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308</a:t>
              </a:r>
            </a:p>
          </p:txBody>
        </p:sp>
        <p:sp>
          <p:nvSpPr>
            <p:cNvPr id="94" name="Line 23"/>
            <p:cNvSpPr>
              <a:spLocks noChangeShapeType="1"/>
            </p:cNvSpPr>
            <p:nvPr/>
          </p:nvSpPr>
          <p:spPr bwMode="auto">
            <a:xfrm>
              <a:off x="4056" y="1838"/>
              <a:ext cx="28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95" name="Text Box 24"/>
          <p:cNvSpPr txBox="1">
            <a:spLocks noChangeArrowheads="1"/>
          </p:cNvSpPr>
          <p:nvPr/>
        </p:nvSpPr>
        <p:spPr bwMode="auto">
          <a:xfrm>
            <a:off x="6024276" y="3541056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96" name="Text Box 25"/>
          <p:cNvSpPr txBox="1">
            <a:spLocks noChangeArrowheads="1"/>
          </p:cNvSpPr>
          <p:nvPr/>
        </p:nvSpPr>
        <p:spPr bwMode="auto">
          <a:xfrm>
            <a:off x="5795676" y="3922056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>
            <a:off x="5109876" y="4455456"/>
            <a:ext cx="1371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pSp>
        <p:nvGrpSpPr>
          <p:cNvPr id="98" name="Group 27"/>
          <p:cNvGrpSpPr>
            <a:grpSpLocks/>
          </p:cNvGrpSpPr>
          <p:nvPr/>
        </p:nvGrpSpPr>
        <p:grpSpPr bwMode="auto">
          <a:xfrm>
            <a:off x="7929276" y="2169456"/>
            <a:ext cx="2438400" cy="2403475"/>
            <a:chOff x="3744" y="1502"/>
            <a:chExt cx="784" cy="980"/>
          </a:xfrm>
        </p:grpSpPr>
        <p:sp>
          <p:nvSpPr>
            <p:cNvPr id="99" name="Text Box 28"/>
            <p:cNvSpPr txBox="1">
              <a:spLocks noChangeArrowheads="1"/>
            </p:cNvSpPr>
            <p:nvPr/>
          </p:nvSpPr>
          <p:spPr bwMode="auto">
            <a:xfrm>
              <a:off x="3904" y="1502"/>
              <a:ext cx="62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1309</a:t>
              </a:r>
            </a:p>
          </p:txBody>
        </p:sp>
        <p:sp>
          <p:nvSpPr>
            <p:cNvPr id="100" name="Text Box 29"/>
            <p:cNvSpPr txBox="1">
              <a:spLocks noChangeArrowheads="1"/>
            </p:cNvSpPr>
            <p:nvPr/>
          </p:nvSpPr>
          <p:spPr bwMode="auto">
            <a:xfrm>
              <a:off x="3824" y="1654"/>
              <a:ext cx="19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01" name="Text Box 30"/>
            <p:cNvSpPr txBox="1">
              <a:spLocks noChangeArrowheads="1"/>
            </p:cNvSpPr>
            <p:nvPr/>
          </p:nvSpPr>
          <p:spPr bwMode="auto">
            <a:xfrm>
              <a:off x="3904" y="1694"/>
              <a:ext cx="62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  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202</a:t>
              </a:r>
            </a:p>
          </p:txBody>
        </p:sp>
        <p:sp>
          <p:nvSpPr>
            <p:cNvPr id="102" name="Text Box 31"/>
            <p:cNvSpPr txBox="1">
              <a:spLocks noChangeArrowheads="1"/>
            </p:cNvSpPr>
            <p:nvPr/>
          </p:nvSpPr>
          <p:spPr bwMode="auto">
            <a:xfrm>
              <a:off x="3904" y="1892"/>
              <a:ext cx="576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2618</a:t>
              </a:r>
            </a:p>
          </p:txBody>
        </p:sp>
        <p:sp>
          <p:nvSpPr>
            <p:cNvPr id="103" name="Text Box 32"/>
            <p:cNvSpPr txBox="1">
              <a:spLocks noChangeArrowheads="1"/>
            </p:cNvSpPr>
            <p:nvPr/>
          </p:nvSpPr>
          <p:spPr bwMode="auto">
            <a:xfrm>
              <a:off x="3744" y="2060"/>
              <a:ext cx="440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2618</a:t>
              </a:r>
            </a:p>
          </p:txBody>
        </p:sp>
        <p:sp>
          <p:nvSpPr>
            <p:cNvPr id="104" name="Line 33"/>
            <p:cNvSpPr>
              <a:spLocks noChangeShapeType="1"/>
            </p:cNvSpPr>
            <p:nvPr/>
          </p:nvSpPr>
          <p:spPr bwMode="auto">
            <a:xfrm>
              <a:off x="3808" y="2270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05" name="Text Box 34"/>
            <p:cNvSpPr txBox="1">
              <a:spLocks noChangeArrowheads="1"/>
            </p:cNvSpPr>
            <p:nvPr/>
          </p:nvSpPr>
          <p:spPr bwMode="auto">
            <a:xfrm>
              <a:off x="3744" y="2246"/>
              <a:ext cx="62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264418</a:t>
              </a:r>
            </a:p>
          </p:txBody>
        </p:sp>
        <p:sp>
          <p:nvSpPr>
            <p:cNvPr id="106" name="Line 35"/>
            <p:cNvSpPr>
              <a:spLocks noChangeShapeType="1"/>
            </p:cNvSpPr>
            <p:nvPr/>
          </p:nvSpPr>
          <p:spPr bwMode="auto">
            <a:xfrm>
              <a:off x="3936" y="1902"/>
              <a:ext cx="33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</p:grpSp>
      <p:sp>
        <p:nvSpPr>
          <p:cNvPr id="107" name="Text Box 36"/>
          <p:cNvSpPr txBox="1">
            <a:spLocks noChangeArrowheads="1"/>
          </p:cNvSpPr>
          <p:nvPr/>
        </p:nvSpPr>
        <p:spPr bwMode="auto">
          <a:xfrm>
            <a:off x="3857195" y="5229097"/>
            <a:ext cx="396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308 x 563 = 563 x 308</a:t>
            </a:r>
          </a:p>
        </p:txBody>
      </p:sp>
      <p:grpSp>
        <p:nvGrpSpPr>
          <p:cNvPr id="108" name="Group 37"/>
          <p:cNvGrpSpPr>
            <a:grpSpLocks/>
          </p:cNvGrpSpPr>
          <p:nvPr/>
        </p:nvGrpSpPr>
        <p:grpSpPr bwMode="auto">
          <a:xfrm>
            <a:off x="4500276" y="2169456"/>
            <a:ext cx="2438400" cy="2746375"/>
            <a:chOff x="2256" y="2992"/>
            <a:chExt cx="864" cy="1074"/>
          </a:xfrm>
        </p:grpSpPr>
        <p:sp>
          <p:nvSpPr>
            <p:cNvPr id="109" name="Text Box 38"/>
            <p:cNvSpPr txBox="1">
              <a:spLocks noChangeArrowheads="1"/>
            </p:cNvSpPr>
            <p:nvPr/>
          </p:nvSpPr>
          <p:spPr bwMode="auto">
            <a:xfrm>
              <a:off x="2496" y="2992"/>
              <a:ext cx="6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308</a:t>
              </a:r>
            </a:p>
          </p:txBody>
        </p:sp>
        <p:sp>
          <p:nvSpPr>
            <p:cNvPr id="110" name="Text Box 39"/>
            <p:cNvSpPr txBox="1">
              <a:spLocks noChangeArrowheads="1"/>
            </p:cNvSpPr>
            <p:nvPr/>
          </p:nvSpPr>
          <p:spPr bwMode="auto">
            <a:xfrm>
              <a:off x="2416" y="3144"/>
              <a:ext cx="192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111" name="Text Box 40"/>
            <p:cNvSpPr txBox="1">
              <a:spLocks noChangeArrowheads="1"/>
            </p:cNvSpPr>
            <p:nvPr/>
          </p:nvSpPr>
          <p:spPr bwMode="auto">
            <a:xfrm>
              <a:off x="2496" y="3184"/>
              <a:ext cx="6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563</a:t>
              </a:r>
            </a:p>
          </p:txBody>
        </p:sp>
        <p:sp>
          <p:nvSpPr>
            <p:cNvPr id="112" name="Line 41"/>
            <p:cNvSpPr>
              <a:spLocks noChangeShapeType="1"/>
            </p:cNvSpPr>
            <p:nvPr/>
          </p:nvSpPr>
          <p:spPr bwMode="auto">
            <a:xfrm>
              <a:off x="2512" y="3390"/>
              <a:ext cx="288" cy="0"/>
            </a:xfrm>
            <a:prstGeom prst="line">
              <a:avLst/>
            </a:prstGeom>
            <a:noFill/>
            <a:ln w="9525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3" name="Text Box 42"/>
            <p:cNvSpPr txBox="1">
              <a:spLocks noChangeArrowheads="1"/>
            </p:cNvSpPr>
            <p:nvPr/>
          </p:nvSpPr>
          <p:spPr bwMode="auto">
            <a:xfrm>
              <a:off x="2416" y="3366"/>
              <a:ext cx="57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  </a:t>
              </a: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924</a:t>
              </a:r>
            </a:p>
          </p:txBody>
        </p:sp>
        <p:sp>
          <p:nvSpPr>
            <p:cNvPr id="114" name="Text Box 43"/>
            <p:cNvSpPr txBox="1">
              <a:spLocks noChangeArrowheads="1"/>
            </p:cNvSpPr>
            <p:nvPr/>
          </p:nvSpPr>
          <p:spPr bwMode="auto">
            <a:xfrm>
              <a:off x="2336" y="3510"/>
              <a:ext cx="6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1848</a:t>
              </a:r>
            </a:p>
          </p:txBody>
        </p:sp>
        <p:sp>
          <p:nvSpPr>
            <p:cNvPr id="115" name="Text Box 44"/>
            <p:cNvSpPr txBox="1">
              <a:spLocks noChangeArrowheads="1"/>
            </p:cNvSpPr>
            <p:nvPr/>
          </p:nvSpPr>
          <p:spPr bwMode="auto">
            <a:xfrm>
              <a:off x="2264" y="3654"/>
              <a:ext cx="568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1540</a:t>
              </a:r>
            </a:p>
          </p:txBody>
        </p:sp>
        <p:sp>
          <p:nvSpPr>
            <p:cNvPr id="116" name="Line 45"/>
            <p:cNvSpPr>
              <a:spLocks noChangeShapeType="1"/>
            </p:cNvSpPr>
            <p:nvPr/>
          </p:nvSpPr>
          <p:spPr bwMode="auto">
            <a:xfrm>
              <a:off x="2304" y="3862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endParaRPr>
            </a:p>
          </p:txBody>
        </p:sp>
        <p:sp>
          <p:nvSpPr>
            <p:cNvPr id="117" name="Text Box 46"/>
            <p:cNvSpPr txBox="1">
              <a:spLocks noChangeArrowheads="1"/>
            </p:cNvSpPr>
            <p:nvPr/>
          </p:nvSpPr>
          <p:spPr bwMode="auto">
            <a:xfrm>
              <a:off x="2256" y="3840"/>
              <a:ext cx="62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600CC"/>
                  </a:solidFill>
                  <a:effectLst/>
                  <a:uLnTx/>
                  <a:uFillTx/>
                  <a:latin typeface="Times New Roman" panose="02020603050405020304" pitchFamily="18" charset="0"/>
                </a:rPr>
                <a:t>173404</a:t>
              </a:r>
            </a:p>
          </p:txBody>
        </p:sp>
      </p:grpSp>
      <p:sp>
        <p:nvSpPr>
          <p:cNvPr id="118" name="Line 52"/>
          <p:cNvSpPr>
            <a:spLocks noChangeShapeType="1"/>
          </p:cNvSpPr>
          <p:nvPr/>
        </p:nvSpPr>
        <p:spPr bwMode="auto">
          <a:xfrm>
            <a:off x="3738276" y="1864656"/>
            <a:ext cx="0" cy="297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9" name="Line 53"/>
          <p:cNvSpPr>
            <a:spLocks noChangeShapeType="1"/>
          </p:cNvSpPr>
          <p:nvPr/>
        </p:nvSpPr>
        <p:spPr bwMode="auto">
          <a:xfrm>
            <a:off x="7776876" y="1864656"/>
            <a:ext cx="0" cy="297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0" name="Text Box 54"/>
          <p:cNvSpPr txBox="1">
            <a:spLocks noChangeArrowheads="1"/>
          </p:cNvSpPr>
          <p:nvPr/>
        </p:nvSpPr>
        <p:spPr bwMode="auto">
          <a:xfrm>
            <a:off x="3814476" y="1940856"/>
            <a:ext cx="3810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 </a:t>
            </a:r>
            <a:r>
              <a:rPr kumimoji="0" lang="en-US" altLang="en-US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Em còn có cách tính nào khác?</a:t>
            </a:r>
          </a:p>
        </p:txBody>
      </p:sp>
      <p:sp>
        <p:nvSpPr>
          <p:cNvPr id="121" name="Text Box 58"/>
          <p:cNvSpPr txBox="1">
            <a:spLocks noChangeArrowheads="1"/>
          </p:cNvSpPr>
          <p:nvPr/>
        </p:nvSpPr>
        <p:spPr bwMode="auto">
          <a:xfrm>
            <a:off x="5948076" y="3541056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22" name="Text Box 59"/>
          <p:cNvSpPr txBox="1">
            <a:spLocks noChangeArrowheads="1"/>
          </p:cNvSpPr>
          <p:nvPr/>
        </p:nvSpPr>
        <p:spPr bwMode="auto">
          <a:xfrm>
            <a:off x="5567076" y="3541056"/>
            <a:ext cx="685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123" name="Text Box 60"/>
          <p:cNvSpPr txBox="1">
            <a:spLocks noChangeArrowheads="1"/>
          </p:cNvSpPr>
          <p:nvPr/>
        </p:nvSpPr>
        <p:spPr bwMode="auto">
          <a:xfrm>
            <a:off x="5490876" y="3922056"/>
            <a:ext cx="609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8</a:t>
            </a:r>
          </a:p>
        </p:txBody>
      </p:sp>
      <p:sp>
        <p:nvSpPr>
          <p:cNvPr id="124" name="Text Box 61"/>
          <p:cNvSpPr txBox="1">
            <a:spLocks noChangeArrowheads="1"/>
          </p:cNvSpPr>
          <p:nvPr/>
        </p:nvSpPr>
        <p:spPr bwMode="auto">
          <a:xfrm>
            <a:off x="5109876" y="3922056"/>
            <a:ext cx="6858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16</a:t>
            </a:r>
          </a:p>
        </p:txBody>
      </p:sp>
      <p:sp>
        <p:nvSpPr>
          <p:cNvPr id="125" name="Rectangle 62"/>
          <p:cNvSpPr>
            <a:spLocks noChangeArrowheads="1"/>
          </p:cNvSpPr>
          <p:nvPr/>
        </p:nvSpPr>
        <p:spPr bwMode="auto">
          <a:xfrm>
            <a:off x="6176676" y="4379256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6" name="Rectangle 63"/>
          <p:cNvSpPr>
            <a:spLocks noChangeArrowheads="1"/>
          </p:cNvSpPr>
          <p:nvPr/>
        </p:nvSpPr>
        <p:spPr bwMode="auto">
          <a:xfrm>
            <a:off x="5948076" y="4379256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27" name="Rectangle 64"/>
          <p:cNvSpPr>
            <a:spLocks noChangeArrowheads="1"/>
          </p:cNvSpPr>
          <p:nvPr/>
        </p:nvSpPr>
        <p:spPr bwMode="auto">
          <a:xfrm>
            <a:off x="5795676" y="4379256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8" name="Rectangle 65"/>
          <p:cNvSpPr>
            <a:spLocks noChangeArrowheads="1"/>
          </p:cNvSpPr>
          <p:nvPr/>
        </p:nvSpPr>
        <p:spPr bwMode="auto">
          <a:xfrm>
            <a:off x="5567076" y="4379256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29" name="Rectangle 66"/>
          <p:cNvSpPr>
            <a:spLocks noChangeArrowheads="1"/>
          </p:cNvSpPr>
          <p:nvPr/>
        </p:nvSpPr>
        <p:spPr bwMode="auto">
          <a:xfrm>
            <a:off x="5338476" y="4379256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0" name="Rectangle 67"/>
          <p:cNvSpPr>
            <a:spLocks noChangeArrowheads="1"/>
          </p:cNvSpPr>
          <p:nvPr/>
        </p:nvSpPr>
        <p:spPr bwMode="auto">
          <a:xfrm>
            <a:off x="5186076" y="4379256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4175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9167 0.05764 L -0.09167 0.53588 C -0.09167 0.75046 -0.02513 1.01412 0.02917 1.01412 L 0.15 1.0141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4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8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9" grpId="0"/>
      <p:bldP spid="95" grpId="0"/>
      <p:bldP spid="96" grpId="0"/>
      <p:bldP spid="107" grpId="0"/>
      <p:bldP spid="120" grpId="0"/>
      <p:bldP spid="120" grpId="1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803</Words>
  <Application>Microsoft Office PowerPoint</Application>
  <PresentationFormat>Widescreen</PresentationFormat>
  <Paragraphs>158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 Unicode MS</vt:lpstr>
      <vt:lpstr>微软雅黑</vt:lpstr>
      <vt:lpstr>宋体</vt:lpstr>
      <vt:lpstr>Arial</vt:lpstr>
      <vt:lpstr>Calibri</vt:lpstr>
      <vt:lpstr>等线</vt:lpstr>
      <vt:lpstr>Times New Roman</vt:lpstr>
      <vt:lpstr>Wingdings</vt:lpstr>
      <vt:lpstr>方正尚酷简体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hang</dc:creator>
  <cp:lastModifiedBy>duong hang</cp:lastModifiedBy>
  <cp:revision>8</cp:revision>
  <dcterms:created xsi:type="dcterms:W3CDTF">2021-11-24T08:10:00Z</dcterms:created>
  <dcterms:modified xsi:type="dcterms:W3CDTF">2021-11-24T08:59:33Z</dcterms:modified>
</cp:coreProperties>
</file>