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8" r:id="rId2"/>
    <p:sldId id="256" r:id="rId3"/>
    <p:sldId id="305" r:id="rId4"/>
    <p:sldId id="294" r:id="rId5"/>
    <p:sldId id="311" r:id="rId6"/>
    <p:sldId id="284" r:id="rId7"/>
    <p:sldId id="288" r:id="rId8"/>
    <p:sldId id="268" r:id="rId9"/>
    <p:sldId id="264" r:id="rId10"/>
    <p:sldId id="312" r:id="rId11"/>
    <p:sldId id="313" r:id="rId12"/>
    <p:sldId id="297" r:id="rId13"/>
    <p:sldId id="289" r:id="rId14"/>
    <p:sldId id="279" r:id="rId15"/>
    <p:sldId id="314" r:id="rId16"/>
    <p:sldId id="315" r:id="rId17"/>
    <p:sldId id="316" r:id="rId18"/>
    <p:sldId id="302" r:id="rId19"/>
    <p:sldId id="261" r:id="rId20"/>
    <p:sldId id="317" r:id="rId21"/>
    <p:sldId id="265" r:id="rId22"/>
    <p:sldId id="310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BCA"/>
    <a:srgbClr val="7BC72D"/>
    <a:srgbClr val="FF2D4E"/>
    <a:srgbClr val="E71C63"/>
    <a:srgbClr val="555014"/>
    <a:srgbClr val="50B6E8"/>
    <a:srgbClr val="A5D223"/>
    <a:srgbClr val="80DAF9"/>
    <a:srgbClr val="F7A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715"/>
  </p:normalViewPr>
  <p:slideViewPr>
    <p:cSldViewPr snapToGrid="0" showGuides="1">
      <p:cViewPr varScale="1">
        <p:scale>
          <a:sx n="86" d="100"/>
          <a:sy n="86" d="100"/>
        </p:scale>
        <p:origin x="21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2D130E1-6E8D-4D67-A37F-8652380762A4}" type="datetimeFigureOut">
              <a:rPr lang="zh-CN" altLang="en-US" smtClean="0"/>
              <a:pPr/>
              <a:t>2021/12/7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32AB389-C53E-4D42-8F9A-7ED952DD5A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611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626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09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558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103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163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548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50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094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111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045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38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431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892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967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12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31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342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491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837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101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264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0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7869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2.png"/><Relationship Id="rId10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2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140" y="38332"/>
            <a:ext cx="8284047" cy="1744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71E881-59BC-4092-AE3E-32A38EC003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4B5774-00C0-4A1A-8947-0C4AA4FAF7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AC9A28-32FA-4645-A301-25B6EA9F73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8180475-A0CB-469E-8FD6-E0CEEA4981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85C3897-2D5C-49C6-A480-E7C4F5DEE97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0173" y="1264208"/>
            <a:ext cx="1479176" cy="12672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EAC1E3-3ABC-44EF-A894-B7219C13E3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461D2-5258-6145-A670-5D1BA7736C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" y="-37844"/>
            <a:ext cx="1378215" cy="15344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3F2DB3-785D-6F4C-8EE9-8FE1B7CB5E23}"/>
              </a:ext>
            </a:extLst>
          </p:cNvPr>
          <p:cNvSpPr txBox="1"/>
          <p:nvPr/>
        </p:nvSpPr>
        <p:spPr>
          <a:xfrm>
            <a:off x="2423984" y="486658"/>
            <a:ext cx="68824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PHÒNG GD&amp;ĐT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LÊ QUÝ ĐÔN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310C6E-EA6F-744D-92E0-EC838805EB9E}"/>
              </a:ext>
            </a:extLst>
          </p:cNvPr>
          <p:cNvGrpSpPr/>
          <p:nvPr/>
        </p:nvGrpSpPr>
        <p:grpSpPr>
          <a:xfrm>
            <a:off x="3307639" y="2073421"/>
            <a:ext cx="4738797" cy="2249932"/>
            <a:chOff x="3959642" y="2366874"/>
            <a:chExt cx="3247448" cy="11688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B728B67-626D-B641-A56D-EAED11971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08" t="40177" r="37270" b="42779"/>
            <a:stretch/>
          </p:blipFill>
          <p:spPr>
            <a:xfrm>
              <a:off x="3959642" y="2366874"/>
              <a:ext cx="2721429" cy="11688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AC4E12-F946-794F-A93E-4167FEB3EB17}"/>
                </a:ext>
              </a:extLst>
            </p:cNvPr>
            <p:cNvSpPr txBox="1"/>
            <p:nvPr/>
          </p:nvSpPr>
          <p:spPr>
            <a:xfrm>
              <a:off x="6499422" y="2482329"/>
              <a:ext cx="707668" cy="927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11000" b="1" dirty="0">
                  <a:solidFill>
                    <a:schemeClr val="accent6">
                      <a:lumMod val="75000"/>
                    </a:schemeClr>
                  </a:solidFill>
                  <a:latin typeface="Cooper Black" panose="0208090404030B020404" pitchFamily="18" charset="77"/>
                </a:rPr>
                <a:t>4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1A0F589-3727-124E-8CC4-EF683C7AF1A5}"/>
              </a:ext>
            </a:extLst>
          </p:cNvPr>
          <p:cNvSpPr/>
          <p:nvPr/>
        </p:nvSpPr>
        <p:spPr>
          <a:xfrm>
            <a:off x="3440111" y="5147138"/>
            <a:ext cx="5660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</p:txBody>
      </p:sp>
    </p:spTree>
    <p:extLst>
      <p:ext uri="{BB962C8B-B14F-4D97-AF65-F5344CB8AC3E}">
        <p14:creationId xmlns:p14="http://schemas.microsoft.com/office/powerpoint/2010/main" val="379637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43E269D-03DF-4ABF-A3FF-33BBDE44CE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613985"/>
            <a:ext cx="735106" cy="5764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20C8500-BCFA-4537-B4F7-A2DCF1FE5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27" y="112079"/>
            <a:ext cx="1479176" cy="12672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0E5899E-567A-4901-A649-926E9C42AD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602" y="752846"/>
            <a:ext cx="1098177" cy="86113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EB92E29-A03E-4694-A89F-9BEA62E5D5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1655" y="420210"/>
            <a:ext cx="4077928" cy="148199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A94086A-DCF9-42B7-A70A-FA6DF0C2E1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E1DA48-1C02-AE48-9D73-A1297924288E}"/>
              </a:ext>
            </a:extLst>
          </p:cNvPr>
          <p:cNvGrpSpPr/>
          <p:nvPr/>
        </p:nvGrpSpPr>
        <p:grpSpPr>
          <a:xfrm>
            <a:off x="157854" y="1958077"/>
            <a:ext cx="3633097" cy="3331099"/>
            <a:chOff x="954637" y="1958077"/>
            <a:chExt cx="3633097" cy="333109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71B97AF-BC79-4125-9B7B-3EA0DCC55E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4637" y="1958077"/>
              <a:ext cx="3633097" cy="33310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3205AC-4172-6A45-8E92-3B7FAF82DDA2}"/>
                </a:ext>
              </a:extLst>
            </p:cNvPr>
            <p:cNvSpPr/>
            <p:nvPr/>
          </p:nvSpPr>
          <p:spPr>
            <a:xfrm>
              <a:off x="1131778" y="2954216"/>
              <a:ext cx="2420314" cy="17425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图片 22">
              <a:extLst>
                <a:ext uri="{FF2B5EF4-FFF2-40B4-BE49-F238E27FC236}">
                  <a16:creationId xmlns:a16="http://schemas.microsoft.com/office/drawing/2014/main" id="{1FC0D07E-1282-8043-9F40-790C04197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4637" y="2618969"/>
              <a:ext cx="2662565" cy="267020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64A9113-4EF0-C84E-A666-017F2D23A938}"/>
              </a:ext>
            </a:extLst>
          </p:cNvPr>
          <p:cNvSpPr txBox="1"/>
          <p:nvPr/>
        </p:nvSpPr>
        <p:spPr>
          <a:xfrm>
            <a:off x="3184906" y="1748554"/>
            <a:ext cx="879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230859 : 5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207181-804C-7D43-86D4-F85D7A533840}"/>
              </a:ext>
            </a:extLst>
          </p:cNvPr>
          <p:cNvSpPr txBox="1"/>
          <p:nvPr/>
        </p:nvSpPr>
        <p:spPr>
          <a:xfrm>
            <a:off x="3184906" y="2789565"/>
            <a:ext cx="9284677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57833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">
            <a:extLst>
              <a:ext uri="{FF2B5EF4-FFF2-40B4-BE49-F238E27FC236}">
                <a16:creationId xmlns:a16="http://schemas.microsoft.com/office/drawing/2014/main" id="{95C84001-ACFB-A943-97A9-E3BDD6180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7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46">
            <a:extLst>
              <a:ext uri="{FF2B5EF4-FFF2-40B4-BE49-F238E27FC236}">
                <a16:creationId xmlns:a16="http://schemas.microsoft.com/office/drawing/2014/main" id="{FCCDE32B-6361-8540-9C69-7F5707958834}"/>
              </a:ext>
            </a:extLst>
          </p:cNvPr>
          <p:cNvSpPr/>
          <p:nvPr/>
        </p:nvSpPr>
        <p:spPr>
          <a:xfrm>
            <a:off x="266218" y="277792"/>
            <a:ext cx="11574683" cy="635450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36">
            <a:extLst>
              <a:ext uri="{FF2B5EF4-FFF2-40B4-BE49-F238E27FC236}">
                <a16:creationId xmlns:a16="http://schemas.microsoft.com/office/drawing/2014/main" id="{2419D41C-B486-7140-A52B-80A1FB1825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2465" y="-96670"/>
            <a:ext cx="4527176" cy="1645258"/>
          </a:xfrm>
          <a:prstGeom prst="rect">
            <a:avLst/>
          </a:prstGeom>
        </p:spPr>
      </p:pic>
      <p:sp>
        <p:nvSpPr>
          <p:cNvPr id="58" name="Rectangle 3">
            <a:extLst>
              <a:ext uri="{FF2B5EF4-FFF2-40B4-BE49-F238E27FC236}">
                <a16:creationId xmlns:a16="http://schemas.microsoft.com/office/drawing/2014/main" id="{1E4B5C66-61B3-684B-BFFC-002684595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069" y="492478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230859 : 5 = ?</a:t>
            </a:r>
          </a:p>
        </p:txBody>
      </p:sp>
      <p:sp>
        <p:nvSpPr>
          <p:cNvPr id="59" name="Text Box 20">
            <a:extLst>
              <a:ext uri="{FF2B5EF4-FFF2-40B4-BE49-F238E27FC236}">
                <a16:creationId xmlns:a16="http://schemas.microsoft.com/office/drawing/2014/main" id="{B304A7F2-17EA-1C45-A6AA-ABF11D55A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464" y="453834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endParaRPr lang="en-US" altLang="en-US" sz="2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Text Box 21">
            <a:extLst>
              <a:ext uri="{FF2B5EF4-FFF2-40B4-BE49-F238E27FC236}">
                <a16:creationId xmlns:a16="http://schemas.microsoft.com/office/drawing/2014/main" id="{B1467FF5-B249-254F-8C8B-82BCD664F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049" y="1227896"/>
            <a:ext cx="6751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- 23 chia 5 được 4, viết 4;</a:t>
            </a:r>
          </a:p>
        </p:txBody>
      </p:sp>
      <p:sp>
        <p:nvSpPr>
          <p:cNvPr id="61" name="Text Box 22">
            <a:extLst>
              <a:ext uri="{FF2B5EF4-FFF2-40B4-BE49-F238E27FC236}">
                <a16:creationId xmlns:a16="http://schemas.microsoft.com/office/drawing/2014/main" id="{67FF1C0A-0AD0-BE49-B98B-4983D3CAB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049" y="1656116"/>
            <a:ext cx="7154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4 nhân 5 bằng 20; 23 trừ 20 bằng 3, viết 3.</a:t>
            </a:r>
          </a:p>
        </p:txBody>
      </p:sp>
      <p:sp>
        <p:nvSpPr>
          <p:cNvPr id="62" name="Text Box 23">
            <a:extLst>
              <a:ext uri="{FF2B5EF4-FFF2-40B4-BE49-F238E27FC236}">
                <a16:creationId xmlns:a16="http://schemas.microsoft.com/office/drawing/2014/main" id="{7C521115-8558-5140-B958-258A4EF17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709" y="2144638"/>
            <a:ext cx="6751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 Hạ 0; 30 chia 5 được 6, viết 6;</a:t>
            </a:r>
          </a:p>
        </p:txBody>
      </p:sp>
      <p:sp>
        <p:nvSpPr>
          <p:cNvPr id="63" name="Text Box 24">
            <a:extLst>
              <a:ext uri="{FF2B5EF4-FFF2-40B4-BE49-F238E27FC236}">
                <a16:creationId xmlns:a16="http://schemas.microsoft.com/office/drawing/2014/main" id="{98CAC03D-1346-AE41-9189-118DD84E0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709" y="2567842"/>
            <a:ext cx="7154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6 nhân 5 bằng 30; 30 trừ 30 bằng 0, viết 0.</a:t>
            </a:r>
          </a:p>
        </p:txBody>
      </p:sp>
      <p:sp>
        <p:nvSpPr>
          <p:cNvPr id="64" name="Text Box 25">
            <a:extLst>
              <a:ext uri="{FF2B5EF4-FFF2-40B4-BE49-F238E27FC236}">
                <a16:creationId xmlns:a16="http://schemas.microsoft.com/office/drawing/2014/main" id="{5D51BDC8-5BE2-A645-82FA-0B2F8034F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316" y="3067253"/>
            <a:ext cx="7154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 Hạ 8; 8 chia 5 được 1, viết 1;</a:t>
            </a:r>
          </a:p>
        </p:txBody>
      </p:sp>
      <p:sp>
        <p:nvSpPr>
          <p:cNvPr id="65" name="Text Box 26">
            <a:extLst>
              <a:ext uri="{FF2B5EF4-FFF2-40B4-BE49-F238E27FC236}">
                <a16:creationId xmlns:a16="http://schemas.microsoft.com/office/drawing/2014/main" id="{9F74A7F6-9786-124A-A0D7-A58D1A570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316" y="3524453"/>
            <a:ext cx="7154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 nhân 5 bằng 5; 8 trừ 5 bằng 3, viết 3.</a:t>
            </a: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ECDC7E25-65E8-E94A-9817-FBDC797CF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046" y="4060190"/>
            <a:ext cx="7154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 Hạ 5,được 35; 35 chia 5 được 7, viết 7;</a:t>
            </a:r>
          </a:p>
        </p:txBody>
      </p:sp>
      <p:sp>
        <p:nvSpPr>
          <p:cNvPr id="67" name="Text Box 28">
            <a:extLst>
              <a:ext uri="{FF2B5EF4-FFF2-40B4-BE49-F238E27FC236}">
                <a16:creationId xmlns:a16="http://schemas.microsoft.com/office/drawing/2014/main" id="{41884A70-D211-5144-96E9-2B38E85E0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046" y="4559594"/>
            <a:ext cx="7154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7 nhân 5 bằng 35; 35 trừ 35 bằng 0, viết 0.</a:t>
            </a:r>
          </a:p>
        </p:txBody>
      </p:sp>
      <p:sp>
        <p:nvSpPr>
          <p:cNvPr id="68" name="Text Box 29">
            <a:extLst>
              <a:ext uri="{FF2B5EF4-FFF2-40B4-BE49-F238E27FC236}">
                <a16:creationId xmlns:a16="http://schemas.microsoft.com/office/drawing/2014/main" id="{898C41F0-F09E-D34D-9A5C-B34BB4BDC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316" y="5040301"/>
            <a:ext cx="7154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 Hạ 9; 9 chia 5 được1, viết 1;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58DD4CD5-ED57-B04C-89E0-79ABB0474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316" y="5463505"/>
            <a:ext cx="7154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5; 9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5FB294-3678-C640-A41B-8D55B21BA183}"/>
              </a:ext>
            </a:extLst>
          </p:cNvPr>
          <p:cNvSpPr txBox="1"/>
          <p:nvPr/>
        </p:nvSpPr>
        <p:spPr>
          <a:xfrm>
            <a:off x="879846" y="893354"/>
            <a:ext cx="4248443" cy="1111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1" name="Text Box 5">
            <a:extLst>
              <a:ext uri="{FF2B5EF4-FFF2-40B4-BE49-F238E27FC236}">
                <a16:creationId xmlns:a16="http://schemas.microsoft.com/office/drawing/2014/main" id="{6EF886D2-53ED-F546-9F0E-2B7F0AD6F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107" y="1235265"/>
            <a:ext cx="22754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230859</a:t>
            </a:r>
          </a:p>
        </p:txBody>
      </p:sp>
      <p:sp>
        <p:nvSpPr>
          <p:cNvPr id="72" name="Line 7">
            <a:extLst>
              <a:ext uri="{FF2B5EF4-FFF2-40B4-BE49-F238E27FC236}">
                <a16:creationId xmlns:a16="http://schemas.microsoft.com/office/drawing/2014/main" id="{19EAB43A-FCAF-9941-94D1-87948A227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4695" y="1449027"/>
            <a:ext cx="0" cy="10119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73" name="Line 8">
            <a:extLst>
              <a:ext uri="{FF2B5EF4-FFF2-40B4-BE49-F238E27FC236}">
                <a16:creationId xmlns:a16="http://schemas.microsoft.com/office/drawing/2014/main" id="{08F39434-C588-6645-96C1-DB3F30BC67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3755" y="1873295"/>
            <a:ext cx="13905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74" name="Text Box 9">
            <a:extLst>
              <a:ext uri="{FF2B5EF4-FFF2-40B4-BE49-F238E27FC236}">
                <a16:creationId xmlns:a16="http://schemas.microsoft.com/office/drawing/2014/main" id="{5E5B9BAC-D76C-8844-A476-E9B81D6BD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360" y="1219585"/>
            <a:ext cx="4319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5" name="Text Box 12">
            <a:extLst>
              <a:ext uri="{FF2B5EF4-FFF2-40B4-BE49-F238E27FC236}">
                <a16:creationId xmlns:a16="http://schemas.microsoft.com/office/drawing/2014/main" id="{7985CF65-7ABF-764F-AD1C-F71B0246E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858" y="1800588"/>
            <a:ext cx="6002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CC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6" name="Text Box 14">
            <a:extLst>
              <a:ext uri="{FF2B5EF4-FFF2-40B4-BE49-F238E27FC236}">
                <a16:creationId xmlns:a16="http://schemas.microsoft.com/office/drawing/2014/main" id="{CEAFE0E4-E6FD-1D4A-8380-D0A8F924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162" y="1753061"/>
            <a:ext cx="3001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7" name="Text Box 17">
            <a:extLst>
              <a:ext uri="{FF2B5EF4-FFF2-40B4-BE49-F238E27FC236}">
                <a16:creationId xmlns:a16="http://schemas.microsoft.com/office/drawing/2014/main" id="{D9DB9AC6-D57C-CD41-A971-700CEA024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868" y="1815010"/>
            <a:ext cx="73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C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78" name="Text Box 18">
            <a:extLst>
              <a:ext uri="{FF2B5EF4-FFF2-40B4-BE49-F238E27FC236}">
                <a16:creationId xmlns:a16="http://schemas.microsoft.com/office/drawing/2014/main" id="{32527E2C-862F-ED45-8C18-A72ED8CF7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851" y="1756557"/>
            <a:ext cx="73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9" name="Text Box 20">
            <a:extLst>
              <a:ext uri="{FF2B5EF4-FFF2-40B4-BE49-F238E27FC236}">
                <a16:creationId xmlns:a16="http://schemas.microsoft.com/office/drawing/2014/main" id="{687FDAD2-EA3D-C546-B873-F207BEDC9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682" y="2267855"/>
            <a:ext cx="6320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80" name="Text Box 22">
            <a:extLst>
              <a:ext uri="{FF2B5EF4-FFF2-40B4-BE49-F238E27FC236}">
                <a16:creationId xmlns:a16="http://schemas.microsoft.com/office/drawing/2014/main" id="{164040B1-F55C-EA4E-97B9-8E18FD9B3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886" y="2262940"/>
            <a:ext cx="73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81" name="Text Box 24">
            <a:extLst>
              <a:ext uri="{FF2B5EF4-FFF2-40B4-BE49-F238E27FC236}">
                <a16:creationId xmlns:a16="http://schemas.microsoft.com/office/drawing/2014/main" id="{8000E3B5-5CA4-8246-994C-3209EE62F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210" y="1818042"/>
            <a:ext cx="73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C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2" name="Text Box 26">
            <a:extLst>
              <a:ext uri="{FF2B5EF4-FFF2-40B4-BE49-F238E27FC236}">
                <a16:creationId xmlns:a16="http://schemas.microsoft.com/office/drawing/2014/main" id="{075AB738-5279-8142-92E3-CA2B04104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1935" y="2784245"/>
            <a:ext cx="73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3" name="Text Box 28">
            <a:extLst>
              <a:ext uri="{FF2B5EF4-FFF2-40B4-BE49-F238E27FC236}">
                <a16:creationId xmlns:a16="http://schemas.microsoft.com/office/drawing/2014/main" id="{B8C7C269-FAD8-3B4B-AE6E-DC9BA0635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460" y="2784609"/>
            <a:ext cx="73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4" name="Text Box 30">
            <a:extLst>
              <a:ext uri="{FF2B5EF4-FFF2-40B4-BE49-F238E27FC236}">
                <a16:creationId xmlns:a16="http://schemas.microsoft.com/office/drawing/2014/main" id="{73BA281D-929B-E940-BCFC-B47F1F964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788" y="1813835"/>
            <a:ext cx="73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85" name="Text Box 32">
            <a:extLst>
              <a:ext uri="{FF2B5EF4-FFF2-40B4-BE49-F238E27FC236}">
                <a16:creationId xmlns:a16="http://schemas.microsoft.com/office/drawing/2014/main" id="{3ECE150E-BFB9-FB42-9C18-810739260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075" y="3364092"/>
            <a:ext cx="6320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86" name="Text Box 34">
            <a:extLst>
              <a:ext uri="{FF2B5EF4-FFF2-40B4-BE49-F238E27FC236}">
                <a16:creationId xmlns:a16="http://schemas.microsoft.com/office/drawing/2014/main" id="{A07025E3-24BA-EA4F-8C28-E542EA5E9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620" y="3370224"/>
            <a:ext cx="73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87" name="Text Box 37">
            <a:extLst>
              <a:ext uri="{FF2B5EF4-FFF2-40B4-BE49-F238E27FC236}">
                <a16:creationId xmlns:a16="http://schemas.microsoft.com/office/drawing/2014/main" id="{24E641F9-4DDB-794A-AE55-7199535AD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855" y="1822952"/>
            <a:ext cx="73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C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8" name="Text Box 38">
            <a:extLst>
              <a:ext uri="{FF2B5EF4-FFF2-40B4-BE49-F238E27FC236}">
                <a16:creationId xmlns:a16="http://schemas.microsoft.com/office/drawing/2014/main" id="{D6140A86-CF5C-964D-B67B-7C8F60DA9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57" y="3937519"/>
            <a:ext cx="73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9" name="Text Box 39">
            <a:extLst>
              <a:ext uri="{FF2B5EF4-FFF2-40B4-BE49-F238E27FC236}">
                <a16:creationId xmlns:a16="http://schemas.microsoft.com/office/drawing/2014/main" id="{B201AA3B-44A5-BC47-9368-DA6AF6D18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36" y="4840270"/>
            <a:ext cx="5854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230859 : 5 = 46171 (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195271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4" grpId="0"/>
      <p:bldP spid="76" grpId="0"/>
      <p:bldP spid="85" grpId="0"/>
      <p:bldP spid="86" grpId="0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43E269D-03DF-4ABF-A3FF-33BBDE44CE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613985"/>
            <a:ext cx="735106" cy="5764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20C8500-BCFA-4537-B4F7-A2DCF1FE5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27" y="112079"/>
            <a:ext cx="1479176" cy="12672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0E5899E-567A-4901-A649-926E9C42AD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602" y="752846"/>
            <a:ext cx="1098177" cy="86113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EB92E29-A03E-4694-A89F-9BEA62E5D5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1655" y="420210"/>
            <a:ext cx="4077928" cy="148199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A94086A-DCF9-42B7-A70A-FA6DF0C2E1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5138BCD4-472E-B842-AA91-012C8E4DF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878" y="123431"/>
            <a:ext cx="3845514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128472  6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08        21412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07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0</a:t>
            </a:r>
          </a:p>
        </p:txBody>
      </p:sp>
      <p:sp>
        <p:nvSpPr>
          <p:cNvPr id="14" name="Line 3">
            <a:extLst>
              <a:ext uri="{FF2B5EF4-FFF2-40B4-BE49-F238E27FC236}">
                <a16:creationId xmlns:a16="http://schemas.microsoft.com/office/drawing/2014/main" id="{66D21CAB-E922-2145-B29C-3A1706396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8592" y="123431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4">
            <a:extLst>
              <a:ext uri="{FF2B5EF4-FFF2-40B4-BE49-F238E27FC236}">
                <a16:creationId xmlns:a16="http://schemas.microsoft.com/office/drawing/2014/main" id="{95F65018-C9EC-D64D-B60D-2C51D9F7C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8592" y="580631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5B1343D9-4E7F-FC4A-84BA-93FC5A1C8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792" y="47231"/>
            <a:ext cx="35814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230859  5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30        46171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08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35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09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4                               </a:t>
            </a:r>
          </a:p>
        </p:txBody>
      </p:sp>
      <p:sp>
        <p:nvSpPr>
          <p:cNvPr id="20" name="Line 8">
            <a:extLst>
              <a:ext uri="{FF2B5EF4-FFF2-40B4-BE49-F238E27FC236}">
                <a16:creationId xmlns:a16="http://schemas.microsoft.com/office/drawing/2014/main" id="{AE047BAE-A604-B94A-A9F2-BDA3FA9AB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3992" y="123431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6A766BF1-5639-4A42-AB0E-FA188A2C5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3992" y="580631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3C55961C-5DE6-D741-9709-A13CA4A38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92" y="2681287"/>
            <a:ext cx="112462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So sánh phép chia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128472 : 6 </a:t>
            </a:r>
            <a:r>
              <a:rPr lang="en-US" altLang="en-US" sz="2800" b="1">
                <a:latin typeface="Times New Roman" panose="02020603050405020304" pitchFamily="18" charset="0"/>
              </a:rPr>
              <a:t>và phép chia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230859 : 5</a:t>
            </a:r>
            <a:r>
              <a:rPr lang="en-US" altLang="en-US" sz="2800" b="1">
                <a:latin typeface="Times New Roman" panose="02020603050405020304" pitchFamily="18" charset="0"/>
              </a:rPr>
              <a:t> có điểm gì giống và khác nhau?</a:t>
            </a:r>
            <a:endParaRPr lang="en-US" altLang="en-US" sz="2800" b="1">
              <a:latin typeface=".VnTime" panose="020B7200000000000000" pitchFamily="34" charset="0"/>
            </a:endParaRP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CCAE62B8-714D-F64C-8914-A55BAB9C4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969" y="4183389"/>
            <a:ext cx="10403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Giống: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Cả hai phép chia đều là phép chia cho số có một chữ số</a:t>
            </a:r>
            <a:endParaRPr lang="en-US" altLang="en-US" sz="28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3929BBB3-307A-2E40-8AC6-7F93483AF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204" y="4877996"/>
            <a:ext cx="102690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Khác: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Phép chia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128472 : 6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là phép chia hết có số dư bằng 0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còn phép chia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230859 : 5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là phép chia có dư, số dư bằng 4.</a:t>
            </a:r>
            <a:endParaRPr lang="en-US" altLang="en-US" sz="28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389DC897-F60D-A24A-915A-218777575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87" y="3636433"/>
            <a:ext cx="11600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ý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chia</a:t>
            </a:r>
            <a:endParaRPr lang="en-US" altLang="en-US" sz="28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40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373" y="2996385"/>
            <a:ext cx="5072597" cy="15332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67E6035-1AD7-495C-B720-1596CE0F87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5146" y="926963"/>
            <a:ext cx="2507225" cy="21536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A4E7136-19F2-47B6-926D-843A12F9F9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422973F-270C-4902-AC34-F83A67B4DB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536892E-DDD3-4B31-BAB1-CD75E69A5C1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387FD4-4669-4059-9601-18775CB6000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6B1B1EA-C31D-4D4F-9003-44A7BC71DD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9E7B8C4-C32A-4DF7-B775-3808CD39B2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34E4D7A-1209-42A5-BAF2-2C6A9B1BDEE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9FAC91-3F67-5642-B335-80F34A623E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09" y="3390332"/>
            <a:ext cx="3484596" cy="8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3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E1BEDA1C-C87F-424B-BA59-3C74B168CC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7DBEEAF-4CF5-4376-9B04-6D7128216C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68" y="221766"/>
            <a:ext cx="8413198" cy="109735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F8287D3-4CEB-4A7B-B0A8-50900185A9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4109" y="4548179"/>
            <a:ext cx="4077928" cy="1481993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8972EB1D-94D4-2E4D-9617-E216CD834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636" y="416500"/>
            <a:ext cx="114283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5B7B8A7-C73B-A04B-A1F0-7BC4B3739D5A}"/>
              </a:ext>
            </a:extLst>
          </p:cNvPr>
          <p:cNvSpPr txBox="1">
            <a:spLocks noChangeArrowheads="1"/>
          </p:cNvSpPr>
          <p:nvPr/>
        </p:nvSpPr>
        <p:spPr>
          <a:xfrm>
            <a:off x="1019977" y="1936748"/>
            <a:ext cx="11428363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 a) 278157: 3                       304968 : 4</a:t>
            </a:r>
          </a:p>
        </p:txBody>
      </p:sp>
      <p:sp>
        <p:nvSpPr>
          <p:cNvPr id="8" name="Rectangle 53">
            <a:extLst>
              <a:ext uri="{FF2B5EF4-FFF2-40B4-BE49-F238E27FC236}">
                <a16:creationId xmlns:a16="http://schemas.microsoft.com/office/drawing/2014/main" id="{2224708F-09E3-824C-8F04-06201E405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069" y="2782795"/>
            <a:ext cx="106144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b) 158735 : 3	                  475908 : 5</a:t>
            </a:r>
          </a:p>
        </p:txBody>
      </p:sp>
      <p:sp>
        <p:nvSpPr>
          <p:cNvPr id="9" name="Rectangle 53">
            <a:extLst>
              <a:ext uri="{FF2B5EF4-FFF2-40B4-BE49-F238E27FC236}">
                <a16:creationId xmlns:a16="http://schemas.microsoft.com/office/drawing/2014/main" id="{D30D29A2-E8D2-384A-9C0F-8BA55633A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069" y="3791014"/>
            <a:ext cx="106144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c) 408090 : 5	                  301849 : 7</a:t>
            </a:r>
          </a:p>
        </p:txBody>
      </p:sp>
      <p:sp>
        <p:nvSpPr>
          <p:cNvPr id="10" name="Flowchart: Alternate Process 3">
            <a:extLst>
              <a:ext uri="{FF2B5EF4-FFF2-40B4-BE49-F238E27FC236}">
                <a16:creationId xmlns:a16="http://schemas.microsoft.com/office/drawing/2014/main" id="{7EAEFBA4-C6C7-A74B-918C-0A7DDC6583FD}"/>
              </a:ext>
            </a:extLst>
          </p:cNvPr>
          <p:cNvSpPr/>
          <p:nvPr/>
        </p:nvSpPr>
        <p:spPr>
          <a:xfrm>
            <a:off x="2824618" y="4934347"/>
            <a:ext cx="6429491" cy="566928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build="p"/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7DBEEAF-4CF5-4376-9B04-6D7128216C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68" y="67656"/>
            <a:ext cx="8413198" cy="109735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F8287D3-4CEB-4A7B-B0A8-50900185A9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1782" y="-198823"/>
            <a:ext cx="4077928" cy="1481993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8972EB1D-94D4-2E4D-9617-E216CD834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636" y="262390"/>
            <a:ext cx="114283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5B7B8A7-C73B-A04B-A1F0-7BC4B3739D5A}"/>
              </a:ext>
            </a:extLst>
          </p:cNvPr>
          <p:cNvSpPr txBox="1">
            <a:spLocks noChangeArrowheads="1"/>
          </p:cNvSpPr>
          <p:nvPr/>
        </p:nvSpPr>
        <p:spPr>
          <a:xfrm>
            <a:off x="763636" y="1377759"/>
            <a:ext cx="11428363" cy="6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 a) 278157: 3                          304968 : 4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0BA3C77-DF5F-A44C-BCDA-C9B72F96FD99}"/>
              </a:ext>
            </a:extLst>
          </p:cNvPr>
          <p:cNvGrpSpPr/>
          <p:nvPr/>
        </p:nvGrpSpPr>
        <p:grpSpPr>
          <a:xfrm>
            <a:off x="1233872" y="2236426"/>
            <a:ext cx="4077928" cy="4244432"/>
            <a:chOff x="1209334" y="2167404"/>
            <a:chExt cx="3341127" cy="424443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56EDF4A-BC78-9345-A181-71821EFE33CE}"/>
                </a:ext>
              </a:extLst>
            </p:cNvPr>
            <p:cNvGrpSpPr/>
            <p:nvPr/>
          </p:nvGrpSpPr>
          <p:grpSpPr>
            <a:xfrm>
              <a:off x="2717587" y="2167404"/>
              <a:ext cx="1518694" cy="1146239"/>
              <a:chOff x="2635625" y="1759408"/>
              <a:chExt cx="1518694" cy="1146239"/>
            </a:xfrm>
          </p:grpSpPr>
          <p:sp>
            <p:nvSpPr>
              <p:cNvPr id="34" name="Line 5">
                <a:extLst>
                  <a:ext uri="{FF2B5EF4-FFF2-40B4-BE49-F238E27FC236}">
                    <a16:creationId xmlns:a16="http://schemas.microsoft.com/office/drawing/2014/main" id="{36E8D7F3-BF73-8E47-8C82-F16640213B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5625" y="1759408"/>
                <a:ext cx="0" cy="1146239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35" name="Line 6">
                <a:extLst>
                  <a:ext uri="{FF2B5EF4-FFF2-40B4-BE49-F238E27FC236}">
                    <a16:creationId xmlns:a16="http://schemas.microsoft.com/office/drawing/2014/main" id="{DF5AC66E-F129-5946-B289-25EEDAC15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5625" y="2167841"/>
                <a:ext cx="1518694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</p:grpSp>
        <p:sp>
          <p:nvSpPr>
            <p:cNvPr id="31" name="Text Box 74">
              <a:extLst>
                <a:ext uri="{FF2B5EF4-FFF2-40B4-BE49-F238E27FC236}">
                  <a16:creationId xmlns:a16="http://schemas.microsoft.com/office/drawing/2014/main" id="{FC3C530B-8211-544E-9754-6018080070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9334" y="2167404"/>
              <a:ext cx="3341127" cy="4244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278157   3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08         </a:t>
              </a:r>
              <a:r>
                <a:rPr lang="en-US" altLang="en-US" sz="40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92719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21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05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27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B87C036-53C1-2D49-8704-AED0630B2507}"/>
              </a:ext>
            </a:extLst>
          </p:cNvPr>
          <p:cNvGrpSpPr/>
          <p:nvPr/>
        </p:nvGrpSpPr>
        <p:grpSpPr>
          <a:xfrm>
            <a:off x="6545671" y="2197216"/>
            <a:ext cx="4572222" cy="3914310"/>
            <a:chOff x="6545209" y="2197216"/>
            <a:chExt cx="3746112" cy="39143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D713FFF-072C-6445-81D4-2A1A835519DA}"/>
                </a:ext>
              </a:extLst>
            </p:cNvPr>
            <p:cNvGrpSpPr/>
            <p:nvPr/>
          </p:nvGrpSpPr>
          <p:grpSpPr>
            <a:xfrm>
              <a:off x="8045823" y="2197216"/>
              <a:ext cx="1332483" cy="1231783"/>
              <a:chOff x="8045823" y="2197216"/>
              <a:chExt cx="1332483" cy="1231783"/>
            </a:xfrm>
          </p:grpSpPr>
          <p:sp>
            <p:nvSpPr>
              <p:cNvPr id="39" name="Line 13">
                <a:extLst>
                  <a:ext uri="{FF2B5EF4-FFF2-40B4-BE49-F238E27FC236}">
                    <a16:creationId xmlns:a16="http://schemas.microsoft.com/office/drawing/2014/main" id="{8154F724-BEC1-9543-8D8E-BC9EA9935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5823" y="2197216"/>
                <a:ext cx="0" cy="1231783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  <p:sp>
            <p:nvSpPr>
              <p:cNvPr id="40" name="Line 14">
                <a:extLst>
                  <a:ext uri="{FF2B5EF4-FFF2-40B4-BE49-F238E27FC236}">
                    <a16:creationId xmlns:a16="http://schemas.microsoft.com/office/drawing/2014/main" id="{7DB5EED9-3320-A343-B993-E24F88589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5823" y="2624605"/>
                <a:ext cx="1332483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/>
              </a:p>
            </p:txBody>
          </p:sp>
        </p:grpSp>
        <p:sp>
          <p:nvSpPr>
            <p:cNvPr id="38" name="Text Box 75">
              <a:extLst>
                <a:ext uri="{FF2B5EF4-FFF2-40B4-BE49-F238E27FC236}">
                  <a16:creationId xmlns:a16="http://schemas.microsoft.com/office/drawing/2014/main" id="{20DD6694-2E4B-E840-8B03-441F3160A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5209" y="2236426"/>
              <a:ext cx="3746112" cy="387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304968    4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24         </a:t>
              </a:r>
              <a:r>
                <a:rPr lang="en-US" altLang="en-US" sz="40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76242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09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16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08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0</a:t>
              </a:r>
            </a:p>
          </p:txBody>
        </p:sp>
      </p:grpSp>
      <p:sp>
        <p:nvSpPr>
          <p:cNvPr id="17" name="Text Box 39">
            <a:extLst>
              <a:ext uri="{FF2B5EF4-FFF2-40B4-BE49-F238E27FC236}">
                <a16:creationId xmlns:a16="http://schemas.microsoft.com/office/drawing/2014/main" id="{F373ED9E-3EC9-474E-A514-A94876207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05" y="5998208"/>
            <a:ext cx="5854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278157 : 3 = 92719 </a:t>
            </a:r>
          </a:p>
        </p:txBody>
      </p:sp>
      <p:sp>
        <p:nvSpPr>
          <p:cNvPr id="18" name="Text Box 39">
            <a:extLst>
              <a:ext uri="{FF2B5EF4-FFF2-40B4-BE49-F238E27FC236}">
                <a16:creationId xmlns:a16="http://schemas.microsoft.com/office/drawing/2014/main" id="{69259562-BC32-1149-AE01-6B1CF40F8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652" y="5980139"/>
            <a:ext cx="5854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304968 : 4 = 76242 </a:t>
            </a:r>
          </a:p>
        </p:txBody>
      </p:sp>
      <p:cxnSp>
        <p:nvCxnSpPr>
          <p:cNvPr id="19" name="PA_直接连接符 43">
            <a:extLst>
              <a:ext uri="{FF2B5EF4-FFF2-40B4-BE49-F238E27FC236}">
                <a16:creationId xmlns:a16="http://schemas.microsoft.com/office/drawing/2014/main" id="{402D669C-644E-4D44-A704-6979D0BDC590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5706225" y="1283170"/>
            <a:ext cx="0" cy="5574831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346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7DBEEAF-4CF5-4376-9B04-6D7128216C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68" y="57382"/>
            <a:ext cx="8413198" cy="109735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F8287D3-4CEB-4A7B-B0A8-50900185A9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840" y="-304608"/>
            <a:ext cx="4077928" cy="1481993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8972EB1D-94D4-2E4D-9617-E216CD834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636" y="252116"/>
            <a:ext cx="114283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3">
            <a:extLst>
              <a:ext uri="{FF2B5EF4-FFF2-40B4-BE49-F238E27FC236}">
                <a16:creationId xmlns:a16="http://schemas.microsoft.com/office/drawing/2014/main" id="{2224708F-09E3-824C-8F04-06201E405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579" y="1075656"/>
            <a:ext cx="106144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b) 158735 : 3	                  475908 : 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276B88-A161-B241-A453-DFA094148723}"/>
              </a:ext>
            </a:extLst>
          </p:cNvPr>
          <p:cNvGrpSpPr/>
          <p:nvPr/>
        </p:nvGrpSpPr>
        <p:grpSpPr>
          <a:xfrm>
            <a:off x="1303260" y="1865383"/>
            <a:ext cx="4279033" cy="3876298"/>
            <a:chOff x="812800" y="2343540"/>
            <a:chExt cx="3225800" cy="3876298"/>
          </a:xfrm>
        </p:grpSpPr>
        <p:sp>
          <p:nvSpPr>
            <p:cNvPr id="10" name="Text Box 13">
              <a:extLst>
                <a:ext uri="{FF2B5EF4-FFF2-40B4-BE49-F238E27FC236}">
                  <a16:creationId xmlns:a16="http://schemas.microsoft.com/office/drawing/2014/main" id="{BB369F16-2F1C-6740-AF84-85C23E0DE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800" y="2344738"/>
              <a:ext cx="3225800" cy="387510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158735    3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08         </a:t>
              </a:r>
              <a:r>
                <a:rPr lang="en-US" altLang="en-US" sz="40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52911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27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03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05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2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26220E8-5AF8-5F41-8FCE-3718ED95289D}"/>
                </a:ext>
              </a:extLst>
            </p:cNvPr>
            <p:cNvGrpSpPr/>
            <p:nvPr/>
          </p:nvGrpSpPr>
          <p:grpSpPr>
            <a:xfrm>
              <a:off x="2176077" y="2343540"/>
              <a:ext cx="914400" cy="1026713"/>
              <a:chOff x="2176077" y="2343540"/>
              <a:chExt cx="914400" cy="1026713"/>
            </a:xfrm>
          </p:grpSpPr>
          <p:sp>
            <p:nvSpPr>
              <p:cNvPr id="12" name="Line 4">
                <a:extLst>
                  <a:ext uri="{FF2B5EF4-FFF2-40B4-BE49-F238E27FC236}">
                    <a16:creationId xmlns:a16="http://schemas.microsoft.com/office/drawing/2014/main" id="{8FB25FDC-E64A-0149-939E-0E6FD167B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6080" y="2343540"/>
                <a:ext cx="0" cy="102671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Line 5">
                <a:extLst>
                  <a:ext uri="{FF2B5EF4-FFF2-40B4-BE49-F238E27FC236}">
                    <a16:creationId xmlns:a16="http://schemas.microsoft.com/office/drawing/2014/main" id="{5D5A951E-6AD6-AD44-B564-22FC4C8C3A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6077" y="2724541"/>
                <a:ext cx="91440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92D2EA-351D-E440-BB16-13EAF0D7B9FF}"/>
              </a:ext>
            </a:extLst>
          </p:cNvPr>
          <p:cNvGrpSpPr/>
          <p:nvPr/>
        </p:nvGrpSpPr>
        <p:grpSpPr>
          <a:xfrm>
            <a:off x="6477818" y="1895732"/>
            <a:ext cx="3929983" cy="3951301"/>
            <a:chOff x="5357109" y="2251074"/>
            <a:chExt cx="3024891" cy="3951301"/>
          </a:xfrm>
        </p:grpSpPr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C49E80D6-6380-3D46-A516-B67112827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7109" y="2327275"/>
              <a:ext cx="3024891" cy="387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475908    5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25         </a:t>
              </a:r>
              <a:r>
                <a:rPr lang="en-US" altLang="en-US" sz="40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95181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09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40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08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3</a:t>
              </a:r>
            </a:p>
          </p:txBody>
        </p:sp>
        <p:sp>
          <p:nvSpPr>
            <p:cNvPr id="17" name="Line 6">
              <a:extLst>
                <a:ext uri="{FF2B5EF4-FFF2-40B4-BE49-F238E27FC236}">
                  <a16:creationId xmlns:a16="http://schemas.microsoft.com/office/drawing/2014/main" id="{330B164B-761C-7746-9306-D6740E8AB5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4737" y="2745089"/>
              <a:ext cx="9144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7">
              <a:extLst>
                <a:ext uri="{FF2B5EF4-FFF2-40B4-BE49-F238E27FC236}">
                  <a16:creationId xmlns:a16="http://schemas.microsoft.com/office/drawing/2014/main" id="{C1A6F33E-6E5D-5F4D-9C49-965DC2018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4737" y="2251074"/>
              <a:ext cx="0" cy="117926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39">
            <a:extLst>
              <a:ext uri="{FF2B5EF4-FFF2-40B4-BE49-F238E27FC236}">
                <a16:creationId xmlns:a16="http://schemas.microsoft.com/office/drawing/2014/main" id="{0E3A1530-4C6D-B641-819F-5251F048F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" y="5933810"/>
            <a:ext cx="60886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158735 : 3 = 52911 (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2) </a:t>
            </a:r>
          </a:p>
        </p:txBody>
      </p:sp>
      <p:sp>
        <p:nvSpPr>
          <p:cNvPr id="20" name="Text Box 39">
            <a:extLst>
              <a:ext uri="{FF2B5EF4-FFF2-40B4-BE49-F238E27FC236}">
                <a16:creationId xmlns:a16="http://schemas.microsoft.com/office/drawing/2014/main" id="{A0ED7154-65EB-C34D-9AEF-8270037A0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500" y="5941681"/>
            <a:ext cx="60886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475908 : 5 = 95181 (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3) </a:t>
            </a:r>
          </a:p>
        </p:txBody>
      </p:sp>
      <p:cxnSp>
        <p:nvCxnSpPr>
          <p:cNvPr id="22" name="PA_直接连接符 43">
            <a:extLst>
              <a:ext uri="{FF2B5EF4-FFF2-40B4-BE49-F238E27FC236}">
                <a16:creationId xmlns:a16="http://schemas.microsoft.com/office/drawing/2014/main" id="{6154CC5B-D3B9-A14D-9350-3FD7B76A6DC8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5994324" y="1177385"/>
            <a:ext cx="0" cy="5552404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140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7DBEEAF-4CF5-4376-9B04-6D7128216C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68" y="57382"/>
            <a:ext cx="8413198" cy="109735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F8287D3-4CEB-4A7B-B0A8-50900185A9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1066" y="-199337"/>
            <a:ext cx="4077928" cy="1481993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8972EB1D-94D4-2E4D-9617-E216CD834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636" y="252116"/>
            <a:ext cx="114283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276B88-A161-B241-A453-DFA094148723}"/>
              </a:ext>
            </a:extLst>
          </p:cNvPr>
          <p:cNvGrpSpPr/>
          <p:nvPr/>
        </p:nvGrpSpPr>
        <p:grpSpPr>
          <a:xfrm>
            <a:off x="1303260" y="1865383"/>
            <a:ext cx="4279033" cy="3876298"/>
            <a:chOff x="812800" y="2343540"/>
            <a:chExt cx="3225800" cy="3876298"/>
          </a:xfrm>
        </p:grpSpPr>
        <p:sp>
          <p:nvSpPr>
            <p:cNvPr id="10" name="Text Box 13">
              <a:extLst>
                <a:ext uri="{FF2B5EF4-FFF2-40B4-BE49-F238E27FC236}">
                  <a16:creationId xmlns:a16="http://schemas.microsoft.com/office/drawing/2014/main" id="{BB369F16-2F1C-6740-AF84-85C23E0DE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800" y="2344738"/>
              <a:ext cx="3225800" cy="387510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408090    5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08         </a:t>
              </a:r>
              <a:r>
                <a:rPr lang="en-US" altLang="en-US" sz="40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81618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30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09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40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0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26220E8-5AF8-5F41-8FCE-3718ED95289D}"/>
                </a:ext>
              </a:extLst>
            </p:cNvPr>
            <p:cNvGrpSpPr/>
            <p:nvPr/>
          </p:nvGrpSpPr>
          <p:grpSpPr>
            <a:xfrm>
              <a:off x="2176077" y="2343540"/>
              <a:ext cx="1251301" cy="1026713"/>
              <a:chOff x="2176077" y="2343540"/>
              <a:chExt cx="1251301" cy="1026713"/>
            </a:xfrm>
          </p:grpSpPr>
          <p:sp>
            <p:nvSpPr>
              <p:cNvPr id="12" name="Line 4">
                <a:extLst>
                  <a:ext uri="{FF2B5EF4-FFF2-40B4-BE49-F238E27FC236}">
                    <a16:creationId xmlns:a16="http://schemas.microsoft.com/office/drawing/2014/main" id="{8FB25FDC-E64A-0149-939E-0E6FD167B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6080" y="2343540"/>
                <a:ext cx="0" cy="102671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Line 5">
                <a:extLst>
                  <a:ext uri="{FF2B5EF4-FFF2-40B4-BE49-F238E27FC236}">
                    <a16:creationId xmlns:a16="http://schemas.microsoft.com/office/drawing/2014/main" id="{5D5A951E-6AD6-AD44-B564-22FC4C8C3A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6077" y="2724541"/>
                <a:ext cx="1251301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92D2EA-351D-E440-BB16-13EAF0D7B9FF}"/>
              </a:ext>
            </a:extLst>
          </p:cNvPr>
          <p:cNvGrpSpPr/>
          <p:nvPr/>
        </p:nvGrpSpPr>
        <p:grpSpPr>
          <a:xfrm>
            <a:off x="6477818" y="1895732"/>
            <a:ext cx="3929983" cy="3951301"/>
            <a:chOff x="5357109" y="2251074"/>
            <a:chExt cx="3024891" cy="3951301"/>
          </a:xfrm>
        </p:grpSpPr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C49E80D6-6380-3D46-A516-B67112827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7109" y="2327275"/>
              <a:ext cx="3024891" cy="387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301849    7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21         </a:t>
              </a:r>
              <a:r>
                <a:rPr lang="en-US" altLang="en-US" sz="40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43121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08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14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09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2</a:t>
              </a:r>
            </a:p>
          </p:txBody>
        </p:sp>
        <p:sp>
          <p:nvSpPr>
            <p:cNvPr id="17" name="Line 6">
              <a:extLst>
                <a:ext uri="{FF2B5EF4-FFF2-40B4-BE49-F238E27FC236}">
                  <a16:creationId xmlns:a16="http://schemas.microsoft.com/office/drawing/2014/main" id="{330B164B-761C-7746-9306-D6740E8AB5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4737" y="2745089"/>
              <a:ext cx="119036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7">
              <a:extLst>
                <a:ext uri="{FF2B5EF4-FFF2-40B4-BE49-F238E27FC236}">
                  <a16:creationId xmlns:a16="http://schemas.microsoft.com/office/drawing/2014/main" id="{C1A6F33E-6E5D-5F4D-9C49-965DC2018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4737" y="2251074"/>
              <a:ext cx="0" cy="117926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53">
            <a:extLst>
              <a:ext uri="{FF2B5EF4-FFF2-40B4-BE49-F238E27FC236}">
                <a16:creationId xmlns:a16="http://schemas.microsoft.com/office/drawing/2014/main" id="{6A45686F-FA14-F744-8158-9C86DA4F2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753" y="1046867"/>
            <a:ext cx="106144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c) 408090 : 5	                       301849 : 7</a:t>
            </a:r>
          </a:p>
        </p:txBody>
      </p:sp>
      <p:sp>
        <p:nvSpPr>
          <p:cNvPr id="20" name="Text Box 39">
            <a:extLst>
              <a:ext uri="{FF2B5EF4-FFF2-40B4-BE49-F238E27FC236}">
                <a16:creationId xmlns:a16="http://schemas.microsoft.com/office/drawing/2014/main" id="{9ED5DBB1-303D-9A4A-BA4D-36C114BAB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05" y="5998208"/>
            <a:ext cx="5854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408090 : 5 = 81618 </a:t>
            </a:r>
          </a:p>
        </p:txBody>
      </p:sp>
      <p:cxnSp>
        <p:nvCxnSpPr>
          <p:cNvPr id="22" name="PA_直接连接符 43">
            <a:extLst>
              <a:ext uri="{FF2B5EF4-FFF2-40B4-BE49-F238E27FC236}">
                <a16:creationId xmlns:a16="http://schemas.microsoft.com/office/drawing/2014/main" id="{A1FCBCC5-9C17-1B4A-881D-7DF768E93196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5994324" y="1177385"/>
            <a:ext cx="0" cy="5552404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39">
            <a:extLst>
              <a:ext uri="{FF2B5EF4-FFF2-40B4-BE49-F238E27FC236}">
                <a16:creationId xmlns:a16="http://schemas.microsoft.com/office/drawing/2014/main" id="{1402CC83-3CF2-4E44-B988-58A10A65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520" y="5923234"/>
            <a:ext cx="5994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301849 : 7 = 43121 (</a:t>
            </a:r>
            <a:r>
              <a:rPr lang="en-US" altLang="en-US" sz="36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2)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097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E1BEDA1C-C87F-424B-BA59-3C74B168CC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7DBEEAF-4CF5-4376-9B04-6D7128216C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18"/>
            <a:ext cx="12027877" cy="252582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F8287D3-4CEB-4A7B-B0A8-50900185A9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1089" y="1191545"/>
            <a:ext cx="4077928" cy="1481993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8972EB1D-94D4-2E4D-9617-E216CD834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647" y="642642"/>
            <a:ext cx="1014536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2: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đổ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3600" b="1" dirty="0">
                <a:latin typeface="Times New Roman" panose="02020603050405020304" pitchFamily="18" charset="0"/>
              </a:rPr>
              <a:t> 128 610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l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xăng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3600" b="1" dirty="0">
                <a:latin typeface="Times New Roman" panose="02020603050405020304" pitchFamily="18" charset="0"/>
              </a:rPr>
              <a:t> 6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bể</a:t>
            </a:r>
            <a:r>
              <a:rPr lang="en-US" altLang="en-US" sz="3600" b="1" dirty="0"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bể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</a:rPr>
              <a:t> bao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lít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xăng</a:t>
            </a:r>
            <a:r>
              <a:rPr lang="en-US" altLang="en-US" sz="3600" b="1" dirty="0">
                <a:latin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C7952EC-A303-D145-A309-AD8FDFAE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816" y="2816073"/>
            <a:ext cx="26186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8FF932F-6CFD-6B47-98A1-D18D6FEB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77" y="3400848"/>
            <a:ext cx="45221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bể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: 128610</a:t>
            </a:r>
            <a:r>
              <a:rPr lang="en-US" alt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xăng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C86C3DF6-BB3C-AC41-8C22-E6D67571E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59" y="3910899"/>
            <a:ext cx="44115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bể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: ?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xăng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27912922-6D2C-324E-9E42-F2818569A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704" y="3480042"/>
            <a:ext cx="780029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xăng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ở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bể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128 610 : 6 = 21 435 ( 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l 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21 435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xăng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A8947BA1-E53A-B849-8E25-1DF080EF1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329" y="2654082"/>
            <a:ext cx="2895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u="sng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u="sng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3" name="PA_直接连接符 43">
            <a:extLst>
              <a:ext uri="{FF2B5EF4-FFF2-40B4-BE49-F238E27FC236}">
                <a16:creationId xmlns:a16="http://schemas.microsoft.com/office/drawing/2014/main" id="{1112D49C-C5DB-F44C-ADA2-C9E3A1302A05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4605766" y="2410691"/>
            <a:ext cx="0" cy="4331845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86204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/>
      <p:bldP spid="8" grpId="0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96093"/>
            <a:ext cx="2484214" cy="3229478"/>
          </a:xfrm>
          <a:prstGeom prst="rect">
            <a:avLst/>
          </a:prstGeom>
        </p:spPr>
      </p:pic>
      <p:pic>
        <p:nvPicPr>
          <p:cNvPr id="30" name="图片 20">
            <a:extLst>
              <a:ext uri="{FF2B5EF4-FFF2-40B4-BE49-F238E27FC236}">
                <a16:creationId xmlns:a16="http://schemas.microsoft.com/office/drawing/2014/main" id="{95543EC6-9D2A-5F47-983A-A624E9F6D9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804"/>
            <a:ext cx="12334614" cy="2986683"/>
          </a:xfrm>
          <a:prstGeom prst="rect">
            <a:avLst/>
          </a:prstGeom>
        </p:spPr>
      </p:pic>
      <p:pic>
        <p:nvPicPr>
          <p:cNvPr id="31" name="图片 31">
            <a:extLst>
              <a:ext uri="{FF2B5EF4-FFF2-40B4-BE49-F238E27FC236}">
                <a16:creationId xmlns:a16="http://schemas.microsoft.com/office/drawing/2014/main" id="{5429FE71-785F-6048-A52F-3FFD274291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1041" y="-421208"/>
            <a:ext cx="4077928" cy="1481993"/>
          </a:xfrm>
          <a:prstGeom prst="rect">
            <a:avLst/>
          </a:prstGeom>
        </p:spPr>
      </p:pic>
      <p:sp>
        <p:nvSpPr>
          <p:cNvPr id="35" name="Text Box 5">
            <a:extLst>
              <a:ext uri="{FF2B5EF4-FFF2-40B4-BE49-F238E27FC236}">
                <a16:creationId xmlns:a16="http://schemas.microsoft.com/office/drawing/2014/main" id="{E2F3BE8E-3A46-8D4C-8F55-D9657EEC7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208" y="713267"/>
            <a:ext cx="1015224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3: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xếp</a:t>
            </a:r>
            <a:r>
              <a:rPr lang="en-US" altLang="en-US" sz="3600" b="1" dirty="0">
                <a:latin typeface="Times New Roman" panose="02020603050405020304" pitchFamily="18" charset="0"/>
              </a:rPr>
              <a:t> 187 250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cái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áo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hộp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hộp</a:t>
            </a:r>
            <a:r>
              <a:rPr lang="en-US" altLang="en-US" sz="3600" b="1" dirty="0">
                <a:latin typeface="Times New Roman" panose="02020603050405020304" pitchFamily="18" charset="0"/>
              </a:rPr>
              <a:t> 8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áo</a:t>
            </a:r>
            <a:r>
              <a:rPr lang="en-US" altLang="en-US" sz="3600" b="1" dirty="0">
                <a:latin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xếp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3600" b="1" dirty="0">
                <a:latin typeface="Times New Roman" panose="02020603050405020304" pitchFamily="18" charset="0"/>
              </a:rPr>
              <a:t> bao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hộp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thừa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mấy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cái</a:t>
            </a:r>
            <a:r>
              <a:rPr lang="en-US" altLang="en-US" sz="3600" b="1" dirty="0">
                <a:latin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E42C92A-CAEC-0343-8988-E71E499AA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980" y="3006266"/>
            <a:ext cx="26186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4000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4000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A48BDA1-C5AE-8A45-A67B-4D66B7442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230" y="4046603"/>
            <a:ext cx="45221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8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: 1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hộp</a:t>
            </a:r>
            <a:endParaRPr lang="en-US" altLang="en-US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3AB5E202-C195-E845-8896-4182E7456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259" y="4844332"/>
            <a:ext cx="62014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187 250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?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374" y="2996385"/>
            <a:ext cx="4662638" cy="15332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3C1EC5-CDC2-4861-BE68-13037BBA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9540" y="767255"/>
            <a:ext cx="2303636" cy="2256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71E881-59BC-4092-AE3E-32A38EC003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4B5774-00C0-4A1A-8947-0C4AA4FAF7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AC9A28-32FA-4645-A301-25B6EA9F73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8180475-A0CB-469E-8FD6-E0CEEA4981D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85C3897-2D5C-49C6-A480-E7C4F5DEE97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EAC1E3-3ABC-44EF-A894-B7219C13E3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C41C80F-A117-864C-92E0-6EA3C15B8658}"/>
              </a:ext>
            </a:extLst>
          </p:cNvPr>
          <p:cNvSpPr txBox="1">
            <a:spLocks/>
          </p:cNvSpPr>
          <p:nvPr/>
        </p:nvSpPr>
        <p:spPr>
          <a:xfrm>
            <a:off x="3794153" y="3400292"/>
            <a:ext cx="3899444" cy="820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defRPr/>
            </a:pPr>
            <a:r>
              <a:rPr lang="en-US" altLang="zh-CN" sz="4000" b="1" spc="3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merican Typewriter" panose="02090604020004020304" pitchFamily="18" charset="77"/>
                <a:ea typeface="汉仪小麦体简" panose="00020600040101010101" pitchFamily="18" charset="-122"/>
                <a:cs typeface="Times New Roman" panose="02020603050405020304" pitchFamily="18" charset="0"/>
              </a:rPr>
              <a:t>KHỞI ĐỘNG</a:t>
            </a:r>
            <a:endParaRPr lang="zh-CN" altLang="en-US" sz="4000" b="1" spc="3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merican Typewriter" panose="02090604020004020304" pitchFamily="18" charset="77"/>
              <a:ea typeface="汉仪小麦体简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5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E1BEDA1C-C87F-424B-BA59-3C74B168CC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F8287D3-4CEB-4A7B-B0A8-50900185A9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8720" y="-80846"/>
            <a:ext cx="4077928" cy="1481993"/>
          </a:xfrm>
          <a:prstGeom prst="rect">
            <a:avLst/>
          </a:prstGeom>
        </p:spPr>
      </p:pic>
      <p:sp>
        <p:nvSpPr>
          <p:cNvPr id="20" name="Text Box 11">
            <a:extLst>
              <a:ext uri="{FF2B5EF4-FFF2-40B4-BE49-F238E27FC236}">
                <a16:creationId xmlns:a16="http://schemas.microsoft.com/office/drawing/2014/main" id="{30D29C20-A60F-3E4C-8591-8F377EF9D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" y="1693420"/>
            <a:ext cx="1207008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	Theo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đề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4400" b="1" dirty="0">
                <a:latin typeface="Times New Roman" panose="02020603050405020304" pitchFamily="18" charset="0"/>
              </a:rPr>
              <a:t>, ta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400" b="1" dirty="0">
                <a:latin typeface="Times New Roman" panose="02020603050405020304" pitchFamily="18" charset="0"/>
              </a:rPr>
              <a:t>: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187 250 : 8 = 23 460 (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dư</a:t>
            </a:r>
            <a:r>
              <a:rPr lang="en-US" altLang="en-US" sz="4400" b="1" dirty="0">
                <a:latin typeface="Times New Roman" panose="02020603050405020304" pitchFamily="18" charset="0"/>
              </a:rPr>
              <a:t> 2)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	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Vậy</a:t>
            </a:r>
            <a:r>
              <a:rPr lang="en-US" altLang="en-US" sz="4400" b="1" dirty="0">
                <a:latin typeface="Times New Roman" panose="02020603050405020304" pitchFamily="18" charset="0"/>
              </a:rPr>
              <a:t> ta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xếp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4400" b="1" dirty="0">
                <a:latin typeface="Times New Roman" panose="02020603050405020304" pitchFamily="18" charset="0"/>
              </a:rPr>
              <a:t> 23 460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hộp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thừa</a:t>
            </a:r>
            <a:r>
              <a:rPr lang="en-US" altLang="en-US" sz="4400" b="1" dirty="0">
                <a:latin typeface="Times New Roman" panose="02020603050405020304" pitchFamily="18" charset="0"/>
              </a:rPr>
              <a:t> 2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cái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áo</a:t>
            </a:r>
            <a:r>
              <a:rPr lang="en-US" altLang="en-US" sz="4400" b="1" dirty="0">
                <a:latin typeface="Times New Roman" panose="02020603050405020304" pitchFamily="18" charset="0"/>
              </a:rPr>
              <a:t>.</a:t>
            </a:r>
          </a:p>
          <a:p>
            <a:pPr algn="r">
              <a:spcBef>
                <a:spcPts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</a:rPr>
              <a:t>Đáp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</a:rPr>
              <a:t>: 23 460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hộp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thừa</a:t>
            </a:r>
            <a:r>
              <a:rPr lang="en-US" altLang="en-US" sz="4400" b="1" dirty="0">
                <a:latin typeface="Times New Roman" panose="02020603050405020304" pitchFamily="18" charset="0"/>
              </a:rPr>
              <a:t> 2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cái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áo</a:t>
            </a:r>
            <a:r>
              <a:rPr lang="en-US" altLang="en-US" sz="4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75A5E09B-97A1-2242-BCE5-11F77DAD7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42" y="864102"/>
            <a:ext cx="2895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u="sng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u="sng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366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D3C789A-7573-4646-8194-5DF411BE7E44}"/>
              </a:ext>
            </a:extLst>
          </p:cNvPr>
          <p:cNvGrpSpPr/>
          <p:nvPr/>
        </p:nvGrpSpPr>
        <p:grpSpPr>
          <a:xfrm>
            <a:off x="-197061" y="305514"/>
            <a:ext cx="12389061" cy="6933341"/>
            <a:chOff x="-197061" y="305514"/>
            <a:chExt cx="12389061" cy="6933341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EEFB9C1-8579-4381-AC41-B7DDD6F70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8601" y="305514"/>
              <a:ext cx="5617573" cy="168370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5F15923-784F-43D4-881A-DB8004B57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514" r="10651" b="21236"/>
            <a:stretch/>
          </p:blipFill>
          <p:spPr>
            <a:xfrm>
              <a:off x="8023054" y="305514"/>
              <a:ext cx="4168946" cy="2904581"/>
            </a:xfrm>
            <a:prstGeom prst="rect">
              <a:avLst/>
            </a:prstGeom>
          </p:spPr>
        </p:pic>
        <p:pic>
          <p:nvPicPr>
            <p:cNvPr id="22" name="图片 20">
              <a:extLst>
                <a:ext uri="{FF2B5EF4-FFF2-40B4-BE49-F238E27FC236}">
                  <a16:creationId xmlns:a16="http://schemas.microsoft.com/office/drawing/2014/main" id="{B6D09C6B-ECDE-B94C-B37C-6EB01D113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97061" y="3709864"/>
              <a:ext cx="3437218" cy="352899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29690E5-E7EE-FB40-BD3E-FCF7D1C064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008">
            <a:off x="2992287" y="826541"/>
            <a:ext cx="2413918" cy="848784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020BC421-2473-8A45-BEF5-54959C96B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601" y="2194432"/>
            <a:ext cx="81630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E3B0606-5D2E-D84B-AC1D-B727E7DB8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3519220"/>
            <a:ext cx="86571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F6FDB32-BDED-9849-8B24-69806CD06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157" y="4966527"/>
            <a:ext cx="81630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64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6A4E7136-19F2-47B6-926D-843A12F9F9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422973F-270C-4902-AC34-F83A67B4DB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536892E-DDD3-4B31-BAB1-CD75E69A5C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387FD4-4669-4059-9601-18775CB600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6B1B1EA-C31D-4D4F-9003-44A7BC71DD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9E7B8C4-C32A-4DF7-B775-3808CD39B2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34E4D7A-1209-42A5-BAF2-2C6A9B1BDEE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pic>
        <p:nvPicPr>
          <p:cNvPr id="12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9AD6B8AC-FEEA-9749-8AA7-D2DBD9A1B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25" y="900120"/>
            <a:ext cx="8501145" cy="470435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9B4137-467A-AB40-B505-50DE0F0FCA40}"/>
              </a:ext>
            </a:extLst>
          </p:cNvPr>
          <p:cNvSpPr txBox="1"/>
          <p:nvPr/>
        </p:nvSpPr>
        <p:spPr>
          <a:xfrm flipH="1">
            <a:off x="2291062" y="2571654"/>
            <a:ext cx="7609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Times New Roman" panose="02020603050405020304" pitchFamily="18" charset="0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Times New Roman" panose="02020603050405020304" pitchFamily="18" charset="0"/>
              </a:rPr>
              <a:t>HẸN GẶP LẠI CÁC EM</a:t>
            </a:r>
            <a:endParaRPr kumimoji="0" lang="en-GB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4" name="组合 21">
            <a:extLst>
              <a:ext uri="{FF2B5EF4-FFF2-40B4-BE49-F238E27FC236}">
                <a16:creationId xmlns:a16="http://schemas.microsoft.com/office/drawing/2014/main" id="{C0F837C5-002E-FC4B-9431-8D7E2A2FB3CB}"/>
              </a:ext>
            </a:extLst>
          </p:cNvPr>
          <p:cNvGrpSpPr/>
          <p:nvPr/>
        </p:nvGrpSpPr>
        <p:grpSpPr>
          <a:xfrm>
            <a:off x="3305148" y="4182334"/>
            <a:ext cx="463503" cy="619473"/>
            <a:chOff x="-2033679" y="889419"/>
            <a:chExt cx="463503" cy="619473"/>
          </a:xfrm>
        </p:grpSpPr>
        <p:pic>
          <p:nvPicPr>
            <p:cNvPr id="15" name="Picture 10" descr="E:\丫头\png\小人\卡通类素材\ry.png">
              <a:extLst>
                <a:ext uri="{FF2B5EF4-FFF2-40B4-BE49-F238E27FC236}">
                  <a16:creationId xmlns:a16="http://schemas.microsoft.com/office/drawing/2014/main" id="{DA3002F9-83B4-0B4F-9D4F-7BB51BF19A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>
              <a:extLst>
                <a:ext uri="{FF2B5EF4-FFF2-40B4-BE49-F238E27FC236}">
                  <a16:creationId xmlns:a16="http://schemas.microsoft.com/office/drawing/2014/main" id="{57AE26F4-4973-7744-A756-F24AF9412D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6">
            <a:extLst>
              <a:ext uri="{FF2B5EF4-FFF2-40B4-BE49-F238E27FC236}">
                <a16:creationId xmlns:a16="http://schemas.microsoft.com/office/drawing/2014/main" id="{894DE2FB-E620-4947-AD47-792F08B221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0" y="1830717"/>
            <a:ext cx="3279407" cy="45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29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-4.07407E-6 L 4.79167E-6 -0.07222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-4.07407E-6 L 4.79167E-6 -0.07222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79" y="5279595"/>
            <a:ext cx="12192000" cy="15688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898E0C1-627C-4809-9F0B-5743E36EF1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8346" y="-35322"/>
            <a:ext cx="4527176" cy="164525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957D022-28F0-0649-B44D-A3993680B686}"/>
              </a:ext>
            </a:extLst>
          </p:cNvPr>
          <p:cNvGrpSpPr/>
          <p:nvPr/>
        </p:nvGrpSpPr>
        <p:grpSpPr>
          <a:xfrm>
            <a:off x="5492595" y="1511259"/>
            <a:ext cx="5475978" cy="1645257"/>
            <a:chOff x="4218153" y="2331389"/>
            <a:chExt cx="4836471" cy="955161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1F677412-AB91-48AC-A7D2-FA8B34515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8153" y="2331389"/>
              <a:ext cx="4836471" cy="95516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C9C0806-8FA5-9345-B73F-24A46D5868CE}"/>
                </a:ext>
              </a:extLst>
            </p:cNvPr>
            <p:cNvSpPr/>
            <p:nvPr/>
          </p:nvSpPr>
          <p:spPr>
            <a:xfrm>
              <a:off x="5371939" y="2583858"/>
              <a:ext cx="2528898" cy="446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44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(32 – 8) : 4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186160-4A48-8E47-A45C-E0D7A53223E0}"/>
              </a:ext>
            </a:extLst>
          </p:cNvPr>
          <p:cNvGrpSpPr/>
          <p:nvPr/>
        </p:nvGrpSpPr>
        <p:grpSpPr>
          <a:xfrm>
            <a:off x="5644622" y="3400776"/>
            <a:ext cx="5032943" cy="1731079"/>
            <a:chOff x="4073827" y="3271883"/>
            <a:chExt cx="4836471" cy="955161"/>
          </a:xfrm>
        </p:grpSpPr>
        <p:pic>
          <p:nvPicPr>
            <p:cNvPr id="35" name="图片 26">
              <a:extLst>
                <a:ext uri="{FF2B5EF4-FFF2-40B4-BE49-F238E27FC236}">
                  <a16:creationId xmlns:a16="http://schemas.microsoft.com/office/drawing/2014/main" id="{00641B0E-FA5B-8743-A514-9B1AA3D92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3827" y="3271883"/>
              <a:ext cx="4836471" cy="955161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6CC6F6C-7633-2943-9F7A-2C5485226067}"/>
                </a:ext>
              </a:extLst>
            </p:cNvPr>
            <p:cNvSpPr/>
            <p:nvPr/>
          </p:nvSpPr>
          <p:spPr>
            <a:xfrm>
              <a:off x="4988886" y="3554237"/>
              <a:ext cx="2887067" cy="4245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44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(81 – 27) : 9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32A31D-9DF2-1242-985B-85A3A2533B2C}"/>
              </a:ext>
            </a:extLst>
          </p:cNvPr>
          <p:cNvGrpSpPr/>
          <p:nvPr/>
        </p:nvGrpSpPr>
        <p:grpSpPr>
          <a:xfrm>
            <a:off x="106021" y="-46470"/>
            <a:ext cx="3492530" cy="2144047"/>
            <a:chOff x="178925" y="69490"/>
            <a:chExt cx="3492530" cy="2144047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1692F3D7-C83A-4974-8BF2-72772DB31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925" y="69490"/>
              <a:ext cx="3492530" cy="214404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FDF9AE9-D486-6041-B8FA-758398091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211" y="1399634"/>
              <a:ext cx="2004290" cy="58746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3AC96D-68FC-114C-8550-29D77F4BCDD9}"/>
              </a:ext>
            </a:extLst>
          </p:cNvPr>
          <p:cNvGrpSpPr/>
          <p:nvPr/>
        </p:nvGrpSpPr>
        <p:grpSpPr>
          <a:xfrm>
            <a:off x="-170525" y="1871139"/>
            <a:ext cx="5663120" cy="3555659"/>
            <a:chOff x="-170525" y="1871139"/>
            <a:chExt cx="5663120" cy="3555659"/>
          </a:xfrm>
        </p:grpSpPr>
        <p:pic>
          <p:nvPicPr>
            <p:cNvPr id="41" name="图片 16">
              <a:extLst>
                <a:ext uri="{FF2B5EF4-FFF2-40B4-BE49-F238E27FC236}">
                  <a16:creationId xmlns:a16="http://schemas.microsoft.com/office/drawing/2014/main" id="{98749B0C-0D61-DE48-AEE1-62B469AE1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83205" y="817409"/>
              <a:ext cx="3555659" cy="5663120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5A8AC58-75F3-D44D-A35D-4C9E79AD357B}"/>
                </a:ext>
              </a:extLst>
            </p:cNvPr>
            <p:cNvSpPr/>
            <p:nvPr/>
          </p:nvSpPr>
          <p:spPr>
            <a:xfrm>
              <a:off x="734113" y="2554918"/>
              <a:ext cx="400587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0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40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40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en-US" sz="40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2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PA_直接连接符 43">
            <a:extLst>
              <a:ext uri="{FF2B5EF4-FFF2-40B4-BE49-F238E27FC236}">
                <a16:creationId xmlns:a16="http://schemas.microsoft.com/office/drawing/2014/main" id="{D5A82A8C-FD34-3645-9322-5D0C24C808B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51890" y="764525"/>
            <a:ext cx="12040110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5043E4A-6600-144E-98C8-A03E7B736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21" y="128524"/>
            <a:ext cx="448098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733" dirty="0">
                <a:solidFill>
                  <a:srgbClr val="6600CC"/>
                </a:solidFill>
                <a:latin typeface="+mn-lt"/>
              </a:rPr>
              <a:t>a) ( 32 – 8 ) : 4	</a:t>
            </a:r>
            <a:endParaRPr lang="en-US" altLang="en-US" sz="3733" dirty="0"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2E6665A-E2A9-AE47-AC42-3D6F17880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83" y="695733"/>
            <a:ext cx="4586422" cy="23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u="sng" dirty="0" err="1">
                <a:solidFill>
                  <a:srgbClr val="FF0066"/>
                </a:solidFill>
                <a:latin typeface="+mn-lt"/>
              </a:rPr>
              <a:t>Cách</a:t>
            </a:r>
            <a:r>
              <a:rPr lang="en-US" altLang="en-US" sz="3733" u="sng" dirty="0">
                <a:solidFill>
                  <a:srgbClr val="FF0066"/>
                </a:solidFill>
                <a:latin typeface="+mn-lt"/>
              </a:rPr>
              <a:t> 1</a:t>
            </a:r>
            <a:r>
              <a:rPr lang="en-US" altLang="en-US" sz="3733" dirty="0">
                <a:latin typeface="+mn-lt"/>
              </a:rPr>
              <a:t>  ( 32 – 8 ) : 4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dirty="0">
                <a:latin typeface="+mn-lt"/>
              </a:rPr>
              <a:t>           =     24       : 4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dirty="0">
                <a:latin typeface="+mn-lt"/>
              </a:rPr>
              <a:t>           =            6</a:t>
            </a:r>
          </a:p>
        </p:txBody>
      </p:sp>
      <p:sp>
        <p:nvSpPr>
          <p:cNvPr id="46" name="Text Box 5">
            <a:extLst>
              <a:ext uri="{FF2B5EF4-FFF2-40B4-BE49-F238E27FC236}">
                <a16:creationId xmlns:a16="http://schemas.microsoft.com/office/drawing/2014/main" id="{FF17E53A-384F-624A-A943-A26C1436F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90" y="3208509"/>
            <a:ext cx="4995647" cy="325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u="sng" dirty="0" err="1">
                <a:solidFill>
                  <a:srgbClr val="FF0066"/>
                </a:solidFill>
                <a:latin typeface="+mn-lt"/>
              </a:rPr>
              <a:t>Cách</a:t>
            </a:r>
            <a:r>
              <a:rPr lang="en-US" altLang="en-US" sz="3733" u="sng" dirty="0">
                <a:solidFill>
                  <a:srgbClr val="FF0066"/>
                </a:solidFill>
                <a:latin typeface="+mn-lt"/>
              </a:rPr>
              <a:t> 2</a:t>
            </a:r>
            <a:r>
              <a:rPr lang="en-US" altLang="en-US" sz="3733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altLang="en-US" sz="3733" dirty="0">
                <a:latin typeface="+mn-lt"/>
              </a:rPr>
              <a:t>( 32 – 8 ) : 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dirty="0">
                <a:latin typeface="+mn-lt"/>
              </a:rPr>
              <a:t>           = 32 : 4 – 8 : 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dirty="0">
                <a:latin typeface="+mn-lt"/>
              </a:rPr>
              <a:t>	     =    8    -    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dirty="0">
                <a:latin typeface="+mn-lt"/>
              </a:rPr>
              <a:t>	     =      6</a:t>
            </a:r>
          </a:p>
        </p:txBody>
      </p:sp>
      <p:sp>
        <p:nvSpPr>
          <p:cNvPr id="47" name="Rectangle 10">
            <a:extLst>
              <a:ext uri="{FF2B5EF4-FFF2-40B4-BE49-F238E27FC236}">
                <a16:creationId xmlns:a16="http://schemas.microsoft.com/office/drawing/2014/main" id="{2D3298CB-185E-5D42-A858-E2F970EA5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257" y="91763"/>
            <a:ext cx="366086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dirty="0">
                <a:solidFill>
                  <a:srgbClr val="7030A0"/>
                </a:solidFill>
                <a:latin typeface="+mn-lt"/>
              </a:rPr>
              <a:t>b) (81 – 27 ) : 9    </a:t>
            </a: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086273DA-B5B5-F044-A474-4E842DAFE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174" y="779096"/>
            <a:ext cx="6096000" cy="23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u="sng" dirty="0" err="1">
                <a:solidFill>
                  <a:srgbClr val="FF0066"/>
                </a:solidFill>
                <a:latin typeface="+mn-lt"/>
              </a:rPr>
              <a:t>Cách</a:t>
            </a:r>
            <a:r>
              <a:rPr lang="en-US" altLang="en-US" sz="3733" u="sng" dirty="0">
                <a:solidFill>
                  <a:srgbClr val="FF0066"/>
                </a:solidFill>
                <a:latin typeface="+mn-lt"/>
              </a:rPr>
              <a:t> 1</a:t>
            </a:r>
            <a:r>
              <a:rPr lang="en-US" altLang="en-US" sz="3733" dirty="0">
                <a:latin typeface="+mn-lt"/>
              </a:rPr>
              <a:t>    ( 81  – 27 ) : 9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dirty="0">
                <a:latin typeface="+mn-lt"/>
              </a:rPr>
              <a:t>             =       54        : 9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dirty="0">
                <a:latin typeface="+mn-lt"/>
              </a:rPr>
              <a:t>             =            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CE11E9-FCEE-7B4E-B67E-0F66523CC350}"/>
              </a:ext>
            </a:extLst>
          </p:cNvPr>
          <p:cNvSpPr/>
          <p:nvPr/>
        </p:nvSpPr>
        <p:spPr>
          <a:xfrm>
            <a:off x="5837174" y="3272907"/>
            <a:ext cx="6096000" cy="32519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733" u="sng" dirty="0" err="1">
                <a:solidFill>
                  <a:srgbClr val="FF0066"/>
                </a:solidFill>
              </a:rPr>
              <a:t>Cách</a:t>
            </a:r>
            <a:r>
              <a:rPr lang="en-US" altLang="en-US" sz="3733" u="sng" dirty="0">
                <a:solidFill>
                  <a:srgbClr val="FF0066"/>
                </a:solidFill>
              </a:rPr>
              <a:t> 2</a:t>
            </a:r>
            <a:r>
              <a:rPr lang="en-US" altLang="en-US" sz="3733" dirty="0">
                <a:solidFill>
                  <a:srgbClr val="FF0066"/>
                </a:solidFill>
              </a:rPr>
              <a:t>   </a:t>
            </a:r>
            <a:r>
              <a:rPr lang="en-US" altLang="en-US" sz="3733" dirty="0"/>
              <a:t>( 81 – 27 ) : 9 </a:t>
            </a:r>
          </a:p>
          <a:p>
            <a:pPr>
              <a:spcBef>
                <a:spcPct val="50000"/>
              </a:spcBef>
            </a:pPr>
            <a:r>
              <a:rPr lang="en-US" altLang="en-US" sz="3733" dirty="0"/>
              <a:t>             = 81 : 9 – 27 : 9</a:t>
            </a:r>
          </a:p>
          <a:p>
            <a:pPr>
              <a:spcBef>
                <a:spcPct val="50000"/>
              </a:spcBef>
            </a:pPr>
            <a:r>
              <a:rPr lang="en-US" altLang="en-US" sz="3733" dirty="0"/>
              <a:t>	      =      9    –     3</a:t>
            </a:r>
          </a:p>
          <a:p>
            <a:pPr>
              <a:spcBef>
                <a:spcPct val="50000"/>
              </a:spcBef>
            </a:pPr>
            <a:r>
              <a:rPr lang="en-US" altLang="en-US" sz="3733" dirty="0"/>
              <a:t>	      =            6</a:t>
            </a:r>
          </a:p>
        </p:txBody>
      </p:sp>
      <p:cxnSp>
        <p:nvCxnSpPr>
          <p:cNvPr id="50" name="PA_直接连接符 43">
            <a:extLst>
              <a:ext uri="{FF2B5EF4-FFF2-40B4-BE49-F238E27FC236}">
                <a16:creationId xmlns:a16="http://schemas.microsoft.com/office/drawing/2014/main" id="{0155C657-536F-9F44-8ED9-B6ECC2933401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V="1">
            <a:off x="5480757" y="91763"/>
            <a:ext cx="0" cy="6638025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A_直接连接符 43">
            <a:extLst>
              <a:ext uri="{FF2B5EF4-FFF2-40B4-BE49-F238E27FC236}">
                <a16:creationId xmlns:a16="http://schemas.microsoft.com/office/drawing/2014/main" id="{DAC6C697-BAAA-1048-96A7-8CEDE27A5D12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0" y="3169302"/>
            <a:ext cx="12192000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6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171E881-59BC-4092-AE3E-32A38EC003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4B5774-00C0-4A1A-8947-0C4AA4FAF7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AC9A28-32FA-4645-A301-25B6EA9F73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8180475-A0CB-469E-8FD6-E0CEEA4981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85C3897-2D5C-49C6-A480-E7C4F5DEE9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EAC1E3-3ABC-44EF-A894-B7219C13E3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EE148A-38D8-9C4A-BD58-ADC9B81E2A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1" b="40410"/>
          <a:stretch/>
        </p:blipFill>
        <p:spPr>
          <a:xfrm>
            <a:off x="0" y="2355423"/>
            <a:ext cx="12192000" cy="12672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10C3CB-C578-DF42-9176-EBF8677D431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8" t="40177" r="37270" b="42779"/>
          <a:stretch/>
        </p:blipFill>
        <p:spPr>
          <a:xfrm>
            <a:off x="4495800" y="1186543"/>
            <a:ext cx="2721429" cy="11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66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42786" y="-2561175"/>
            <a:ext cx="4571570" cy="112372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93C5D11-8AEA-4606-9405-1C847B8410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6881" y="5631210"/>
            <a:ext cx="735106" cy="5764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7041" y="4129304"/>
            <a:ext cx="1479176" cy="12672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6416" y="4770071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53" y="0"/>
            <a:ext cx="3350240" cy="201747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B65DF5C-A85D-0B4B-9074-BDDB7C5F4211}"/>
              </a:ext>
            </a:extLst>
          </p:cNvPr>
          <p:cNvSpPr/>
          <p:nvPr/>
        </p:nvSpPr>
        <p:spPr>
          <a:xfrm>
            <a:off x="1744227" y="1888322"/>
            <a:ext cx="8221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-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Biết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chia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số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có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nhiều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chữ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số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cho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số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có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chữ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số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.</a:t>
            </a:r>
            <a:endParaRPr lang="en-US" altLang="en-US" sz="3600" dirty="0">
              <a:solidFill>
                <a:schemeClr val="accent4">
                  <a:lumMod val="50000"/>
                </a:schemeClr>
              </a:solidFill>
              <a:latin typeface="American Typewriter" panose="02090604020004020304" pitchFamily="18" charset="77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CB96DB-0BB0-7846-B80F-661E08DD53EF}"/>
              </a:ext>
            </a:extLst>
          </p:cNvPr>
          <p:cNvSpPr txBox="1">
            <a:spLocks/>
          </p:cNvSpPr>
          <p:nvPr/>
        </p:nvSpPr>
        <p:spPr>
          <a:xfrm>
            <a:off x="593983" y="1067694"/>
            <a:ext cx="3100180" cy="820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defRPr/>
            </a:pPr>
            <a:r>
              <a:rPr lang="en-US" altLang="zh-CN" sz="4000" b="1" spc="3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anose="02000503000000020004" pitchFamily="2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Mục</a:t>
            </a:r>
            <a:r>
              <a:rPr lang="en-US" altLang="zh-CN" sz="4000" b="1" spc="3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anose="02000503000000020004" pitchFamily="2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anose="02000503000000020004" pitchFamily="2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tiêu</a:t>
            </a:r>
            <a:endParaRPr lang="zh-CN" altLang="en-US" sz="4000" b="1" spc="3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iCiel Cadena" panose="02000503000000020004" pitchFamily="2" charset="0"/>
              <a:ea typeface="汉仪小麦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812ADD-6B3D-2C4F-AC91-87DC25397CDF}"/>
              </a:ext>
            </a:extLst>
          </p:cNvPr>
          <p:cNvSpPr/>
          <p:nvPr/>
        </p:nvSpPr>
        <p:spPr>
          <a:xfrm>
            <a:off x="1861966" y="3149846"/>
            <a:ext cx="8221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-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Áp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dụng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chia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cho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số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có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chữ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số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để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giải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bài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toán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có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liên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quan</a:t>
            </a:r>
            <a:r>
              <a:rPr lang="en-US" altLang="en-US" sz="3600" dirty="0">
                <a:solidFill>
                  <a:schemeClr val="accent4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sym typeface="Wingdings" pitchFamily="2" charset="2"/>
              </a:rPr>
              <a:t>.</a:t>
            </a:r>
            <a:endParaRPr lang="en-US" altLang="en-US" sz="3600" dirty="0">
              <a:solidFill>
                <a:schemeClr val="accent4">
                  <a:lumMod val="50000"/>
                </a:schemeClr>
              </a:solidFill>
              <a:latin typeface="American Typewriter" panose="02090604020004020304" pitchFamily="18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11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373" y="2996385"/>
            <a:ext cx="5072597" cy="1533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8180475-A0CB-469E-8FD6-E0CEEA4981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A77C744-F4DC-441A-B3ED-813D5D7A87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272" y="793716"/>
            <a:ext cx="2423677" cy="22918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530C36-04A9-4F61-8C8F-76C51A688F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B275243-119D-437E-8CDA-A254456980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BE0A26-2EA5-4DD1-8349-7905C36B231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86B5858-F9C6-437C-8CB6-3E3D094CE7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E19D757-7512-4588-B352-915B0A50F8F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C2677A1-F980-43EE-9A25-257B83A407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400ED20-F562-416D-BBCE-4539B83DD4C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E904C7A-530A-DC4C-91E7-C8A02E093C24}"/>
              </a:ext>
            </a:extLst>
          </p:cNvPr>
          <p:cNvSpPr txBox="1">
            <a:spLocks/>
          </p:cNvSpPr>
          <p:nvPr/>
        </p:nvSpPr>
        <p:spPr>
          <a:xfrm>
            <a:off x="3794153" y="3400292"/>
            <a:ext cx="3899444" cy="820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defRPr/>
            </a:pPr>
            <a:r>
              <a:rPr lang="en-US" altLang="zh-CN" sz="4000" b="1" spc="3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merican Typewriter" panose="02090604020004020304" pitchFamily="18" charset="77"/>
                <a:ea typeface="汉仪小麦体简" panose="00020600040101010101" pitchFamily="18" charset="-122"/>
                <a:cs typeface="Times New Roman" panose="02020603050405020304" pitchFamily="18" charset="0"/>
              </a:rPr>
              <a:t>KHÁM PHÁ</a:t>
            </a:r>
            <a:endParaRPr lang="zh-CN" altLang="en-US" sz="4000" b="1" spc="3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merican Typewriter" panose="02090604020004020304" pitchFamily="18" charset="77"/>
              <a:ea typeface="汉仪小麦体简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48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43E269D-03DF-4ABF-A3FF-33BBDE44CE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613985"/>
            <a:ext cx="735106" cy="5764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20C8500-BCFA-4537-B4F7-A2DCF1FE5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27" y="112079"/>
            <a:ext cx="1479176" cy="12672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0E5899E-567A-4901-A649-926E9C42AD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602" y="752846"/>
            <a:ext cx="1098177" cy="86113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EB92E29-A03E-4694-A89F-9BEA62E5D5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1655" y="420210"/>
            <a:ext cx="4077928" cy="148199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A94086A-DCF9-42B7-A70A-FA6DF0C2E1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E1DA48-1C02-AE48-9D73-A1297924288E}"/>
              </a:ext>
            </a:extLst>
          </p:cNvPr>
          <p:cNvGrpSpPr/>
          <p:nvPr/>
        </p:nvGrpSpPr>
        <p:grpSpPr>
          <a:xfrm>
            <a:off x="157854" y="1958077"/>
            <a:ext cx="3633097" cy="3331099"/>
            <a:chOff x="954637" y="1958077"/>
            <a:chExt cx="3633097" cy="333109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71B97AF-BC79-4125-9B7B-3EA0DCC55E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4637" y="1958077"/>
              <a:ext cx="3633097" cy="33310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F3205AC-4172-6A45-8E92-3B7FAF82DDA2}"/>
                </a:ext>
              </a:extLst>
            </p:cNvPr>
            <p:cNvSpPr/>
            <p:nvPr/>
          </p:nvSpPr>
          <p:spPr>
            <a:xfrm>
              <a:off x="1131778" y="2954216"/>
              <a:ext cx="2420314" cy="17425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图片 22">
              <a:extLst>
                <a:ext uri="{FF2B5EF4-FFF2-40B4-BE49-F238E27FC236}">
                  <a16:creationId xmlns:a16="http://schemas.microsoft.com/office/drawing/2014/main" id="{1FC0D07E-1282-8043-9F40-790C04197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4637" y="2618969"/>
              <a:ext cx="2662565" cy="267020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64A9113-4EF0-C84E-A666-017F2D23A938}"/>
              </a:ext>
            </a:extLst>
          </p:cNvPr>
          <p:cNvSpPr txBox="1"/>
          <p:nvPr/>
        </p:nvSpPr>
        <p:spPr>
          <a:xfrm>
            <a:off x="3184906" y="1748554"/>
            <a:ext cx="879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128472 : 6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207181-804C-7D43-86D4-F85D7A533840}"/>
              </a:ext>
            </a:extLst>
          </p:cNvPr>
          <p:cNvSpPr txBox="1"/>
          <p:nvPr/>
        </p:nvSpPr>
        <p:spPr>
          <a:xfrm>
            <a:off x="3184906" y="2789565"/>
            <a:ext cx="9284677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360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">
            <a:extLst>
              <a:ext uri="{FF2B5EF4-FFF2-40B4-BE49-F238E27FC236}">
                <a16:creationId xmlns:a16="http://schemas.microsoft.com/office/drawing/2014/main" id="{95C84001-ACFB-A943-97A9-E3BDD6180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7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46">
            <a:extLst>
              <a:ext uri="{FF2B5EF4-FFF2-40B4-BE49-F238E27FC236}">
                <a16:creationId xmlns:a16="http://schemas.microsoft.com/office/drawing/2014/main" id="{FCCDE32B-6361-8540-9C69-7F5707958834}"/>
              </a:ext>
            </a:extLst>
          </p:cNvPr>
          <p:cNvSpPr/>
          <p:nvPr/>
        </p:nvSpPr>
        <p:spPr>
          <a:xfrm>
            <a:off x="266218" y="277792"/>
            <a:ext cx="11574683" cy="6354501"/>
          </a:xfrm>
          <a:custGeom>
            <a:avLst/>
            <a:gdLst>
              <a:gd name="connsiteX0" fmla="*/ 565211 w 10873207"/>
              <a:gd name="connsiteY0" fmla="*/ 4761492 h 5930841"/>
              <a:gd name="connsiteX1" fmla="*/ 252027 w 10873207"/>
              <a:gd name="connsiteY1" fmla="*/ 5074676 h 5930841"/>
              <a:gd name="connsiteX2" fmla="*/ 565211 w 10873207"/>
              <a:gd name="connsiteY2" fmla="*/ 5387860 h 5930841"/>
              <a:gd name="connsiteX3" fmla="*/ 878395 w 10873207"/>
              <a:gd name="connsiteY3" fmla="*/ 5074676 h 5930841"/>
              <a:gd name="connsiteX4" fmla="*/ 565211 w 10873207"/>
              <a:gd name="connsiteY4" fmla="*/ 4761492 h 5930841"/>
              <a:gd name="connsiteX5" fmla="*/ 565211 w 10873207"/>
              <a:gd name="connsiteY5" fmla="*/ 3736411 h 5930841"/>
              <a:gd name="connsiteX6" fmla="*/ 252027 w 10873207"/>
              <a:gd name="connsiteY6" fmla="*/ 4049595 h 5930841"/>
              <a:gd name="connsiteX7" fmla="*/ 565211 w 10873207"/>
              <a:gd name="connsiteY7" fmla="*/ 4362779 h 5930841"/>
              <a:gd name="connsiteX8" fmla="*/ 878395 w 10873207"/>
              <a:gd name="connsiteY8" fmla="*/ 4049595 h 5930841"/>
              <a:gd name="connsiteX9" fmla="*/ 565211 w 10873207"/>
              <a:gd name="connsiteY9" fmla="*/ 3736411 h 5930841"/>
              <a:gd name="connsiteX10" fmla="*/ 565212 w 10873207"/>
              <a:gd name="connsiteY10" fmla="*/ 2711330 h 5930841"/>
              <a:gd name="connsiteX11" fmla="*/ 252028 w 10873207"/>
              <a:gd name="connsiteY11" fmla="*/ 3024513 h 5930841"/>
              <a:gd name="connsiteX12" fmla="*/ 565212 w 10873207"/>
              <a:gd name="connsiteY12" fmla="*/ 3337697 h 5930841"/>
              <a:gd name="connsiteX13" fmla="*/ 878396 w 10873207"/>
              <a:gd name="connsiteY13" fmla="*/ 3024513 h 5930841"/>
              <a:gd name="connsiteX14" fmla="*/ 565212 w 10873207"/>
              <a:gd name="connsiteY14" fmla="*/ 2711330 h 5930841"/>
              <a:gd name="connsiteX15" fmla="*/ 565212 w 10873207"/>
              <a:gd name="connsiteY15" fmla="*/ 1686247 h 5930841"/>
              <a:gd name="connsiteX16" fmla="*/ 252028 w 10873207"/>
              <a:gd name="connsiteY16" fmla="*/ 1999431 h 5930841"/>
              <a:gd name="connsiteX17" fmla="*/ 565212 w 10873207"/>
              <a:gd name="connsiteY17" fmla="*/ 2312615 h 5930841"/>
              <a:gd name="connsiteX18" fmla="*/ 878396 w 10873207"/>
              <a:gd name="connsiteY18" fmla="*/ 1999431 h 5930841"/>
              <a:gd name="connsiteX19" fmla="*/ 565212 w 10873207"/>
              <a:gd name="connsiteY19" fmla="*/ 1686247 h 5930841"/>
              <a:gd name="connsiteX20" fmla="*/ 565212 w 10873207"/>
              <a:gd name="connsiteY20" fmla="*/ 661165 h 5930841"/>
              <a:gd name="connsiteX21" fmla="*/ 252028 w 10873207"/>
              <a:gd name="connsiteY21" fmla="*/ 974350 h 5930841"/>
              <a:gd name="connsiteX22" fmla="*/ 565212 w 10873207"/>
              <a:gd name="connsiteY22" fmla="*/ 1287534 h 5930841"/>
              <a:gd name="connsiteX23" fmla="*/ 878396 w 10873207"/>
              <a:gd name="connsiteY23" fmla="*/ 974350 h 5930841"/>
              <a:gd name="connsiteX24" fmla="*/ 565212 w 10873207"/>
              <a:gd name="connsiteY24" fmla="*/ 661165 h 5930841"/>
              <a:gd name="connsiteX25" fmla="*/ 573394 w 10873207"/>
              <a:gd name="connsiteY25" fmla="*/ 0 h 5930841"/>
              <a:gd name="connsiteX26" fmla="*/ 10299813 w 10873207"/>
              <a:gd name="connsiteY26" fmla="*/ 0 h 5930841"/>
              <a:gd name="connsiteX27" fmla="*/ 10873207 w 10873207"/>
              <a:gd name="connsiteY27" fmla="*/ 573394 h 5930841"/>
              <a:gd name="connsiteX28" fmla="*/ 10873207 w 10873207"/>
              <a:gd name="connsiteY28" fmla="*/ 5357447 h 5930841"/>
              <a:gd name="connsiteX29" fmla="*/ 10299813 w 10873207"/>
              <a:gd name="connsiteY29" fmla="*/ 5930841 h 5930841"/>
              <a:gd name="connsiteX30" fmla="*/ 573394 w 10873207"/>
              <a:gd name="connsiteY30" fmla="*/ 5930841 h 5930841"/>
              <a:gd name="connsiteX31" fmla="*/ 0 w 10873207"/>
              <a:gd name="connsiteY31" fmla="*/ 5357447 h 5930841"/>
              <a:gd name="connsiteX32" fmla="*/ 0 w 10873207"/>
              <a:gd name="connsiteY32" fmla="*/ 573394 h 5930841"/>
              <a:gd name="connsiteX33" fmla="*/ 573394 w 10873207"/>
              <a:gd name="connsiteY33" fmla="*/ 0 h 593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873207" h="5930841">
                <a:moveTo>
                  <a:pt x="565211" y="4761492"/>
                </a:moveTo>
                <a:cubicBezTo>
                  <a:pt x="392244" y="4761492"/>
                  <a:pt x="252027" y="4901709"/>
                  <a:pt x="252027" y="5074676"/>
                </a:cubicBezTo>
                <a:cubicBezTo>
                  <a:pt x="252027" y="5247643"/>
                  <a:pt x="392244" y="5387860"/>
                  <a:pt x="565211" y="5387860"/>
                </a:cubicBezTo>
                <a:cubicBezTo>
                  <a:pt x="738178" y="5387860"/>
                  <a:pt x="878395" y="5247643"/>
                  <a:pt x="878395" y="5074676"/>
                </a:cubicBezTo>
                <a:cubicBezTo>
                  <a:pt x="878395" y="4901709"/>
                  <a:pt x="738178" y="4761492"/>
                  <a:pt x="565211" y="4761492"/>
                </a:cubicBezTo>
                <a:close/>
                <a:moveTo>
                  <a:pt x="565211" y="3736411"/>
                </a:moveTo>
                <a:cubicBezTo>
                  <a:pt x="392244" y="3736411"/>
                  <a:pt x="252027" y="3876628"/>
                  <a:pt x="252027" y="4049595"/>
                </a:cubicBezTo>
                <a:cubicBezTo>
                  <a:pt x="252027" y="4222562"/>
                  <a:pt x="392244" y="4362779"/>
                  <a:pt x="565211" y="4362779"/>
                </a:cubicBezTo>
                <a:cubicBezTo>
                  <a:pt x="738178" y="4362779"/>
                  <a:pt x="878395" y="4222562"/>
                  <a:pt x="878395" y="4049595"/>
                </a:cubicBezTo>
                <a:cubicBezTo>
                  <a:pt x="878395" y="3876628"/>
                  <a:pt x="738178" y="3736411"/>
                  <a:pt x="565211" y="3736411"/>
                </a:cubicBezTo>
                <a:close/>
                <a:moveTo>
                  <a:pt x="565212" y="2711330"/>
                </a:moveTo>
                <a:cubicBezTo>
                  <a:pt x="392245" y="2711330"/>
                  <a:pt x="252028" y="2851546"/>
                  <a:pt x="252028" y="3024513"/>
                </a:cubicBezTo>
                <a:cubicBezTo>
                  <a:pt x="252028" y="3197480"/>
                  <a:pt x="392245" y="3337697"/>
                  <a:pt x="565212" y="3337697"/>
                </a:cubicBezTo>
                <a:cubicBezTo>
                  <a:pt x="738178" y="3337697"/>
                  <a:pt x="878396" y="3197480"/>
                  <a:pt x="878396" y="3024513"/>
                </a:cubicBezTo>
                <a:cubicBezTo>
                  <a:pt x="878396" y="2851546"/>
                  <a:pt x="738178" y="2711330"/>
                  <a:pt x="565212" y="2711330"/>
                </a:cubicBezTo>
                <a:close/>
                <a:moveTo>
                  <a:pt x="565212" y="1686247"/>
                </a:moveTo>
                <a:cubicBezTo>
                  <a:pt x="392245" y="1686247"/>
                  <a:pt x="252028" y="1826464"/>
                  <a:pt x="252028" y="1999431"/>
                </a:cubicBezTo>
                <a:cubicBezTo>
                  <a:pt x="252028" y="2172398"/>
                  <a:pt x="392245" y="2312615"/>
                  <a:pt x="565212" y="2312615"/>
                </a:cubicBezTo>
                <a:cubicBezTo>
                  <a:pt x="738179" y="2312615"/>
                  <a:pt x="878396" y="2172398"/>
                  <a:pt x="878396" y="1999431"/>
                </a:cubicBezTo>
                <a:cubicBezTo>
                  <a:pt x="878396" y="1826464"/>
                  <a:pt x="738179" y="1686247"/>
                  <a:pt x="565212" y="1686247"/>
                </a:cubicBezTo>
                <a:close/>
                <a:moveTo>
                  <a:pt x="565212" y="661165"/>
                </a:moveTo>
                <a:cubicBezTo>
                  <a:pt x="392245" y="661165"/>
                  <a:pt x="252028" y="801383"/>
                  <a:pt x="252028" y="974350"/>
                </a:cubicBezTo>
                <a:cubicBezTo>
                  <a:pt x="252028" y="1147316"/>
                  <a:pt x="392245" y="1287534"/>
                  <a:pt x="565212" y="1287534"/>
                </a:cubicBezTo>
                <a:cubicBezTo>
                  <a:pt x="738179" y="1287534"/>
                  <a:pt x="878396" y="1147316"/>
                  <a:pt x="878396" y="974350"/>
                </a:cubicBezTo>
                <a:cubicBezTo>
                  <a:pt x="878396" y="801383"/>
                  <a:pt x="738179" y="661165"/>
                  <a:pt x="565212" y="661165"/>
                </a:cubicBezTo>
                <a:close/>
                <a:moveTo>
                  <a:pt x="573394" y="0"/>
                </a:moveTo>
                <a:lnTo>
                  <a:pt x="10299813" y="0"/>
                </a:lnTo>
                <a:cubicBezTo>
                  <a:pt x="10616490" y="0"/>
                  <a:pt x="10873207" y="256717"/>
                  <a:pt x="10873207" y="573394"/>
                </a:cubicBezTo>
                <a:lnTo>
                  <a:pt x="10873207" y="5357447"/>
                </a:lnTo>
                <a:cubicBezTo>
                  <a:pt x="10873207" y="5674124"/>
                  <a:pt x="10616490" y="5930841"/>
                  <a:pt x="10299813" y="5930841"/>
                </a:cubicBezTo>
                <a:lnTo>
                  <a:pt x="573394" y="5930841"/>
                </a:lnTo>
                <a:cubicBezTo>
                  <a:pt x="256717" y="5930841"/>
                  <a:pt x="0" y="5674124"/>
                  <a:pt x="0" y="5357447"/>
                </a:cubicBezTo>
                <a:lnTo>
                  <a:pt x="0" y="573394"/>
                </a:lnTo>
                <a:cubicBezTo>
                  <a:pt x="0" y="256717"/>
                  <a:pt x="256717" y="0"/>
                  <a:pt x="573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36">
            <a:extLst>
              <a:ext uri="{FF2B5EF4-FFF2-40B4-BE49-F238E27FC236}">
                <a16:creationId xmlns:a16="http://schemas.microsoft.com/office/drawing/2014/main" id="{2419D41C-B486-7140-A52B-80A1FB1825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989" y="-1"/>
            <a:ext cx="4527176" cy="16452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63B4DC-9296-0345-A3B1-E8892E09F652}"/>
              </a:ext>
            </a:extLst>
          </p:cNvPr>
          <p:cNvSpPr txBox="1"/>
          <p:nvPr/>
        </p:nvSpPr>
        <p:spPr>
          <a:xfrm>
            <a:off x="714785" y="590843"/>
            <a:ext cx="4248443" cy="1111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E2787274-6F90-8B46-B799-5D9BF52A8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046" y="932754"/>
            <a:ext cx="22754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128472</a:t>
            </a:r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F0B2DDC5-4F11-CF4A-8701-04BC8D044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9634" y="1146516"/>
            <a:ext cx="0" cy="10119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FA0E0FCC-33C7-614E-8F9C-09BA97965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8694" y="1570784"/>
            <a:ext cx="13905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1D5D25B6-63F4-A049-A51F-618BFC0CE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299" y="951799"/>
            <a:ext cx="4319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2C609C1D-E4E0-FF47-A737-35530C6A2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506" y="399017"/>
            <a:ext cx="70587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en-US" sz="2800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F25C6867-7215-0045-976F-AF483A66D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79" y="1215027"/>
            <a:ext cx="6101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- 12 chia 6 được 2, viết 2.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A7769FE0-3575-8940-993B-CEE9FBF49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797" y="1498077"/>
            <a:ext cx="6002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BB08FFF3-66D6-7549-8285-9C7BAA67B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80" y="1635216"/>
            <a:ext cx="7319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12; 12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0,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CBBB471B-83B3-5547-BCA4-1783CB7B0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281" y="1450550"/>
            <a:ext cx="3001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ECA135A7-A716-2A4F-AD46-CE66B846C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828" y="2198025"/>
            <a:ext cx="17937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-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Hạ 8;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8" name="Text Box 16">
            <a:extLst>
              <a:ext uri="{FF2B5EF4-FFF2-40B4-BE49-F238E27FC236}">
                <a16:creationId xmlns:a16="http://schemas.microsoft.com/office/drawing/2014/main" id="{49ED8EDE-FE3A-F148-AE8F-8DE76155A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683" y="2205963"/>
            <a:ext cx="4067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8 chia 6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1.</a:t>
            </a: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163DB201-4461-7945-9DB5-11BB8D5E2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807" y="1498323"/>
            <a:ext cx="73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18">
            <a:extLst>
              <a:ext uri="{FF2B5EF4-FFF2-40B4-BE49-F238E27FC236}">
                <a16:creationId xmlns:a16="http://schemas.microsoft.com/office/drawing/2014/main" id="{FD0DD10E-DAF1-C741-BE08-52F471968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790" y="1454046"/>
            <a:ext cx="73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BFCFA02F-1F8E-F44F-A1A0-D7C5D85E1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828" y="2579025"/>
            <a:ext cx="72232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 nhân 6 bằng 6; 8 trừ 6 bằng 2, viết 2.</a:t>
            </a:r>
          </a:p>
        </p:txBody>
      </p:sp>
      <p:sp>
        <p:nvSpPr>
          <p:cNvPr id="38" name="Text Box 20">
            <a:extLst>
              <a:ext uri="{FF2B5EF4-FFF2-40B4-BE49-F238E27FC236}">
                <a16:creationId xmlns:a16="http://schemas.microsoft.com/office/drawing/2014/main" id="{316828BB-95FE-4348-BDFC-52ED695E0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251" y="1965344"/>
            <a:ext cx="6320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21">
            <a:extLst>
              <a:ext uri="{FF2B5EF4-FFF2-40B4-BE49-F238E27FC236}">
                <a16:creationId xmlns:a16="http://schemas.microsoft.com/office/drawing/2014/main" id="{E21DA436-E8DC-7C40-B97A-8203D0F32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679" y="3177770"/>
            <a:ext cx="298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 Hạ 4, được 24;</a:t>
            </a:r>
          </a:p>
        </p:txBody>
      </p:sp>
      <p:sp>
        <p:nvSpPr>
          <p:cNvPr id="40" name="Text Box 22">
            <a:extLst>
              <a:ext uri="{FF2B5EF4-FFF2-40B4-BE49-F238E27FC236}">
                <a16:creationId xmlns:a16="http://schemas.microsoft.com/office/drawing/2014/main" id="{36E332AE-B941-B34B-B64B-1914B15FB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423" y="1975338"/>
            <a:ext cx="73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1" name="Text Box 23">
            <a:extLst>
              <a:ext uri="{FF2B5EF4-FFF2-40B4-BE49-F238E27FC236}">
                <a16:creationId xmlns:a16="http://schemas.microsoft.com/office/drawing/2014/main" id="{32DEB8EC-0FF6-E745-8505-636F5DE66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4154" y="3185708"/>
            <a:ext cx="41854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24 chia 6 được 4, viết 4.</a:t>
            </a:r>
          </a:p>
        </p:txBody>
      </p:sp>
      <p:sp>
        <p:nvSpPr>
          <p:cNvPr id="42" name="Text Box 24">
            <a:extLst>
              <a:ext uri="{FF2B5EF4-FFF2-40B4-BE49-F238E27FC236}">
                <a16:creationId xmlns:a16="http://schemas.microsoft.com/office/drawing/2014/main" id="{83F0515B-878E-6D48-9859-5FA1D8ABA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149" y="1507714"/>
            <a:ext cx="73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3" name="Text Box 25">
            <a:extLst>
              <a:ext uri="{FF2B5EF4-FFF2-40B4-BE49-F238E27FC236}">
                <a16:creationId xmlns:a16="http://schemas.microsoft.com/office/drawing/2014/main" id="{A79F00B0-F4E1-8D43-9DED-22435D565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835" y="3676284"/>
            <a:ext cx="72232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6 nhân 4 bằng 24; 24 trừ 24 bằng 0, viết 0.</a:t>
            </a:r>
          </a:p>
        </p:txBody>
      </p:sp>
      <p:sp>
        <p:nvSpPr>
          <p:cNvPr id="44" name="Text Box 26">
            <a:extLst>
              <a:ext uri="{FF2B5EF4-FFF2-40B4-BE49-F238E27FC236}">
                <a16:creationId xmlns:a16="http://schemas.microsoft.com/office/drawing/2014/main" id="{BB813640-F2DB-DB46-AA63-89C2B43F7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651" y="2481734"/>
            <a:ext cx="73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5" name="Text Box 27">
            <a:extLst>
              <a:ext uri="{FF2B5EF4-FFF2-40B4-BE49-F238E27FC236}">
                <a16:creationId xmlns:a16="http://schemas.microsoft.com/office/drawing/2014/main" id="{8287001E-77FD-9644-A2E8-2F4306453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880" y="4239195"/>
            <a:ext cx="2750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7;</a:t>
            </a:r>
          </a:p>
        </p:txBody>
      </p:sp>
      <p:sp>
        <p:nvSpPr>
          <p:cNvPr id="46" name="Text Box 28">
            <a:extLst>
              <a:ext uri="{FF2B5EF4-FFF2-40B4-BE49-F238E27FC236}">
                <a16:creationId xmlns:a16="http://schemas.microsoft.com/office/drawing/2014/main" id="{93149897-22A0-BE40-9A99-EB4377243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399" y="2479910"/>
            <a:ext cx="73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7" name="Text Box 29">
            <a:extLst>
              <a:ext uri="{FF2B5EF4-FFF2-40B4-BE49-F238E27FC236}">
                <a16:creationId xmlns:a16="http://schemas.microsoft.com/office/drawing/2014/main" id="{4DEBC0AC-234D-4146-86AD-09FD69745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778" y="4247133"/>
            <a:ext cx="490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7 chia 6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1.</a:t>
            </a:r>
          </a:p>
        </p:txBody>
      </p:sp>
      <p:sp>
        <p:nvSpPr>
          <p:cNvPr id="48" name="Text Box 30">
            <a:extLst>
              <a:ext uri="{FF2B5EF4-FFF2-40B4-BE49-F238E27FC236}">
                <a16:creationId xmlns:a16="http://schemas.microsoft.com/office/drawing/2014/main" id="{A8CE9DD1-C7C9-C448-AAA1-6450287C8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727" y="1504917"/>
            <a:ext cx="73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9" name="Text Box 31">
            <a:extLst>
              <a:ext uri="{FF2B5EF4-FFF2-40B4-BE49-F238E27FC236}">
                <a16:creationId xmlns:a16="http://schemas.microsoft.com/office/drawing/2014/main" id="{9CD09653-7B7D-6044-A5C7-A6BEE67F1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828" y="4681787"/>
            <a:ext cx="72232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 nhân 6 bằng 6; 7 trừ 6 bằng 1, viết 1.</a:t>
            </a:r>
          </a:p>
        </p:txBody>
      </p:sp>
      <p:sp>
        <p:nvSpPr>
          <p:cNvPr id="50" name="Text Box 32">
            <a:extLst>
              <a:ext uri="{FF2B5EF4-FFF2-40B4-BE49-F238E27FC236}">
                <a16:creationId xmlns:a16="http://schemas.microsoft.com/office/drawing/2014/main" id="{71EB550B-6B8A-234D-95DD-2467CF376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959" y="3061581"/>
            <a:ext cx="6320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" name="Text Box 33">
            <a:extLst>
              <a:ext uri="{FF2B5EF4-FFF2-40B4-BE49-F238E27FC236}">
                <a16:creationId xmlns:a16="http://schemas.microsoft.com/office/drawing/2014/main" id="{3499A996-8583-1C47-B5C3-F165A42DC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221" y="5231201"/>
            <a:ext cx="3589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 Hạ 2, được 12;</a:t>
            </a:r>
          </a:p>
        </p:txBody>
      </p:sp>
      <p:sp>
        <p:nvSpPr>
          <p:cNvPr id="52" name="Text Box 34">
            <a:extLst>
              <a:ext uri="{FF2B5EF4-FFF2-40B4-BE49-F238E27FC236}">
                <a16:creationId xmlns:a16="http://schemas.microsoft.com/office/drawing/2014/main" id="{DA7D7295-910C-E54E-AD11-2D7053D94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874" y="3061581"/>
            <a:ext cx="73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3" name="Text Box 35">
            <a:extLst>
              <a:ext uri="{FF2B5EF4-FFF2-40B4-BE49-F238E27FC236}">
                <a16:creationId xmlns:a16="http://schemas.microsoft.com/office/drawing/2014/main" id="{2ABB11DF-9993-C046-9352-10EF9BAF4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420" y="5239139"/>
            <a:ext cx="4237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12 chia 6 được 2, viết 2.</a:t>
            </a:r>
          </a:p>
        </p:txBody>
      </p:sp>
      <p:sp>
        <p:nvSpPr>
          <p:cNvPr id="54" name="Text Box 36">
            <a:extLst>
              <a:ext uri="{FF2B5EF4-FFF2-40B4-BE49-F238E27FC236}">
                <a16:creationId xmlns:a16="http://schemas.microsoft.com/office/drawing/2014/main" id="{F39665AA-2BE0-CD4A-9E25-8C9917802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880" y="5749212"/>
            <a:ext cx="7415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2 nhân 6 bằng 12; 12 trừ 12 bằng 0, viết 0.</a:t>
            </a:r>
          </a:p>
        </p:txBody>
      </p:sp>
      <p:sp>
        <p:nvSpPr>
          <p:cNvPr id="55" name="Text Box 37">
            <a:extLst>
              <a:ext uri="{FF2B5EF4-FFF2-40B4-BE49-F238E27FC236}">
                <a16:creationId xmlns:a16="http://schemas.microsoft.com/office/drawing/2014/main" id="{CAC184D0-622B-DB4A-A1B8-109D44292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794" y="1499631"/>
            <a:ext cx="73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6" name="Text Box 38">
            <a:extLst>
              <a:ext uri="{FF2B5EF4-FFF2-40B4-BE49-F238E27FC236}">
                <a16:creationId xmlns:a16="http://schemas.microsoft.com/office/drawing/2014/main" id="{D318524C-ED8E-2D42-A8FD-12F949B6B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108" y="3635474"/>
            <a:ext cx="73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7" name="Text Box 39">
            <a:extLst>
              <a:ext uri="{FF2B5EF4-FFF2-40B4-BE49-F238E27FC236}">
                <a16:creationId xmlns:a16="http://schemas.microsoft.com/office/drawing/2014/main" id="{94A04C00-E89E-DB4D-B06E-F6C148C48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878" y="4792863"/>
            <a:ext cx="42981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128472 : 6 = 21412</a:t>
            </a: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A873CD6D-5B68-E64A-9EAE-C0B715055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58" y="392910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128472 : 6 = ?</a:t>
            </a:r>
          </a:p>
        </p:txBody>
      </p: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21" grpId="0"/>
      <p:bldP spid="22" grpId="0"/>
      <p:bldP spid="26" grpId="0"/>
      <p:bldP spid="27" grpId="0"/>
      <p:bldP spid="28" grpId="0"/>
      <p:bldP spid="31" grpId="0"/>
      <p:bldP spid="43" grpId="0"/>
      <p:bldP spid="50" grpId="0"/>
      <p:bldP spid="52" grpId="0"/>
      <p:bldP spid="53" grpId="0"/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70910174809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70910174809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70910174809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70910174809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70910174809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70910174809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1090</TotalTime>
  <Words>1167</Words>
  <Application>Microsoft Macintosh PowerPoint</Application>
  <PresentationFormat>Widescreen</PresentationFormat>
  <Paragraphs>210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.VnTime</vt:lpstr>
      <vt:lpstr>American Typewriter</vt:lpstr>
      <vt:lpstr>Arial</vt:lpstr>
      <vt:lpstr>Comic Sans MS</vt:lpstr>
      <vt:lpstr>Cooper Black</vt:lpstr>
      <vt:lpstr>iCiel Cadena</vt:lpstr>
      <vt:lpstr>inpin heiti</vt:lpstr>
      <vt:lpstr>Times New Roman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</dc:title>
  <dc:creator>123</dc:creator>
  <cp:lastModifiedBy>Microsoft Office User</cp:lastModifiedBy>
  <cp:revision>90</cp:revision>
  <dcterms:created xsi:type="dcterms:W3CDTF">2017-09-10T07:00:02Z</dcterms:created>
  <dcterms:modified xsi:type="dcterms:W3CDTF">2021-12-07T02:27:17Z</dcterms:modified>
</cp:coreProperties>
</file>