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40" r:id="rId2"/>
    <p:sldId id="3241" r:id="rId3"/>
    <p:sldId id="3242" r:id="rId4"/>
    <p:sldId id="3192" r:id="rId5"/>
    <p:sldId id="3250" r:id="rId6"/>
    <p:sldId id="3251" r:id="rId7"/>
    <p:sldId id="3247" r:id="rId8"/>
    <p:sldId id="3248" r:id="rId9"/>
    <p:sldId id="3249" r:id="rId10"/>
    <p:sldId id="3243" r:id="rId11"/>
    <p:sldId id="3176" r:id="rId12"/>
    <p:sldId id="3252" r:id="rId13"/>
    <p:sldId id="3253" r:id="rId14"/>
    <p:sldId id="3254" r:id="rId15"/>
    <p:sldId id="3246" r:id="rId16"/>
  </p:sldIdLst>
  <p:sldSz cx="12858750" cy="7232650"/>
  <p:notesSz cx="6858000" cy="9144000"/>
  <p:custDataLst>
    <p:tags r:id="rId1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5E"/>
    <a:srgbClr val="FFFFFF"/>
    <a:srgbClr val="BD8769"/>
    <a:srgbClr val="F16904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4" autoAdjust="0"/>
    <p:restoredTop sz="92986" autoAdjust="0"/>
  </p:normalViewPr>
  <p:slideViewPr>
    <p:cSldViewPr>
      <p:cViewPr varScale="1">
        <p:scale>
          <a:sx n="65" d="100"/>
          <a:sy n="65" d="100"/>
        </p:scale>
        <p:origin x="468" y="78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>
                <a:latin typeface="Times New Roman" panose="02020603050405020304" pitchFamily="18" charset="0"/>
              </a:rPr>
              <a:t>2021/12/1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>
                <a:latin typeface="Times New Roman" panose="02020603050405020304" pitchFamily="18" charset="0"/>
              </a:rPr>
              <a:t>‹#›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4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 smtClean="0"/>
              <a:pPr>
                <a:defRPr/>
              </a:pPr>
              <a:t>2021/12/1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18F03C3-53C1-4F10-8DAF-D1F318E96C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18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8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6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6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4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2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9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94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8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25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5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7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2021/12/1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6971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68935" y="2752229"/>
            <a:ext cx="8820629" cy="106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b="1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5400" b="1" kern="2000" dirty="0">
              <a:solidFill>
                <a:srgbClr val="FA1414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33031" y="1312069"/>
            <a:ext cx="6822232" cy="131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 LÀM VĂN LỚP 4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TUẦN 13</a:t>
            </a:r>
            <a:endParaRPr lang="zh-CN" altLang="en-US" sz="3200" kern="2000" dirty="0">
              <a:solidFill>
                <a:srgbClr val="FA1414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560155" y="1871042"/>
            <a:ext cx="303610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349255" y="2186957"/>
            <a:ext cx="6563015" cy="10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hành</a:t>
            </a:r>
            <a:endParaRPr lang="zh-CN" altLang="en-US" sz="54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3897" y="1938999"/>
            <a:ext cx="5389404" cy="1357119"/>
            <a:chOff x="-898508" y="2580207"/>
            <a:chExt cx="5471809" cy="1481771"/>
          </a:xfrm>
        </p:grpSpPr>
        <p:grpSp>
          <p:nvGrpSpPr>
            <p:cNvPr id="15" name="Group 14"/>
            <p:cNvGrpSpPr/>
            <p:nvPr/>
          </p:nvGrpSpPr>
          <p:grpSpPr>
            <a:xfrm>
              <a:off x="-898508" y="2580207"/>
              <a:ext cx="5471809" cy="1481771"/>
              <a:chOff x="-898508" y="2749021"/>
              <a:chExt cx="5471809" cy="1481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898508" y="2758142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rgbClr val="223D5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00649" y="2749021"/>
                <a:ext cx="1472652" cy="147265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rgbClr val="223D5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-654177" y="2630037"/>
              <a:ext cx="4994578" cy="1345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3200" b="1" dirty="0">
                  <a:solidFill>
                    <a:srgbClr val="223D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GB" sz="3200" b="1" dirty="0">
                <a:solidFill>
                  <a:srgbClr val="223D5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09" y="180524"/>
            <a:ext cx="11989413" cy="5151192"/>
            <a:chOff x="0" y="730879"/>
            <a:chExt cx="10652442" cy="562433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730879"/>
              <a:ext cx="10652442" cy="5575341"/>
              <a:chOff x="-4093176" y="-217744"/>
              <a:chExt cx="14178398" cy="742078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93176" y="-217744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09" y="1317419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8" y="2887132"/>
                <a:ext cx="6907174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2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3085" y="4391288"/>
                <a:ext cx="1354666" cy="1354666"/>
              </a:xfrm>
              <a:prstGeom prst="ellips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10868" y="6119304"/>
                <a:ext cx="8301443" cy="108373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 dirty="0"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14356" y="1877899"/>
              <a:ext cx="528681" cy="68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72349" y="3126627"/>
              <a:ext cx="528681" cy="68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17211" y="4372438"/>
              <a:ext cx="483105" cy="615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7651" y="1901368"/>
              <a:ext cx="4753035" cy="63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63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74398" y="5569497"/>
              <a:ext cx="6042932" cy="785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endParaRPr lang="en-GB" sz="800" dirty="0"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566417" y="4412443"/>
            <a:ext cx="1145521" cy="932160"/>
          </a:xfrm>
          <a:prstGeom prst="ellips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084" y="3508236"/>
            <a:ext cx="3987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989215" y="530725"/>
            <a:ext cx="4032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Dàn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71017" y="2855389"/>
            <a:ext cx="11491971" cy="196142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2-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Thân</a:t>
            </a:r>
            <a:r>
              <a:rPr lang="en-US" altLang="en-US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				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gian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gian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			-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1 /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2/ ...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1-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Mở</a:t>
            </a:r>
            <a:r>
              <a:rPr lang="en-US" altLang="en-US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thiệu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		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chọn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gián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765248" y="4912469"/>
            <a:ext cx="11549823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Times New Roman" panose="02020603050405020304" pitchFamily="18" charset="0"/>
              </a:rPr>
              <a:t>3- </a:t>
            </a:r>
            <a:r>
              <a:rPr lang="en-US" altLang="en-US" sz="3600" b="1" i="1" u="sng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6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ý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nghĩa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Times New Roman" panose="02020603050405020304" pitchFamily="18" charset="0"/>
              </a:rPr>
              <a:t>		  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			  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9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ơn 8 năm làm đôi chân cõng bạn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98" y="87933"/>
            <a:ext cx="12289365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0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52712" y="417722"/>
            <a:ext cx="12169351" cy="76944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đọc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lại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trả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lời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hỏi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: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703010" y="2994501"/>
            <a:ext cx="11491971" cy="624423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2-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8343" y="1817770"/>
            <a:ext cx="11427983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1-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vừa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762475" y="4107871"/>
            <a:ext cx="11549823" cy="697885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3- 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741876" y="5294704"/>
            <a:ext cx="11549823" cy="697885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4-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828975" y="952029"/>
            <a:ext cx="6984074" cy="357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Dặn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dò</a:t>
            </a:r>
            <a:endParaRPr lang="en-US" altLang="zh-CN" sz="6000" kern="2000" dirty="0">
              <a:solidFill>
                <a:srgbClr val="FA1414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857250" indent="-857250" eaLnBrk="1" hangingPunct="1">
              <a:lnSpc>
                <a:spcPct val="130000"/>
              </a:lnSpc>
              <a:buFontTx/>
              <a:buChar char="-"/>
            </a:pP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Hoàn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bài tập</a:t>
            </a:r>
          </a:p>
          <a:p>
            <a:pPr marL="857250" indent="-857250" eaLnBrk="1" hangingPunct="1">
              <a:lnSpc>
                <a:spcPct val="130000"/>
              </a:lnSpc>
              <a:buFontTx/>
              <a:buChar char="-"/>
            </a:pP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Chuẩn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bị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sau</a:t>
            </a:r>
            <a:r>
              <a:rPr lang="en-US" altLang="zh-CN" sz="6000" kern="2000" dirty="0">
                <a:solidFill>
                  <a:srgbClr val="FA141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6000" kern="2000" dirty="0">
              <a:solidFill>
                <a:srgbClr val="FA1414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31852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705" y="3545920"/>
            <a:ext cx="12858045" cy="376034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16762" y="2146906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96778" y="558630"/>
              <a:ext cx="489432" cy="49645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93071" y="2345270"/>
            <a:ext cx="7234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9"/>
          <p:cNvSpPr/>
          <p:nvPr/>
        </p:nvSpPr>
        <p:spPr>
          <a:xfrm>
            <a:off x="4413151" y="3584649"/>
            <a:ext cx="7130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457880" y="3487256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88031" y="598267"/>
              <a:ext cx="489432" cy="49645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53810" y="416153"/>
            <a:ext cx="5957079" cy="1472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</a:t>
            </a:r>
            <a:r>
              <a:rPr lang="en-US" altLang="zh-CN" sz="3600" b="1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làm</a:t>
            </a:r>
            <a:r>
              <a:rPr lang="en-US" altLang="zh-CN" sz="3600" b="1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văn</a:t>
            </a:r>
            <a:endParaRPr lang="en-US" altLang="zh-CN" sz="3600" b="1" kern="2000" dirty="0">
              <a:solidFill>
                <a:srgbClr val="FA1414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3600" b="1" kern="2000" dirty="0">
              <a:solidFill>
                <a:srgbClr val="FA1414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20321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892871" y="1600101"/>
            <a:ext cx="264508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565974" y="1984147"/>
            <a:ext cx="6647974" cy="10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chuyện</a:t>
            </a:r>
            <a:endParaRPr lang="zh-CN" altLang="en-US" sz="54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892871" y="2248173"/>
            <a:ext cx="9289032" cy="345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chuỗi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884759" y="808013"/>
            <a:ext cx="7704856" cy="12349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Thế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? </a:t>
            </a:r>
            <a:endParaRPr lang="en-GB" altLang="zh-CN" sz="5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117373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truyện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: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người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hay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con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đồ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cối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, …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được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hóa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645399" y="2661880"/>
            <a:ext cx="5688632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</a:rPr>
              <a:t>Hành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suy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nghĩ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592397" y="2661880"/>
            <a:ext cx="5773793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ngoại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tiêu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biểu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4305139" y="3904357"/>
            <a:ext cx="4896544" cy="149861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phận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41530" y="4768453"/>
            <a:ext cx="1296144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684076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Cấu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88210" y="3117296"/>
            <a:ext cx="11491971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2-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):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920205" y="1828606"/>
            <a:ext cx="11427983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1-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Mở</a:t>
            </a:r>
            <a:r>
              <a:rPr lang="en-US" altLang="en-US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):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thiệu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kể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827289" y="5062549"/>
            <a:ext cx="11549823" cy="615547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2800" b="1" i="1" dirty="0">
                <a:latin typeface="Times New Roman" panose="02020603050405020304" pitchFamily="18" charset="0"/>
              </a:rPr>
              <a:t>3- </a:t>
            </a:r>
            <a:r>
              <a:rPr lang="en-US" altLang="en-US" sz="2800" b="1" i="1" u="sng" dirty="0" err="1">
                <a:latin typeface="Times New Roman" panose="02020603050405020304" pitchFamily="18" charset="0"/>
              </a:rPr>
              <a:t>Kết</a:t>
            </a:r>
            <a:r>
              <a:rPr lang="en-US" altLang="en-US" sz="28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latin typeface="Times New Roman" panose="02020603050405020304" pitchFamily="18" charset="0"/>
              </a:rPr>
              <a:t>thúc</a:t>
            </a:r>
            <a:r>
              <a:rPr lang="en-US" altLang="en-US" sz="28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):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ý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6426" y="2856321"/>
            <a:ext cx="1881103" cy="104953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545642" y="2536205"/>
            <a:ext cx="1971965" cy="104953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640986" y="1106270"/>
            <a:ext cx="118093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Nêu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những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cách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kết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3693071" y="2253011"/>
            <a:ext cx="2067427" cy="9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trực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492872" y="3760341"/>
            <a:ext cx="2829666" cy="9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gián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tiếp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9203876" y="1911354"/>
            <a:ext cx="2232248" cy="9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926292" y="3449697"/>
            <a:ext cx="3503888" cy="9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2507529" y="2936916"/>
            <a:ext cx="985343" cy="444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3"/>
          </p:cNvCxnSpPr>
          <p:nvPr/>
        </p:nvCxnSpPr>
        <p:spPr>
          <a:xfrm>
            <a:off x="2507529" y="3381089"/>
            <a:ext cx="897510" cy="793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06292" y="2680221"/>
            <a:ext cx="659387" cy="500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06292" y="3180285"/>
            <a:ext cx="507833" cy="490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676847" y="1705726"/>
            <a:ext cx="9289032" cy="1475184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1)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Chọn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kể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tiêu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biểu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nhân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595044" y="3688333"/>
            <a:ext cx="9524646" cy="2156221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2)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nếu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xảy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kể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xảy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sau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kể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sau</a:t>
            </a:r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90730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Khi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ta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lưu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ý:</a:t>
            </a:r>
            <a:endParaRPr lang="en-GB" altLang="zh-CN" sz="48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130053" y="1001879"/>
            <a:ext cx="10555906" cy="231967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130053" y="3444825"/>
            <a:ext cx="10555906" cy="1519948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632731" y="231949"/>
            <a:ext cx="114852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ba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thuộc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thể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loại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lt"/>
              </a:rPr>
              <a:t>?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1058045" y="5152251"/>
            <a:ext cx="10555906" cy="1519948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4693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494E-6 -1.58911E-6 L 0.04877 -0.1953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" y="-9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1" grpId="2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  <p:tag name="ARTICULATE_PROJECT_OPEN" val="0"/>
</p:tagLst>
</file>

<file path=ppt/theme/theme1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Custom</PresentationFormat>
  <Paragraphs>77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2</cp:revision>
  <dcterms:created xsi:type="dcterms:W3CDTF">2016-10-17T14:00:00Z</dcterms:created>
  <dcterms:modified xsi:type="dcterms:W3CDTF">2021-12-01T15:41:11Z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