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2" r:id="rId1"/>
    <p:sldMasterId id="2147483786" r:id="rId2"/>
    <p:sldMasterId id="2147483799" r:id="rId3"/>
    <p:sldMasterId id="2147483811" r:id="rId4"/>
    <p:sldMasterId id="2147483826" r:id="rId5"/>
    <p:sldMasterId id="2147483839" r:id="rId6"/>
  </p:sldMasterIdLst>
  <p:notesMasterIdLst>
    <p:notesMasterId r:id="rId21"/>
  </p:notesMasterIdLst>
  <p:sldIdLst>
    <p:sldId id="274" r:id="rId7"/>
    <p:sldId id="256" r:id="rId8"/>
    <p:sldId id="257" r:id="rId9"/>
    <p:sldId id="258" r:id="rId10"/>
    <p:sldId id="259" r:id="rId11"/>
    <p:sldId id="260" r:id="rId12"/>
    <p:sldId id="262" r:id="rId13"/>
    <p:sldId id="263" r:id="rId14"/>
    <p:sldId id="265" r:id="rId15"/>
    <p:sldId id="266" r:id="rId16"/>
    <p:sldId id="268" r:id="rId17"/>
    <p:sldId id="269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56" d="100"/>
          <a:sy n="156" d="100"/>
        </p:scale>
        <p:origin x="27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43921" y="490906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43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229216"/>
      </p:ext>
    </p:extLst>
  </p:cSld>
  <p:clrMapOvr>
    <a:masterClrMapping/>
  </p:clrMapOvr>
  <p:transition spd="slow" advClick="0" advTm="2000">
    <p:random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0E28-B382-47FE-B88E-B3ADF78410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99144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81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059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298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4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0235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11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6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062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49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37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0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100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7E51A6-0EFC-4CB7-A29D-35461E0A06FB}" type="datetime1">
              <a:rPr lang="en-JM"/>
              <a:pPr>
                <a:defRPr/>
              </a:pPr>
              <a:t>06/12/2021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97034675"/>
      </p:ext>
    </p:extLst>
  </p:cSld>
  <p:clrMapOvr>
    <a:masterClrMapping/>
  </p:clrMapOvr>
  <p:transition spd="slow" advClick="0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04F2A7F-E18C-4E0F-8DC7-6C994C688D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09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65F1C4-15AF-476F-8667-C21D3CC116E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4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FFDBFB7-8FB5-48D2-9E89-10C4947984B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3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1E42725-BF12-403E-B94D-683EBCC531E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2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DA56D93-F235-47B2-BF1A-5199BCEC2D9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45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7251976-193F-40D2-949D-B8413FA67C0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4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6B408DD-D97C-490D-A5E4-DBF2AFFBDCB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25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DD9EF84-1D50-405D-9864-15FCD1C6F14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B1308FA-AE40-41CD-9360-61A30EA68E40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55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C721FC3-D4E0-4019-BD29-C15024227F1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86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076A50B-F8CC-44AA-A401-4810D3C529B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04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8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6="http://schemas.microsoft.com/office/drawing/2014/main" xmlns:a14="http://schemas.microsoft.com/office/drawing/2010/main">
      <p:transition spd="slow" advClick="0" advTm="3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2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1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9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33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43921" y="4909069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6858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6858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2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465019"/>
      </p:ext>
    </p:extLst>
  </p:cSld>
  <p:clrMapOvr>
    <a:masterClrMapping/>
  </p:clrMapOvr>
  <p:transition spd="slow" advClick="0" advTm="2000">
    <p:random/>
  </p:transition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E0E28-B382-47FE-B88E-B3ADF78410B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240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6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457200" y="205979"/>
            <a:ext cx="8229600" cy="438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4684712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553200" y="4684712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1199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103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4458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997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5810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8814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82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3929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2107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604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3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444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2534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97E51A6-0EFC-4CB7-A29D-35461E0A06FB}" type="datetime1">
              <a:rPr lang="en-JM"/>
              <a:pPr>
                <a:defRPr/>
              </a:pPr>
              <a:t>06/12/2021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35062859"/>
      </p:ext>
    </p:extLst>
  </p:cSld>
  <p:clrMapOvr>
    <a:masterClrMapping/>
  </p:clrMapOvr>
  <p:transition spd="slow" advClick="0" advTm="3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04F2A7F-E18C-4E0F-8DC7-6C994C688D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96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65F1C4-15AF-476F-8667-C21D3CC116E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75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3FFDBFB7-8FB5-48D2-9E89-10C4947984B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269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01E42725-BF12-403E-B94D-683EBCC531E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038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DA56D93-F235-47B2-BF1A-5199BCEC2D9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465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7251976-193F-40D2-949D-B8413FA67C0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881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76B408DD-D97C-490D-A5E4-DBF2AFFBDCB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5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3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DD9EF84-1D50-405D-9864-15FCD1C6F14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1592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2B1308FA-AE40-41CD-9360-61A30EA68E40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12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AC721FC3-D4E0-4019-BD29-C15024227F1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549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B076A50B-F8CC-44AA-A401-4810D3C529BA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94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8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66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>
      <p:transition spd="slow" advClick="0" advTm="3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9197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92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000000"/>
                </a:solidFill>
                <a:sym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87DFBC-C4C4-41EE-964E-9303ADE4B3E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8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0503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mc:AlternateContent xmlns:mc="http://schemas.openxmlformats.org/markup-compatibility/2006" xmlns:p14="http://schemas.microsoft.com/office/powerpoint/2010/main">
    <mc:Choice Requires="p14">
      <p:transition spd="slow" advClick="0" advTm="3000">
        <p14:flash/>
      </p:transition>
    </mc:Choice>
    <mc:Fallback xmlns="" xmlns:a14="http://schemas.microsoft.com/office/drawing/2010/main">
      <p:transition spd="slow" advClick="0" advTm="3000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0D71-DEC8-41E0-BE8E-A05ECDEB6AA6}" type="datetimeFigureOut">
              <a:rPr lang="vi-VN" smtClean="0"/>
              <a:t>06/12/2021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63C0-A6F8-465E-AE18-F15F750954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21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rgbClr val="000000"/>
                </a:solidFill>
                <a:sym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E687DFBC-C4C4-41EE-964E-9303ADE4B3E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7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0"/>
          <p:cNvSpPr>
            <a:spLocks noChangeArrowheads="1" noChangeShapeType="1" noTextEdit="1"/>
          </p:cNvSpPr>
          <p:nvPr/>
        </p:nvSpPr>
        <p:spPr bwMode="auto">
          <a:xfrm>
            <a:off x="1510040" y="1078624"/>
            <a:ext cx="5865759" cy="12967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06 - 12 - 2021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71" name="WordArt 21"/>
          <p:cNvSpPr>
            <a:spLocks noChangeArrowheads="1" noChangeShapeType="1" noTextEdit="1"/>
          </p:cNvSpPr>
          <p:nvPr/>
        </p:nvSpPr>
        <p:spPr bwMode="auto">
          <a:xfrm>
            <a:off x="1307881" y="2574658"/>
            <a:ext cx="6270078" cy="13755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buClr>
                <a:srgbClr val="FF0000"/>
              </a:buClr>
              <a:buSzPts val="3200"/>
            </a:pP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71239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"/>
          <p:cNvSpPr txBox="1"/>
          <p:nvPr/>
        </p:nvSpPr>
        <p:spPr>
          <a:xfrm>
            <a:off x="1229199" y="46387"/>
            <a:ext cx="6686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645"/>
              </a:buClr>
              <a:buSzPts val="2800"/>
              <a:buFont typeface="Arial"/>
              <a:buNone/>
            </a:pPr>
            <a:r>
              <a:rPr lang="en-US" sz="2800" b="1" i="0" u="sng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sng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2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. Tính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161645"/>
                </a:solidFill>
                <a:latin typeface="Arial"/>
                <a:ea typeface="Arial"/>
                <a:cs typeface="Arial"/>
                <a:sym typeface="Arial"/>
              </a:rPr>
              <a:t> ) </a:t>
            </a:r>
            <a:endParaRPr dirty="0"/>
          </a:p>
        </p:txBody>
      </p:sp>
      <p:sp>
        <p:nvSpPr>
          <p:cNvPr id="432" name="Google Shape;432;p52"/>
          <p:cNvSpPr txBox="1"/>
          <p:nvPr/>
        </p:nvSpPr>
        <p:spPr>
          <a:xfrm>
            <a:off x="93662" y="782637"/>
            <a:ext cx="406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sym typeface="Arial"/>
              </a:rPr>
              <a:t>a)  (27 - 18) : 3</a:t>
            </a:r>
            <a:endParaRPr sz="2800" dirty="0"/>
          </a:p>
        </p:txBody>
      </p:sp>
      <p:sp>
        <p:nvSpPr>
          <p:cNvPr id="433" name="Google Shape;433;p52"/>
          <p:cNvSpPr txBox="1"/>
          <p:nvPr/>
        </p:nvSpPr>
        <p:spPr>
          <a:xfrm>
            <a:off x="93662" y="1420496"/>
            <a:ext cx="75850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1: (27 - 18)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34" name="Google Shape;434;p52"/>
          <p:cNvSpPr txBox="1"/>
          <p:nvPr/>
        </p:nvSpPr>
        <p:spPr>
          <a:xfrm>
            <a:off x="0" y="3153631"/>
            <a:ext cx="64135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2: (27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- 18) 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35" name="Google Shape;435;p52"/>
          <p:cNvSpPr txBox="1"/>
          <p:nvPr/>
        </p:nvSpPr>
        <p:spPr>
          <a:xfrm>
            <a:off x="1457546" y="1957229"/>
            <a:ext cx="45720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9 : 3</a:t>
            </a:r>
            <a:endParaRPr dirty="0"/>
          </a:p>
        </p:txBody>
      </p:sp>
      <p:sp>
        <p:nvSpPr>
          <p:cNvPr id="436" name="Google Shape;436;p52"/>
          <p:cNvSpPr txBox="1"/>
          <p:nvPr/>
        </p:nvSpPr>
        <p:spPr>
          <a:xfrm>
            <a:off x="1468432" y="2489716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3</a:t>
            </a:r>
            <a:endParaRPr dirty="0"/>
          </a:p>
        </p:txBody>
      </p:sp>
      <p:sp>
        <p:nvSpPr>
          <p:cNvPr id="437" name="Google Shape;437;p52"/>
          <p:cNvSpPr txBox="1"/>
          <p:nvPr/>
        </p:nvSpPr>
        <p:spPr>
          <a:xfrm>
            <a:off x="1207168" y="3504290"/>
            <a:ext cx="49815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27 : 3 - 18 : 3 </a:t>
            </a:r>
            <a:endParaRPr dirty="0"/>
          </a:p>
        </p:txBody>
      </p:sp>
      <p:sp>
        <p:nvSpPr>
          <p:cNvPr id="438" name="Google Shape;438;p52"/>
          <p:cNvSpPr txBox="1"/>
          <p:nvPr/>
        </p:nvSpPr>
        <p:spPr>
          <a:xfrm>
            <a:off x="1196282" y="3923667"/>
            <a:ext cx="49815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  9  -   6 </a:t>
            </a:r>
            <a:endParaRPr dirty="0"/>
          </a:p>
        </p:txBody>
      </p:sp>
      <p:sp>
        <p:nvSpPr>
          <p:cNvPr id="439" name="Google Shape;439;p52"/>
          <p:cNvSpPr txBox="1"/>
          <p:nvPr/>
        </p:nvSpPr>
        <p:spPr>
          <a:xfrm>
            <a:off x="1218065" y="4465184"/>
            <a:ext cx="498157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3</a:t>
            </a:r>
            <a:endParaRPr dirty="0"/>
          </a:p>
        </p:txBody>
      </p:sp>
      <p:sp>
        <p:nvSpPr>
          <p:cNvPr id="12" name="Google Shape;447;p53"/>
          <p:cNvSpPr txBox="1"/>
          <p:nvPr/>
        </p:nvSpPr>
        <p:spPr>
          <a:xfrm>
            <a:off x="5092065" y="841374"/>
            <a:ext cx="528002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sym typeface="Arial"/>
              </a:rPr>
              <a:t>b)    (64 - 32 ) : 8</a:t>
            </a:r>
            <a:endParaRPr sz="2800" dirty="0"/>
          </a:p>
        </p:txBody>
      </p:sp>
      <p:sp>
        <p:nvSpPr>
          <p:cNvPr id="19" name="Google Shape;445;p53"/>
          <p:cNvSpPr txBox="1"/>
          <p:nvPr/>
        </p:nvSpPr>
        <p:spPr>
          <a:xfrm>
            <a:off x="4572474" y="1430840"/>
            <a:ext cx="75850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 </a:t>
            </a:r>
            <a:r>
              <a:rPr lang="en-US" sz="2800" b="1" i="0" u="none">
                <a:solidFill>
                  <a:srgbClr val="C00000"/>
                </a:solidFill>
                <a:sym typeface="Arial"/>
              </a:rPr>
              <a:t>1:  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( 64 - 32 ) : 8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0" name="Google Shape;446;p53"/>
          <p:cNvSpPr txBox="1"/>
          <p:nvPr/>
        </p:nvSpPr>
        <p:spPr>
          <a:xfrm>
            <a:off x="4572474" y="2710232"/>
            <a:ext cx="6413500" cy="70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 dirty="0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2: ( 64 - 32 ) : 8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450;p53"/>
          <p:cNvSpPr txBox="1"/>
          <p:nvPr/>
        </p:nvSpPr>
        <p:spPr>
          <a:xfrm>
            <a:off x="6116634" y="2488558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endParaRPr dirty="0"/>
          </a:p>
        </p:txBody>
      </p:sp>
      <p:sp>
        <p:nvSpPr>
          <p:cNvPr id="22" name="Google Shape;452;p53"/>
          <p:cNvSpPr txBox="1"/>
          <p:nvPr/>
        </p:nvSpPr>
        <p:spPr>
          <a:xfrm>
            <a:off x="5704361" y="3911860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  8   -   4 </a:t>
            </a:r>
            <a:endParaRPr dirty="0"/>
          </a:p>
        </p:txBody>
      </p:sp>
      <p:sp>
        <p:nvSpPr>
          <p:cNvPr id="23" name="Google Shape;453;p53"/>
          <p:cNvSpPr txBox="1"/>
          <p:nvPr/>
        </p:nvSpPr>
        <p:spPr>
          <a:xfrm>
            <a:off x="5704361" y="4612262"/>
            <a:ext cx="45720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4</a:t>
            </a:r>
            <a:endParaRPr/>
          </a:p>
        </p:txBody>
      </p:sp>
      <p:sp>
        <p:nvSpPr>
          <p:cNvPr id="24" name="Google Shape;449;p53"/>
          <p:cNvSpPr txBox="1"/>
          <p:nvPr/>
        </p:nvSpPr>
        <p:spPr>
          <a:xfrm>
            <a:off x="6079011" y="1954483"/>
            <a:ext cx="4572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32 : 8</a:t>
            </a:r>
            <a:endParaRPr dirty="0"/>
          </a:p>
        </p:txBody>
      </p:sp>
      <p:sp>
        <p:nvSpPr>
          <p:cNvPr id="25" name="Google Shape;451;p53"/>
          <p:cNvSpPr txBox="1"/>
          <p:nvPr/>
        </p:nvSpPr>
        <p:spPr>
          <a:xfrm>
            <a:off x="5704361" y="3431235"/>
            <a:ext cx="45720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= 64 : 8 - 32 : 8 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435" grpId="0"/>
      <p:bldP spid="436" grpId="0"/>
      <p:bldP spid="437" grpId="0"/>
      <p:bldP spid="438" grpId="0"/>
      <p:bldP spid="439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4"/>
          <p:cNvSpPr txBox="1"/>
          <p:nvPr/>
        </p:nvSpPr>
        <p:spPr>
          <a:xfrm>
            <a:off x="1597025" y="346075"/>
            <a:ext cx="61150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0" name="Google Shape;460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4975" y="4289425"/>
            <a:ext cx="2286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4"/>
          <p:cNvSpPr txBox="1"/>
          <p:nvPr/>
        </p:nvSpPr>
        <p:spPr>
          <a:xfrm>
            <a:off x="753268" y="307158"/>
            <a:ext cx="7802563" cy="15696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32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28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cũng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nhiêu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dirty="0"/>
          </a:p>
        </p:txBody>
      </p:sp>
      <p:sp>
        <p:nvSpPr>
          <p:cNvPr id="462" name="Google Shape;462;p54"/>
          <p:cNvSpPr txBox="1"/>
          <p:nvPr/>
        </p:nvSpPr>
        <p:spPr>
          <a:xfrm>
            <a:off x="1654175" y="1970438"/>
            <a:ext cx="68580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sng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252412" y="2243488"/>
            <a:ext cx="17716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Tóm</a:t>
            </a:r>
            <a:r>
              <a:rPr lang="en-US" sz="2400" b="1" i="0" u="sng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tắt</a:t>
            </a:r>
            <a:r>
              <a:rPr lang="en-US" sz="2400" b="1" i="0" u="sng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464" name="Google Shape;464;p54"/>
          <p:cNvSpPr txBox="1"/>
          <p:nvPr/>
        </p:nvSpPr>
        <p:spPr>
          <a:xfrm>
            <a:off x="1797050" y="2060133"/>
            <a:ext cx="65722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4A: 32 HS, chia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HS.</a:t>
            </a:r>
            <a:endParaRPr dirty="0"/>
          </a:p>
        </p:txBody>
      </p:sp>
      <p:sp>
        <p:nvSpPr>
          <p:cNvPr id="465" name="Google Shape;465;p54"/>
          <p:cNvSpPr txBox="1"/>
          <p:nvPr/>
        </p:nvSpPr>
        <p:spPr>
          <a:xfrm>
            <a:off x="1654175" y="2467380"/>
            <a:ext cx="685800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000"/>
              <a:buFont typeface="Times New Roman"/>
              <a:buNone/>
            </a:pPr>
            <a:r>
              <a:rPr lang="en-US" sz="30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4B: 28 HS, chia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HS.</a:t>
            </a:r>
            <a:endParaRPr dirty="0"/>
          </a:p>
        </p:txBody>
      </p:sp>
      <p:sp>
        <p:nvSpPr>
          <p:cNvPr id="466" name="Google Shape;466;p54"/>
          <p:cNvSpPr txBox="1"/>
          <p:nvPr/>
        </p:nvSpPr>
        <p:spPr>
          <a:xfrm>
            <a:off x="1430892" y="2991125"/>
            <a:ext cx="417195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Hỏi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? </a:t>
            </a:r>
            <a:r>
              <a:rPr lang="en-US" sz="2400" b="1" i="0" u="none" dirty="0" err="1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5"/>
          <p:cNvSpPr txBox="1"/>
          <p:nvPr/>
        </p:nvSpPr>
        <p:spPr>
          <a:xfrm>
            <a:off x="3930834" y="96893"/>
            <a:ext cx="1066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3:</a:t>
            </a:r>
            <a:endParaRPr dirty="0"/>
          </a:p>
        </p:txBody>
      </p:sp>
      <p:sp>
        <p:nvSpPr>
          <p:cNvPr id="473" name="Google Shape;473;p55"/>
          <p:cNvSpPr/>
          <p:nvPr/>
        </p:nvSpPr>
        <p:spPr>
          <a:xfrm>
            <a:off x="44189" y="1146315"/>
            <a:ext cx="4180114" cy="3587738"/>
          </a:xfrm>
          <a:prstGeom prst="verticalScroll">
            <a:avLst>
              <a:gd name="adj" fmla="val 88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>
              <a:ea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32+28 = 60 (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60:4 = 15 (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/>
          </a:p>
        </p:txBody>
      </p:sp>
      <p:sp>
        <p:nvSpPr>
          <p:cNvPr id="7" name="Google Shape;481;p56"/>
          <p:cNvSpPr txBox="1"/>
          <p:nvPr/>
        </p:nvSpPr>
        <p:spPr>
          <a:xfrm>
            <a:off x="6212030" y="453849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/>
          </a:p>
        </p:txBody>
      </p:sp>
      <p:sp>
        <p:nvSpPr>
          <p:cNvPr id="8" name="Google Shape;473;p55"/>
          <p:cNvSpPr/>
          <p:nvPr/>
        </p:nvSpPr>
        <p:spPr>
          <a:xfrm>
            <a:off x="4224303" y="1146315"/>
            <a:ext cx="4963886" cy="3587738"/>
          </a:xfrm>
          <a:prstGeom prst="verticalScroll">
            <a:avLst>
              <a:gd name="adj" fmla="val 88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2100"/>
            </a:pP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4A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32:4 = 8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4B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28 : 4 = 7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              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  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8 + 7 = 15 (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2400" dirty="0"/>
          </a:p>
          <a:p>
            <a:pPr lvl="0" algn="ctr">
              <a:buClr>
                <a:schemeClr val="dk1"/>
              </a:buClr>
              <a:buSzPts val="2100"/>
            </a:pP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15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endParaRPr lang="en-US" sz="2400" dirty="0"/>
          </a:p>
        </p:txBody>
      </p:sp>
      <p:sp>
        <p:nvSpPr>
          <p:cNvPr id="10" name="Google Shape;481;p56"/>
          <p:cNvSpPr txBox="1"/>
          <p:nvPr/>
        </p:nvSpPr>
        <p:spPr>
          <a:xfrm>
            <a:off x="1371437" y="390961"/>
            <a:ext cx="1794540" cy="4616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57"/>
          <p:cNvSpPr txBox="1"/>
          <p:nvPr/>
        </p:nvSpPr>
        <p:spPr>
          <a:xfrm>
            <a:off x="304800" y="0"/>
            <a:ext cx="8610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endParaRPr dirty="0"/>
          </a:p>
        </p:txBody>
      </p:sp>
      <p:sp>
        <p:nvSpPr>
          <p:cNvPr id="489" name="Google Shape;489;p57"/>
          <p:cNvSpPr txBox="1"/>
          <p:nvPr/>
        </p:nvSpPr>
        <p:spPr>
          <a:xfrm>
            <a:off x="2438400" y="685800"/>
            <a:ext cx="4343400" cy="40005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một tổng cho một số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57"/>
          <p:cNvSpPr txBox="1"/>
          <p:nvPr/>
        </p:nvSpPr>
        <p:spPr>
          <a:xfrm>
            <a:off x="288925" y="2324100"/>
            <a:ext cx="8566150" cy="13144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lang="en-US" sz="23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chia một tổng cho một số, </a:t>
            </a:r>
            <a:r>
              <a:rPr lang="en-US" sz="23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các số hạng của tổng đều chia hết cho số chia </a:t>
            </a:r>
            <a:r>
              <a:rPr lang="en-US" sz="23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 thể chia từng số hạng cho số chia, rồi cộng các kết quả tìm được với nhau.  </a:t>
            </a:r>
            <a:endParaRPr/>
          </a:p>
        </p:txBody>
      </p:sp>
      <p:sp>
        <p:nvSpPr>
          <p:cNvPr id="491" name="Google Shape;491;p57"/>
          <p:cNvSpPr/>
          <p:nvPr/>
        </p:nvSpPr>
        <p:spPr>
          <a:xfrm>
            <a:off x="3299717" y="1365688"/>
            <a:ext cx="2133600" cy="514350"/>
          </a:xfrm>
          <a:prstGeom prst="ellipse">
            <a:avLst/>
          </a:prstGeom>
          <a:gradFill>
            <a:gsLst>
              <a:gs pos="0">
                <a:srgbClr val="A3A3A3"/>
              </a:gs>
              <a:gs pos="100000">
                <a:srgbClr val="4A4A4A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88A3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None/>
            </a:pPr>
            <a:r>
              <a:rPr lang="en-US" sz="2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 chất</a:t>
            </a:r>
            <a:endParaRPr sz="23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 advClick="0" advTm="2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4350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8"/>
          <p:cNvSpPr txBox="1"/>
          <p:nvPr/>
        </p:nvSpPr>
        <p:spPr>
          <a:xfrm>
            <a:off x="1123950" y="720725"/>
            <a:ext cx="6629400" cy="251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Chuẩn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Chia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i="1" u="none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 advClick="0" advTm="2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/>
          <p:nvPr/>
        </p:nvSpPr>
        <p:spPr>
          <a:xfrm>
            <a:off x="3171222" y="2942622"/>
            <a:ext cx="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42"/>
          <p:cNvSpPr txBox="1"/>
          <p:nvPr/>
        </p:nvSpPr>
        <p:spPr>
          <a:xfrm>
            <a:off x="298640" y="542323"/>
            <a:ext cx="91440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" name="Google Shape;245;p42"/>
          <p:cNvSpPr txBox="1"/>
          <p:nvPr/>
        </p:nvSpPr>
        <p:spPr>
          <a:xfrm>
            <a:off x="620110" y="1891697"/>
            <a:ext cx="122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 </a:t>
            </a:r>
            <a:endParaRPr/>
          </a:p>
        </p:txBody>
      </p:sp>
      <p:sp>
        <p:nvSpPr>
          <p:cNvPr id="246" name="Google Shape;246;p42"/>
          <p:cNvSpPr txBox="1"/>
          <p:nvPr/>
        </p:nvSpPr>
        <p:spPr>
          <a:xfrm>
            <a:off x="1937735" y="2664810"/>
            <a:ext cx="26130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 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: 7</a:t>
            </a:r>
            <a:endParaRPr/>
          </a:p>
        </p:txBody>
      </p:sp>
      <p:sp>
        <p:nvSpPr>
          <p:cNvPr id="247" name="Google Shape;247;p42"/>
          <p:cNvSpPr txBox="1"/>
          <p:nvPr/>
        </p:nvSpPr>
        <p:spPr>
          <a:xfrm>
            <a:off x="2145697" y="3212497"/>
            <a:ext cx="24463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  8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5755672" y="2155222"/>
            <a:ext cx="3152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 </a:t>
            </a:r>
            <a:endParaRPr/>
          </a:p>
        </p:txBody>
      </p:sp>
      <p:sp>
        <p:nvSpPr>
          <p:cNvPr id="249" name="Google Shape;249;p42"/>
          <p:cNvSpPr txBox="1"/>
          <p:nvPr/>
        </p:nvSpPr>
        <p:spPr>
          <a:xfrm>
            <a:off x="5703285" y="2648935"/>
            <a:ext cx="27352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    </a:t>
            </a:r>
            <a:r>
              <a:rPr lang="en-US" sz="32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50" name="Google Shape;250;p42"/>
          <p:cNvSpPr txBox="1"/>
          <p:nvPr/>
        </p:nvSpPr>
        <p:spPr>
          <a:xfrm>
            <a:off x="5790597" y="3217260"/>
            <a:ext cx="24606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8</a:t>
            </a:r>
            <a:endParaRPr/>
          </a:p>
        </p:txBody>
      </p:sp>
      <p:sp>
        <p:nvSpPr>
          <p:cNvPr id="251" name="Google Shape;251;p42"/>
          <p:cNvSpPr txBox="1"/>
          <p:nvPr/>
        </p:nvSpPr>
        <p:spPr>
          <a:xfrm>
            <a:off x="1693260" y="3741135"/>
            <a:ext cx="28305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endParaRPr/>
          </a:p>
        </p:txBody>
      </p:sp>
      <p:sp>
        <p:nvSpPr>
          <p:cNvPr id="252" name="Google Shape;252;p42"/>
          <p:cNvSpPr txBox="1"/>
          <p:nvPr/>
        </p:nvSpPr>
        <p:spPr>
          <a:xfrm>
            <a:off x="5206397" y="3715735"/>
            <a:ext cx="30464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253" name="Google Shape;253;p42"/>
          <p:cNvSpPr txBox="1"/>
          <p:nvPr/>
        </p:nvSpPr>
        <p:spPr>
          <a:xfrm>
            <a:off x="620110" y="3701447"/>
            <a:ext cx="1019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</a:t>
            </a:r>
            <a:endParaRPr/>
          </a:p>
        </p:txBody>
      </p:sp>
      <p:sp>
        <p:nvSpPr>
          <p:cNvPr id="254" name="Google Shape;254;p42"/>
          <p:cNvSpPr txBox="1"/>
          <p:nvPr/>
        </p:nvSpPr>
        <p:spPr>
          <a:xfrm>
            <a:off x="4641247" y="3734785"/>
            <a:ext cx="4587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55" name="Google Shape;255;p42"/>
          <p:cNvSpPr txBox="1"/>
          <p:nvPr/>
        </p:nvSpPr>
        <p:spPr>
          <a:xfrm>
            <a:off x="2086960" y="2083785"/>
            <a:ext cx="25606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/>
        </p:nvSpPr>
        <p:spPr>
          <a:xfrm>
            <a:off x="3291341" y="3672340"/>
            <a:ext cx="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Google Shape;264;p43"/>
          <p:cNvSpPr txBox="1"/>
          <p:nvPr/>
        </p:nvSpPr>
        <p:spPr>
          <a:xfrm>
            <a:off x="1066573" y="294369"/>
            <a:ext cx="9410700" cy="126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trị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biểu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5" name="Google Shape;265;p43"/>
          <p:cNvSpPr txBox="1"/>
          <p:nvPr/>
        </p:nvSpPr>
        <p:spPr>
          <a:xfrm>
            <a:off x="740229" y="1486353"/>
            <a:ext cx="122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 </a:t>
            </a:r>
            <a:endParaRPr/>
          </a:p>
        </p:txBody>
      </p:sp>
      <p:sp>
        <p:nvSpPr>
          <p:cNvPr id="266" name="Google Shape;266;p43"/>
          <p:cNvSpPr txBox="1"/>
          <p:nvPr/>
        </p:nvSpPr>
        <p:spPr>
          <a:xfrm>
            <a:off x="2057854" y="1976890"/>
            <a:ext cx="26130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56       : 7</a:t>
            </a:r>
            <a:endParaRPr/>
          </a:p>
        </p:txBody>
      </p:sp>
      <p:sp>
        <p:nvSpPr>
          <p:cNvPr id="267" name="Google Shape;267;p43"/>
          <p:cNvSpPr txBox="1"/>
          <p:nvPr/>
        </p:nvSpPr>
        <p:spPr>
          <a:xfrm>
            <a:off x="2265816" y="2338840"/>
            <a:ext cx="244633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  8</a:t>
            </a:r>
            <a:endParaRPr/>
          </a:p>
        </p:txBody>
      </p:sp>
      <p:sp>
        <p:nvSpPr>
          <p:cNvPr id="268" name="Google Shape;268;p43"/>
          <p:cNvSpPr txBox="1"/>
          <p:nvPr/>
        </p:nvSpPr>
        <p:spPr>
          <a:xfrm>
            <a:off x="5875791" y="1599065"/>
            <a:ext cx="315277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 </a:t>
            </a:r>
            <a:endParaRPr/>
          </a:p>
        </p:txBody>
      </p:sp>
      <p:sp>
        <p:nvSpPr>
          <p:cNvPr id="269" name="Google Shape;269;p43"/>
          <p:cNvSpPr txBox="1"/>
          <p:nvPr/>
        </p:nvSpPr>
        <p:spPr>
          <a:xfrm>
            <a:off x="5823404" y="1962603"/>
            <a:ext cx="27352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5   +      3</a:t>
            </a:r>
            <a:endParaRPr/>
          </a:p>
        </p:txBody>
      </p:sp>
      <p:sp>
        <p:nvSpPr>
          <p:cNvPr id="270" name="Google Shape;270;p43"/>
          <p:cNvSpPr txBox="1"/>
          <p:nvPr/>
        </p:nvSpPr>
        <p:spPr>
          <a:xfrm>
            <a:off x="5910716" y="2343603"/>
            <a:ext cx="24606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    8</a:t>
            </a:r>
            <a:endParaRPr/>
          </a:p>
        </p:txBody>
      </p:sp>
      <p:sp>
        <p:nvSpPr>
          <p:cNvPr id="271" name="Google Shape;271;p43"/>
          <p:cNvSpPr txBox="1"/>
          <p:nvPr/>
        </p:nvSpPr>
        <p:spPr>
          <a:xfrm>
            <a:off x="1895929" y="2851603"/>
            <a:ext cx="28305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+ 21) : 7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5409066" y="2826203"/>
            <a:ext cx="30464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822779" y="2811915"/>
            <a:ext cx="10191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</a:t>
            </a:r>
            <a:endParaRPr/>
          </a:p>
        </p:txBody>
      </p:sp>
      <p:sp>
        <p:nvSpPr>
          <p:cNvPr id="274" name="Google Shape;274;p43"/>
          <p:cNvSpPr txBox="1"/>
          <p:nvPr/>
        </p:nvSpPr>
        <p:spPr>
          <a:xfrm>
            <a:off x="4843916" y="2845253"/>
            <a:ext cx="4587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2207079" y="1570490"/>
            <a:ext cx="25606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 </a:t>
            </a:r>
            <a:endParaRPr/>
          </a:p>
        </p:txBody>
      </p:sp>
      <p:cxnSp>
        <p:nvCxnSpPr>
          <p:cNvPr id="276" name="Google Shape;276;p43"/>
          <p:cNvCxnSpPr/>
          <p:nvPr/>
        </p:nvCxnSpPr>
        <p:spPr>
          <a:xfrm>
            <a:off x="2738891" y="366757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7" name="Google Shape;277;p43"/>
          <p:cNvSpPr txBox="1"/>
          <p:nvPr/>
        </p:nvSpPr>
        <p:spPr>
          <a:xfrm>
            <a:off x="2207079" y="4110490"/>
            <a:ext cx="10747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tổng</a:t>
            </a:r>
            <a:endParaRPr/>
          </a:p>
        </p:txBody>
      </p:sp>
      <p:sp>
        <p:nvSpPr>
          <p:cNvPr id="278" name="Google Shape;278;p43"/>
          <p:cNvSpPr txBox="1"/>
          <p:nvPr/>
        </p:nvSpPr>
        <p:spPr>
          <a:xfrm>
            <a:off x="4916941" y="4126365"/>
            <a:ext cx="11684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  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</a:t>
            </a:r>
            <a:endParaRPr/>
          </a:p>
        </p:txBody>
      </p:sp>
      <p:cxnSp>
        <p:nvCxnSpPr>
          <p:cNvPr id="279" name="Google Shape;279;p43"/>
          <p:cNvCxnSpPr/>
          <p:nvPr/>
        </p:nvCxnSpPr>
        <p:spPr>
          <a:xfrm>
            <a:off x="5612266" y="357232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0" name="Google Shape;280;p43"/>
          <p:cNvCxnSpPr/>
          <p:nvPr/>
        </p:nvCxnSpPr>
        <p:spPr>
          <a:xfrm>
            <a:off x="6323466" y="3564390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" name="Google Shape;281;p43"/>
          <p:cNvCxnSpPr/>
          <p:nvPr/>
        </p:nvCxnSpPr>
        <p:spPr>
          <a:xfrm>
            <a:off x="7141029" y="3572328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" name="Google Shape;282;p43"/>
          <p:cNvCxnSpPr/>
          <p:nvPr/>
        </p:nvCxnSpPr>
        <p:spPr>
          <a:xfrm>
            <a:off x="7771266" y="3545340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3" name="Google Shape;283;p43"/>
          <p:cNvSpPr txBox="1"/>
          <p:nvPr/>
        </p:nvSpPr>
        <p:spPr>
          <a:xfrm>
            <a:off x="5875791" y="4131128"/>
            <a:ext cx="828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</a:t>
            </a:r>
            <a:endParaRPr/>
          </a:p>
        </p:txBody>
      </p:sp>
      <p:sp>
        <p:nvSpPr>
          <p:cNvPr id="284" name="Google Shape;284;p43"/>
          <p:cNvSpPr txBox="1"/>
          <p:nvPr/>
        </p:nvSpPr>
        <p:spPr>
          <a:xfrm>
            <a:off x="6812416" y="4118428"/>
            <a:ext cx="87312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</a:t>
            </a:r>
            <a:r>
              <a:rPr lang="en-US" sz="2000" b="1" i="0" u="none">
                <a:solidFill>
                  <a:srgbClr val="33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:</a:t>
            </a:r>
            <a:endParaRPr/>
          </a:p>
        </p:txBody>
      </p:sp>
      <p:sp>
        <p:nvSpPr>
          <p:cNvPr id="285" name="Google Shape;285;p43"/>
          <p:cNvSpPr txBox="1"/>
          <p:nvPr/>
        </p:nvSpPr>
        <p:spPr>
          <a:xfrm>
            <a:off x="7526791" y="4142240"/>
            <a:ext cx="7715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</a:t>
            </a:r>
            <a:endParaRPr/>
          </a:p>
        </p:txBody>
      </p:sp>
      <p:sp>
        <p:nvSpPr>
          <p:cNvPr id="286" name="Google Shape;286;p43"/>
          <p:cNvSpPr txBox="1"/>
          <p:nvPr/>
        </p:nvSpPr>
        <p:spPr>
          <a:xfrm>
            <a:off x="3513591" y="4102553"/>
            <a:ext cx="7477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số </a:t>
            </a:r>
            <a:endParaRPr/>
          </a:p>
        </p:txBody>
      </p:sp>
      <p:sp>
        <p:nvSpPr>
          <p:cNvPr id="287" name="Google Shape;287;p43"/>
          <p:cNvSpPr txBox="1"/>
          <p:nvPr/>
        </p:nvSpPr>
        <p:spPr>
          <a:xfrm>
            <a:off x="3740604" y="3359603"/>
            <a:ext cx="5699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1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/>
          </a:p>
        </p:txBody>
      </p:sp>
      <p:cxnSp>
        <p:nvCxnSpPr>
          <p:cNvPr id="288" name="Google Shape;288;p43"/>
          <p:cNvCxnSpPr/>
          <p:nvPr/>
        </p:nvCxnSpPr>
        <p:spPr>
          <a:xfrm rot="5400000">
            <a:off x="3866810" y="3919196"/>
            <a:ext cx="158750" cy="7937"/>
          </a:xfrm>
          <a:prstGeom prst="straightConnector1">
            <a:avLst/>
          </a:prstGeom>
          <a:noFill/>
          <a:ln w="28575" cap="flat" cmpd="sng">
            <a:solidFill>
              <a:srgbClr val="222268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89" name="Google Shape;289;p43"/>
          <p:cNvSpPr/>
          <p:nvPr/>
        </p:nvSpPr>
        <p:spPr>
          <a:xfrm rot="-5400000">
            <a:off x="2584904" y="2880178"/>
            <a:ext cx="309562" cy="1312862"/>
          </a:xfrm>
          <a:prstGeom prst="leftBrace">
            <a:avLst>
              <a:gd name="adj1" fmla="val 422"/>
              <a:gd name="adj2" fmla="val 50000"/>
            </a:avLst>
          </a:prstGeom>
          <a:noFill/>
          <a:ln w="9525" cap="flat" cmpd="sng">
            <a:solidFill>
              <a:srgbClr val="1919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3"/>
          <p:cNvSpPr txBox="1"/>
          <p:nvPr/>
        </p:nvSpPr>
        <p:spPr>
          <a:xfrm>
            <a:off x="2083637" y="3381828"/>
            <a:ext cx="1312097" cy="10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6479041" y="4029528"/>
            <a:ext cx="3698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92" name="Google Shape;292;p43"/>
          <p:cNvSpPr txBox="1"/>
          <p:nvPr/>
        </p:nvSpPr>
        <p:spPr>
          <a:xfrm>
            <a:off x="3243716" y="4050165"/>
            <a:ext cx="3048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/>
        </p:nvSpPr>
        <p:spPr>
          <a:xfrm>
            <a:off x="381000" y="1128712"/>
            <a:ext cx="81534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823912" y="2049462"/>
            <a:ext cx="68881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Vậy: (35 + 21) : 7   =   35 : 7 + 21 : 7</a:t>
            </a:r>
            <a:endParaRPr/>
          </a:p>
        </p:txBody>
      </p:sp>
      <p:sp>
        <p:nvSpPr>
          <p:cNvPr id="300" name="Google Shape;300;p44"/>
          <p:cNvSpPr txBox="1"/>
          <p:nvPr/>
        </p:nvSpPr>
        <p:spPr>
          <a:xfrm>
            <a:off x="185737" y="3236912"/>
            <a:ext cx="9144000" cy="138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lang="en-US" sz="16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đều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hết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C1C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hạng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chia,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rồi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cộng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1" i="1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301" name="Google Shape;301;p44"/>
          <p:cNvSpPr txBox="1"/>
          <p:nvPr/>
        </p:nvSpPr>
        <p:spPr>
          <a:xfrm>
            <a:off x="881062" y="1284287"/>
            <a:ext cx="1104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có:</a:t>
            </a: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2" name="Google Shape;302;p44"/>
          <p:cNvSpPr txBox="1"/>
          <p:nvPr/>
        </p:nvSpPr>
        <p:spPr>
          <a:xfrm>
            <a:off x="3743325" y="1284287"/>
            <a:ext cx="17907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56 : 7</a:t>
            </a:r>
            <a:endParaRPr/>
          </a:p>
        </p:txBody>
      </p:sp>
      <p:sp>
        <p:nvSpPr>
          <p:cNvPr id="303" name="Google Shape;303;p44"/>
          <p:cNvSpPr txBox="1"/>
          <p:nvPr/>
        </p:nvSpPr>
        <p:spPr>
          <a:xfrm>
            <a:off x="1982787" y="1692275"/>
            <a:ext cx="2030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 : 7 + 21 : 7</a:t>
            </a:r>
            <a:endParaRPr/>
          </a:p>
        </p:txBody>
      </p:sp>
      <p:sp>
        <p:nvSpPr>
          <p:cNvPr id="304" name="Google Shape;304;p44"/>
          <p:cNvSpPr txBox="1"/>
          <p:nvPr/>
        </p:nvSpPr>
        <p:spPr>
          <a:xfrm>
            <a:off x="3848100" y="1714500"/>
            <a:ext cx="12112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5 + 3</a:t>
            </a:r>
            <a:endParaRPr/>
          </a:p>
        </p:txBody>
      </p:sp>
      <p:sp>
        <p:nvSpPr>
          <p:cNvPr id="305" name="Google Shape;305;p44"/>
          <p:cNvSpPr txBox="1"/>
          <p:nvPr/>
        </p:nvSpPr>
        <p:spPr>
          <a:xfrm>
            <a:off x="4926012" y="1695450"/>
            <a:ext cx="1168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8</a:t>
            </a:r>
            <a:endParaRPr/>
          </a:p>
        </p:txBody>
      </p:sp>
      <p:sp>
        <p:nvSpPr>
          <p:cNvPr id="306" name="Google Shape;306;p44"/>
          <p:cNvSpPr txBox="1"/>
          <p:nvPr/>
        </p:nvSpPr>
        <p:spPr>
          <a:xfrm>
            <a:off x="2008187" y="1290637"/>
            <a:ext cx="1858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 + 21) : 7</a:t>
            </a:r>
            <a:endParaRPr/>
          </a:p>
        </p:txBody>
      </p:sp>
      <p:sp>
        <p:nvSpPr>
          <p:cNvPr id="307" name="Google Shape;307;p44"/>
          <p:cNvSpPr txBox="1"/>
          <p:nvPr/>
        </p:nvSpPr>
        <p:spPr>
          <a:xfrm>
            <a:off x="0" y="239712"/>
            <a:ext cx="94107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4D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1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Tính và so sánh giá trị của biểu thức: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9194D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1919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(35 + 21) : 7 và 35 : 7 + 21 : 7</a:t>
            </a:r>
            <a:endParaRPr/>
          </a:p>
        </p:txBody>
      </p:sp>
      <p:sp>
        <p:nvSpPr>
          <p:cNvPr id="308" name="Google Shape;308;p44"/>
          <p:cNvSpPr txBox="1"/>
          <p:nvPr/>
        </p:nvSpPr>
        <p:spPr>
          <a:xfrm>
            <a:off x="1937544" y="2328861"/>
            <a:ext cx="5699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/>
          </a:p>
        </p:txBody>
      </p:sp>
      <p:sp>
        <p:nvSpPr>
          <p:cNvPr id="309" name="Google Shape;309;p44"/>
          <p:cNvSpPr txBox="1"/>
          <p:nvPr/>
        </p:nvSpPr>
        <p:spPr>
          <a:xfrm>
            <a:off x="2566194" y="2309811"/>
            <a:ext cx="5699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1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dirty="0"/>
          </a:p>
        </p:txBody>
      </p:sp>
      <p:sp>
        <p:nvSpPr>
          <p:cNvPr id="310" name="Google Shape;310;p44"/>
          <p:cNvSpPr/>
          <p:nvPr/>
        </p:nvSpPr>
        <p:spPr>
          <a:xfrm>
            <a:off x="5949950" y="0"/>
            <a:ext cx="3194050" cy="2795587"/>
          </a:xfrm>
          <a:prstGeom prst="cloudCallout">
            <a:avLst>
              <a:gd name="adj1" fmla="val 17984"/>
              <a:gd name="adj2" fmla="val 29518"/>
            </a:avLst>
          </a:prstGeom>
          <a:solidFill>
            <a:srgbClr val="7030A0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chia một tổng cho một số, nếu các số hạng của tổng chia hết cho số chia ta có thể làm thế nào </a:t>
            </a:r>
            <a:r>
              <a:rPr lang="en-US" sz="16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9125" y="0"/>
            <a:ext cx="97631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5"/>
          <p:cNvSpPr/>
          <p:nvPr/>
        </p:nvSpPr>
        <p:spPr>
          <a:xfrm>
            <a:off x="3335337" y="906462"/>
            <a:ext cx="3849687" cy="2124075"/>
          </a:xfrm>
          <a:prstGeom prst="ellipse">
            <a:avLst/>
          </a:prstGeom>
          <a:solidFill>
            <a:srgbClr val="CCFFCC"/>
          </a:solidFill>
          <a:ln w="254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Times New Roman"/>
              <a:buNone/>
            </a:pPr>
            <a:r>
              <a:rPr lang="en-US" sz="5400" b="1" i="0" u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/>
          <p:nvPr/>
        </p:nvSpPr>
        <p:spPr>
          <a:xfrm>
            <a:off x="2181945" y="27176"/>
            <a:ext cx="6726431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FF"/>
              </a:buClr>
              <a:buSzPts val="2800"/>
            </a:pPr>
            <a:r>
              <a:rPr lang="en-US" sz="2800" b="1" i="0" u="sng" dirty="0" err="1">
                <a:solidFill>
                  <a:srgbClr val="C00000"/>
                </a:solidFill>
                <a:sym typeface="Arial"/>
              </a:rPr>
              <a:t>Bài</a:t>
            </a:r>
            <a:r>
              <a:rPr lang="en-US" sz="2800" b="1" i="0" u="sng" dirty="0">
                <a:solidFill>
                  <a:srgbClr val="C00000"/>
                </a:solidFill>
                <a:sym typeface="Arial"/>
              </a:rPr>
              <a:t> 1</a:t>
            </a:r>
            <a:r>
              <a:rPr lang="pt-BR" sz="2800" b="1" dirty="0">
                <a:solidFill>
                  <a:srgbClr val="C00000"/>
                </a:solidFill>
              </a:rPr>
              <a:t> a) Tính bằng hai cách : </a:t>
            </a:r>
            <a:endParaRPr lang="pt-BR" sz="2800"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endParaRPr sz="3200" dirty="0"/>
          </a:p>
        </p:txBody>
      </p:sp>
      <p:sp>
        <p:nvSpPr>
          <p:cNvPr id="326" name="Google Shape;326;p46"/>
          <p:cNvSpPr txBox="1"/>
          <p:nvPr/>
        </p:nvSpPr>
        <p:spPr>
          <a:xfrm>
            <a:off x="1001628" y="662927"/>
            <a:ext cx="24955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(15 + 35) : 5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" name="Google Shape;327;p46"/>
          <p:cNvSpPr txBox="1"/>
          <p:nvPr/>
        </p:nvSpPr>
        <p:spPr>
          <a:xfrm>
            <a:off x="2131928" y="1321966"/>
            <a:ext cx="35877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C00000"/>
                </a:solidFill>
                <a:sym typeface="Arial"/>
              </a:rPr>
              <a:t>(15 + 35) : 5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8" name="Google Shape;328;p46"/>
          <p:cNvSpPr txBox="1"/>
          <p:nvPr/>
        </p:nvSpPr>
        <p:spPr>
          <a:xfrm>
            <a:off x="6061360" y="1420578"/>
            <a:ext cx="3049587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(15 + 35) :  5			</a:t>
            </a:r>
            <a:endParaRPr sz="2800" dirty="0">
              <a:solidFill>
                <a:srgbClr val="C00000"/>
              </a:solidFill>
            </a:endParaRPr>
          </a:p>
        </p:txBody>
      </p:sp>
      <p:pic>
        <p:nvPicPr>
          <p:cNvPr id="329" name="Google Shape;329;p46" descr="ag00218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780000">
            <a:off x="343693" y="386556"/>
            <a:ext cx="547687" cy="53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46"/>
          <p:cNvCxnSpPr/>
          <p:nvPr/>
        </p:nvCxnSpPr>
        <p:spPr>
          <a:xfrm rot="10800000" flipH="1">
            <a:off x="4852533" y="3090442"/>
            <a:ext cx="287337" cy="11112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46"/>
          <p:cNvCxnSpPr/>
          <p:nvPr/>
        </p:nvCxnSpPr>
        <p:spPr>
          <a:xfrm rot="10800000" flipH="1">
            <a:off x="7503658" y="4157242"/>
            <a:ext cx="285750" cy="9525"/>
          </a:xfrm>
          <a:prstGeom prst="straightConnector1">
            <a:avLst/>
          </a:prstGeom>
          <a:noFill/>
          <a:ln w="9525" cap="flat" cmpd="sng">
            <a:solidFill>
              <a:srgbClr val="B6DCD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32" name="Google Shape;332;p46"/>
          <p:cNvSpPr txBox="1"/>
          <p:nvPr/>
        </p:nvSpPr>
        <p:spPr>
          <a:xfrm>
            <a:off x="579353" y="1323554"/>
            <a:ext cx="15113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1: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33" name="Google Shape;333;p46"/>
          <p:cNvSpPr txBox="1"/>
          <p:nvPr/>
        </p:nvSpPr>
        <p:spPr>
          <a:xfrm>
            <a:off x="2249403" y="1785516"/>
            <a:ext cx="24114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= 50 : 5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10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4" name="Google Shape;334;p46"/>
          <p:cNvSpPr txBox="1"/>
          <p:nvPr/>
        </p:nvSpPr>
        <p:spPr>
          <a:xfrm>
            <a:off x="4660815" y="1298726"/>
            <a:ext cx="16319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2: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5766647" y="1841958"/>
            <a:ext cx="3316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15 : 5  + 35 : 5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6" name="Google Shape;336;p46"/>
          <p:cNvSpPr txBox="1"/>
          <p:nvPr/>
        </p:nvSpPr>
        <p:spPr>
          <a:xfrm>
            <a:off x="5753015" y="2243981"/>
            <a:ext cx="29924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  3   +     7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7" name="Google Shape;337;p46"/>
          <p:cNvSpPr txBox="1"/>
          <p:nvPr/>
        </p:nvSpPr>
        <p:spPr>
          <a:xfrm>
            <a:off x="5753015" y="2621050"/>
            <a:ext cx="10382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10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Google Shape;345;p47"/>
          <p:cNvSpPr txBox="1"/>
          <p:nvPr/>
        </p:nvSpPr>
        <p:spPr>
          <a:xfrm>
            <a:off x="718100" y="2753177"/>
            <a:ext cx="36798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(80 + 4) : 4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Google Shape;346;p47"/>
          <p:cNvSpPr txBox="1"/>
          <p:nvPr/>
        </p:nvSpPr>
        <p:spPr>
          <a:xfrm>
            <a:off x="464031" y="3399984"/>
            <a:ext cx="1943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 1 :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1" name="Google Shape;347;p47"/>
          <p:cNvSpPr txBox="1"/>
          <p:nvPr/>
        </p:nvSpPr>
        <p:spPr>
          <a:xfrm>
            <a:off x="4685986" y="3516562"/>
            <a:ext cx="1816100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32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2 :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2" name="Google Shape;350;p47"/>
          <p:cNvSpPr txBox="1"/>
          <p:nvPr/>
        </p:nvSpPr>
        <p:spPr>
          <a:xfrm>
            <a:off x="2068993" y="3460309"/>
            <a:ext cx="31765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(80 + 4) : 4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3" name="Google Shape;351;p47"/>
          <p:cNvSpPr txBox="1"/>
          <p:nvPr/>
        </p:nvSpPr>
        <p:spPr>
          <a:xfrm>
            <a:off x="6064274" y="3498646"/>
            <a:ext cx="2487612" cy="37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(80 + 4) :  4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24" name="Google Shape;352;p47"/>
          <p:cNvSpPr txBox="1"/>
          <p:nvPr/>
        </p:nvSpPr>
        <p:spPr>
          <a:xfrm>
            <a:off x="2131928" y="3920747"/>
            <a:ext cx="331946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 84   : 4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= 21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Google Shape;353;p47"/>
          <p:cNvSpPr txBox="1"/>
          <p:nvPr/>
        </p:nvSpPr>
        <p:spPr>
          <a:xfrm>
            <a:off x="5775434" y="3888931"/>
            <a:ext cx="4572000" cy="133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80 :  4  +  4 : 4 </a:t>
            </a:r>
            <a:b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</a:b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   20    +    1 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marR="0" lvl="0" indent="0" algn="l" rtl="0">
              <a:lnSpc>
                <a:spcPct val="65000"/>
              </a:lnSpc>
              <a:spcBef>
                <a:spcPts val="840"/>
              </a:spcBef>
              <a:spcAft>
                <a:spcPts val="0"/>
              </a:spcAft>
              <a:buClr>
                <a:srgbClr val="0E1E20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=  21 </a:t>
            </a:r>
            <a:endParaRPr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" grpId="0"/>
      <p:bldP spid="328" grpId="0"/>
      <p:bldP spid="332" grpId="0"/>
      <p:bldP spid="333" grpId="0"/>
      <p:bldP spid="334" grpId="0"/>
      <p:bldP spid="335" grpId="0"/>
      <p:bldP spid="336" grpId="0"/>
      <p:bldP spid="33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 txBox="1"/>
          <p:nvPr/>
        </p:nvSpPr>
        <p:spPr>
          <a:xfrm>
            <a:off x="-12701" y="1962829"/>
            <a:ext cx="9144000" cy="25701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1191665" y="86720"/>
            <a:ext cx="8458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1. b) Tính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 ) :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1573213" y="588029"/>
            <a:ext cx="3189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18  : 6 + 24 : 6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5335588" y="613090"/>
            <a:ext cx="296068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60 : 3 + 9 : 3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3" name="Google Shape;363;p48"/>
          <p:cNvSpPr txBox="1"/>
          <p:nvPr/>
        </p:nvSpPr>
        <p:spPr>
          <a:xfrm>
            <a:off x="1335031" y="1253192"/>
            <a:ext cx="78422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     12 : 4  + 20 : 4 = ?</a:t>
            </a:r>
            <a:endParaRPr dirty="0"/>
          </a:p>
        </p:txBody>
      </p:sp>
      <p:sp>
        <p:nvSpPr>
          <p:cNvPr id="364" name="Google Shape;364;p48"/>
          <p:cNvSpPr txBox="1"/>
          <p:nvPr/>
        </p:nvSpPr>
        <p:spPr>
          <a:xfrm>
            <a:off x="-76201" y="2011362"/>
            <a:ext cx="466883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FF"/>
              </a:buClr>
              <a:buSzPts val="2800"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1: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12 : 4 + 20  : 4 </a:t>
            </a:r>
            <a:endParaRPr sz="2800" dirty="0">
              <a:solidFill>
                <a:srgbClr val="C00000"/>
              </a:solidFill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1090612" y="2479989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3 </a:t>
            </a:r>
            <a:r>
              <a:rPr lang="en-US" sz="14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     5</a:t>
            </a:r>
            <a:endParaRPr dirty="0"/>
          </a:p>
        </p:txBody>
      </p:sp>
      <p:sp>
        <p:nvSpPr>
          <p:cNvPr id="369" name="Google Shape;369;p48"/>
          <p:cNvSpPr txBox="1"/>
          <p:nvPr/>
        </p:nvSpPr>
        <p:spPr>
          <a:xfrm>
            <a:off x="4341812" y="1966912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sym typeface="Arial"/>
              </a:rPr>
              <a:t> 2:   </a:t>
            </a: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12 : 4 + 20  : 4  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5695949" y="2432728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(12 + 20) : 4</a:t>
            </a:r>
            <a:endParaRPr dirty="0"/>
          </a:p>
        </p:txBody>
      </p:sp>
      <p:sp>
        <p:nvSpPr>
          <p:cNvPr id="371" name="Google Shape;371;p48"/>
          <p:cNvSpPr txBox="1"/>
          <p:nvPr/>
        </p:nvSpPr>
        <p:spPr>
          <a:xfrm>
            <a:off x="5695949" y="3039153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32     :   4</a:t>
            </a:r>
            <a:endParaRPr dirty="0"/>
          </a:p>
        </p:txBody>
      </p:sp>
      <p:sp>
        <p:nvSpPr>
          <p:cNvPr id="372" name="Google Shape;372;p48"/>
          <p:cNvSpPr txBox="1"/>
          <p:nvPr/>
        </p:nvSpPr>
        <p:spPr>
          <a:xfrm>
            <a:off x="5695949" y="3550328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/>
          </a:p>
        </p:txBody>
      </p:sp>
      <p:sp>
        <p:nvSpPr>
          <p:cNvPr id="373" name="Google Shape;373;p48"/>
          <p:cNvSpPr txBox="1"/>
          <p:nvPr/>
        </p:nvSpPr>
        <p:spPr>
          <a:xfrm>
            <a:off x="1090612" y="2967690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8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/>
      <p:bldP spid="364" grpId="0"/>
      <p:bldP spid="368" grpId="0"/>
      <p:bldP spid="369" grpId="0"/>
      <p:bldP spid="370" grpId="0"/>
      <p:bldP spid="371" grpId="0"/>
      <p:bldP spid="372" grpId="0"/>
      <p:bldP spid="3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/>
          <p:nvPr/>
        </p:nvSpPr>
        <p:spPr>
          <a:xfrm>
            <a:off x="3273029" y="220940"/>
            <a:ext cx="31892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18  : 6 + 24 : 6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86" name="Google Shape;386;p49"/>
          <p:cNvSpPr txBox="1"/>
          <p:nvPr/>
        </p:nvSpPr>
        <p:spPr>
          <a:xfrm>
            <a:off x="1647429" y="1232138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3 </a:t>
            </a:r>
            <a:r>
              <a:rPr lang="en-US" sz="1400" b="0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+ 4</a:t>
            </a:r>
            <a:endParaRPr dirty="0"/>
          </a:p>
        </p:txBody>
      </p:sp>
      <p:sp>
        <p:nvSpPr>
          <p:cNvPr id="387" name="Google Shape;387;p49"/>
          <p:cNvSpPr txBox="1"/>
          <p:nvPr/>
        </p:nvSpPr>
        <p:spPr>
          <a:xfrm>
            <a:off x="4741545" y="720963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2:  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18 : 6 + 24  : 6   </a:t>
            </a:r>
            <a:endParaRPr dirty="0"/>
          </a:p>
        </p:txBody>
      </p:sp>
      <p:sp>
        <p:nvSpPr>
          <p:cNvPr id="388" name="Google Shape;388;p49"/>
          <p:cNvSpPr txBox="1"/>
          <p:nvPr/>
        </p:nvSpPr>
        <p:spPr>
          <a:xfrm>
            <a:off x="6123464" y="1232138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(18 + 24) : 6</a:t>
            </a:r>
            <a:endParaRPr dirty="0"/>
          </a:p>
        </p:txBody>
      </p:sp>
      <p:sp>
        <p:nvSpPr>
          <p:cNvPr id="389" name="Google Shape;389;p49"/>
          <p:cNvSpPr txBox="1"/>
          <p:nvPr/>
        </p:nvSpPr>
        <p:spPr>
          <a:xfrm>
            <a:off x="6123464" y="1684615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42     : 6</a:t>
            </a:r>
            <a:endParaRPr dirty="0"/>
          </a:p>
        </p:txBody>
      </p:sp>
      <p:sp>
        <p:nvSpPr>
          <p:cNvPr id="390" name="Google Shape;390;p49"/>
          <p:cNvSpPr txBox="1"/>
          <p:nvPr/>
        </p:nvSpPr>
        <p:spPr>
          <a:xfrm>
            <a:off x="6123464" y="2138680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 dirty="0"/>
          </a:p>
        </p:txBody>
      </p:sp>
      <p:sp>
        <p:nvSpPr>
          <p:cNvPr id="391" name="Google Shape;391;p49"/>
          <p:cNvSpPr txBox="1"/>
          <p:nvPr/>
        </p:nvSpPr>
        <p:spPr>
          <a:xfrm>
            <a:off x="1662270" y="1736169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7</a:t>
            </a:r>
            <a:endParaRPr/>
          </a:p>
        </p:txBody>
      </p:sp>
      <p:pic>
        <p:nvPicPr>
          <p:cNvPr id="392" name="Google Shape;3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3187" y="-834390"/>
            <a:ext cx="685800" cy="522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87;p49"/>
          <p:cNvSpPr txBox="1"/>
          <p:nvPr/>
        </p:nvSpPr>
        <p:spPr>
          <a:xfrm>
            <a:off x="422593" y="726519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18 : 6 + 24  : 6   </a:t>
            </a:r>
            <a:endParaRPr dirty="0"/>
          </a:p>
        </p:txBody>
      </p:sp>
      <p:sp>
        <p:nvSpPr>
          <p:cNvPr id="17" name="Google Shape;399;p50"/>
          <p:cNvSpPr txBox="1"/>
          <p:nvPr/>
        </p:nvSpPr>
        <p:spPr>
          <a:xfrm>
            <a:off x="3176746" y="2229965"/>
            <a:ext cx="2960687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Arial"/>
              </a:rPr>
              <a:t>60 : 3 + 9 : 3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1" name="Google Shape;404;p50"/>
          <p:cNvSpPr txBox="1"/>
          <p:nvPr/>
        </p:nvSpPr>
        <p:spPr>
          <a:xfrm>
            <a:off x="1405890" y="3483373"/>
            <a:ext cx="32512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20 </a:t>
            </a:r>
            <a:r>
              <a:rPr lang="en-US" sz="1400" b="0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+ 3</a:t>
            </a:r>
            <a:endParaRPr/>
          </a:p>
        </p:txBody>
      </p:sp>
      <p:sp>
        <p:nvSpPr>
          <p:cNvPr id="22" name="Google Shape;405;p50"/>
          <p:cNvSpPr txBox="1"/>
          <p:nvPr/>
        </p:nvSpPr>
        <p:spPr>
          <a:xfrm>
            <a:off x="4877515" y="2794400"/>
            <a:ext cx="610235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2: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60 : 3 + 9  : 3   </a:t>
            </a:r>
            <a:endParaRPr dirty="0"/>
          </a:p>
        </p:txBody>
      </p:sp>
      <p:sp>
        <p:nvSpPr>
          <p:cNvPr id="23" name="Google Shape;406;p50"/>
          <p:cNvSpPr txBox="1"/>
          <p:nvPr/>
        </p:nvSpPr>
        <p:spPr>
          <a:xfrm>
            <a:off x="6123464" y="3302480"/>
            <a:ext cx="33385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(60 + 9) : 3</a:t>
            </a:r>
            <a:endParaRPr dirty="0"/>
          </a:p>
        </p:txBody>
      </p:sp>
      <p:sp>
        <p:nvSpPr>
          <p:cNvPr id="24" name="Google Shape;407;p50"/>
          <p:cNvSpPr txBox="1"/>
          <p:nvPr/>
        </p:nvSpPr>
        <p:spPr>
          <a:xfrm>
            <a:off x="6123464" y="3908905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     69    : 3</a:t>
            </a:r>
            <a:endParaRPr dirty="0"/>
          </a:p>
        </p:txBody>
      </p:sp>
      <p:sp>
        <p:nvSpPr>
          <p:cNvPr id="25" name="Google Shape;408;p50"/>
          <p:cNvSpPr txBox="1"/>
          <p:nvPr/>
        </p:nvSpPr>
        <p:spPr>
          <a:xfrm>
            <a:off x="6123464" y="4420080"/>
            <a:ext cx="41100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23</a:t>
            </a:r>
            <a:endParaRPr/>
          </a:p>
        </p:txBody>
      </p:sp>
      <p:sp>
        <p:nvSpPr>
          <p:cNvPr id="26" name="Google Shape;409;p50"/>
          <p:cNvSpPr txBox="1"/>
          <p:nvPr/>
        </p:nvSpPr>
        <p:spPr>
          <a:xfrm>
            <a:off x="1429703" y="4267598"/>
            <a:ext cx="267652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= 23</a:t>
            </a:r>
            <a:endParaRPr/>
          </a:p>
        </p:txBody>
      </p:sp>
      <p:sp>
        <p:nvSpPr>
          <p:cNvPr id="27" name="Google Shape;405;p50"/>
          <p:cNvSpPr txBox="1"/>
          <p:nvPr/>
        </p:nvSpPr>
        <p:spPr>
          <a:xfrm>
            <a:off x="422593" y="2794478"/>
            <a:ext cx="447603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2800" b="1" i="0" u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60 : 3 + 9  : 3   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846771" y="111294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1b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/>
      <p:bldP spid="387" grpId="0"/>
      <p:bldP spid="388" grpId="0"/>
      <p:bldP spid="389" grpId="0"/>
      <p:bldP spid="390" grpId="0"/>
      <p:bldP spid="39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"/>
          <p:cNvSpPr txBox="1"/>
          <p:nvPr/>
        </p:nvSpPr>
        <p:spPr>
          <a:xfrm>
            <a:off x="219075" y="2346325"/>
            <a:ext cx="86709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 1:</a:t>
            </a:r>
            <a:endParaRPr/>
          </a:p>
        </p:txBody>
      </p:sp>
      <p:sp>
        <p:nvSpPr>
          <p:cNvPr id="417" name="Google Shape;417;p51"/>
          <p:cNvSpPr txBox="1"/>
          <p:nvPr/>
        </p:nvSpPr>
        <p:spPr>
          <a:xfrm>
            <a:off x="400050" y="687387"/>
            <a:ext cx="406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a)  (27 - 18) : 3</a:t>
            </a:r>
            <a:endParaRPr/>
          </a:p>
        </p:txBody>
      </p:sp>
      <p:sp>
        <p:nvSpPr>
          <p:cNvPr id="418" name="Google Shape;418;p51"/>
          <p:cNvSpPr txBox="1"/>
          <p:nvPr/>
        </p:nvSpPr>
        <p:spPr>
          <a:xfrm>
            <a:off x="4697412" y="727075"/>
            <a:ext cx="40735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b)  (64 - 32) : 8</a:t>
            </a:r>
            <a:endParaRPr/>
          </a:p>
        </p:txBody>
      </p:sp>
      <p:sp>
        <p:nvSpPr>
          <p:cNvPr id="419" name="Google Shape;419;p51"/>
          <p:cNvSpPr txBox="1"/>
          <p:nvPr/>
        </p:nvSpPr>
        <p:spPr>
          <a:xfrm>
            <a:off x="2667317" y="1560511"/>
            <a:ext cx="45688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3200" b="1" i="0" u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 (35 - 21) : 7 = ?</a:t>
            </a:r>
            <a:endParaRPr dirty="0"/>
          </a:p>
        </p:txBody>
      </p:sp>
      <p:sp>
        <p:nvSpPr>
          <p:cNvPr id="420" name="Google Shape;420;p51"/>
          <p:cNvSpPr txBox="1"/>
          <p:nvPr/>
        </p:nvSpPr>
        <p:spPr>
          <a:xfrm>
            <a:off x="795564" y="2786742"/>
            <a:ext cx="554831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( 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35 - 21 ) : </a:t>
            </a: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14 : 7 = 2</a:t>
            </a:r>
            <a:endParaRPr dirty="0"/>
          </a:p>
        </p:txBody>
      </p:sp>
      <p:sp>
        <p:nvSpPr>
          <p:cNvPr id="421" name="Google Shape;421;p51"/>
          <p:cNvSpPr txBox="1"/>
          <p:nvPr/>
        </p:nvSpPr>
        <p:spPr>
          <a:xfrm>
            <a:off x="4223657" y="2386509"/>
            <a:ext cx="4397829" cy="311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35  - 21) : 7 </a:t>
            </a:r>
            <a:r>
              <a:rPr lang="en-US" sz="3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					</a:t>
            </a:r>
            <a:endParaRPr dirty="0"/>
          </a:p>
        </p:txBody>
      </p:sp>
      <p:sp>
        <p:nvSpPr>
          <p:cNvPr id="422" name="Google Shape;422;p51"/>
          <p:cNvSpPr txBox="1"/>
          <p:nvPr/>
        </p:nvSpPr>
        <p:spPr>
          <a:xfrm>
            <a:off x="1301750" y="22862"/>
            <a:ext cx="84582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2.  Tính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:</a:t>
            </a:r>
            <a:endParaRPr dirty="0"/>
          </a:p>
        </p:txBody>
      </p:sp>
      <p:sp>
        <p:nvSpPr>
          <p:cNvPr id="423" name="Google Shape;423;p51"/>
          <p:cNvSpPr txBox="1"/>
          <p:nvPr/>
        </p:nvSpPr>
        <p:spPr>
          <a:xfrm>
            <a:off x="4160158" y="3883252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     5   -   3 </a:t>
            </a:r>
            <a:endParaRPr dirty="0"/>
          </a:p>
        </p:txBody>
      </p:sp>
      <p:sp>
        <p:nvSpPr>
          <p:cNvPr id="424" name="Google Shape;424;p51"/>
          <p:cNvSpPr txBox="1"/>
          <p:nvPr/>
        </p:nvSpPr>
        <p:spPr>
          <a:xfrm>
            <a:off x="4149271" y="4439554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          2</a:t>
            </a:r>
            <a:endParaRPr/>
          </a:p>
        </p:txBody>
      </p:sp>
      <p:sp>
        <p:nvSpPr>
          <p:cNvPr id="425" name="Google Shape;425;p51"/>
          <p:cNvSpPr txBox="1"/>
          <p:nvPr/>
        </p:nvSpPr>
        <p:spPr>
          <a:xfrm>
            <a:off x="4160158" y="3386138"/>
            <a:ext cx="46101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= 35 : 7 - 21 : 7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1091</Words>
  <Application>Microsoft Macintosh PowerPoint</Application>
  <PresentationFormat>On-screen Show (16:9)</PresentationFormat>
  <Paragraphs>162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微软雅黑</vt:lpstr>
      <vt:lpstr>Arial</vt:lpstr>
      <vt:lpstr>Calibri</vt:lpstr>
      <vt:lpstr>Calibri Light</vt:lpstr>
      <vt:lpstr>Times New Roman</vt:lpstr>
      <vt:lpstr>第一PPT，www.1ppt.com</vt:lpstr>
      <vt:lpstr>Office Theme</vt:lpstr>
      <vt:lpstr>1_Default Design</vt:lpstr>
      <vt:lpstr>1_第一PPT，www.1ppt.com</vt:lpstr>
      <vt:lpstr>1_Office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Anhhh</dc:creator>
  <cp:lastModifiedBy>Microsoft Office User</cp:lastModifiedBy>
  <cp:revision>13</cp:revision>
  <dcterms:modified xsi:type="dcterms:W3CDTF">2021-12-05T19:51:19Z</dcterms:modified>
</cp:coreProperties>
</file>