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0" r:id="rId2"/>
    <p:sldId id="322" r:id="rId3"/>
    <p:sldId id="324" r:id="rId4"/>
    <p:sldId id="328" r:id="rId5"/>
    <p:sldId id="331" r:id="rId6"/>
    <p:sldId id="259" r:id="rId7"/>
    <p:sldId id="338" r:id="rId8"/>
    <p:sldId id="340" r:id="rId9"/>
    <p:sldId id="341" r:id="rId10"/>
    <p:sldId id="334" r:id="rId11"/>
    <p:sldId id="335" r:id="rId12"/>
    <p:sldId id="346" r:id="rId13"/>
    <p:sldId id="347" r:id="rId14"/>
    <p:sldId id="348" r:id="rId15"/>
    <p:sldId id="349" r:id="rId16"/>
    <p:sldId id="350" r:id="rId17"/>
    <p:sldId id="351" r:id="rId18"/>
    <p:sldId id="342" r:id="rId19"/>
    <p:sldId id="337" r:id="rId20"/>
    <p:sldId id="343" r:id="rId21"/>
    <p:sldId id="344" r:id="rId22"/>
    <p:sldId id="3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3" d="100"/>
          <a:sy n="73" d="100"/>
        </p:scale>
        <p:origin x="90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A5C4A-1638-459D-8E73-F2B57B411788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4030B-44B1-4474-842D-362CE769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CC4CE-E49A-4353-9D11-54F53823DD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47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CC4CE-E49A-4353-9D11-54F53823DD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88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CC4CE-E49A-4353-9D11-54F53823DD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F574C-25FB-45C7-A27E-17B48F8F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E9B265-1F40-4701-BF86-D3C49735E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2389B-72D3-4DC3-A938-1BFA35D9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4D900B-2792-43ED-9AA7-23D30CF2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45AD02-C2B8-4786-AEF2-90CB7A84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71497-69D5-4411-8009-2B53E61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CF9C15-E15C-4298-A7A1-40AF3DA14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51CD76-3EE9-43D7-B59A-8CB86A93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C691A6-1DA9-4A3E-A06C-789DBB36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A6A39E-64D6-46FC-9A69-A376AF36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0E49C8-71D8-45DF-98B5-7F34540E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0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4D343-2800-484C-9094-9DB28B3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E3FED0-C654-40E6-9FA8-0F2B2470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5481-898C-4E3E-9FAF-6222275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CB49EB-FA09-4511-AEC6-686E67A4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34F0C8-A1E4-4B9B-B529-C52B756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7BA7D0-1A8E-4036-B3C5-2CE11A0AE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0116B3-21A6-4FCC-B93C-532136D2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28487-489F-48C4-A852-73D79981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471A43-8908-4AD8-92EC-EB74A713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8CD2D-BE37-4772-88C0-2B9DC6DF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E7EAD-F7B9-49AE-ADEA-A58EC911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83375D-05E5-40DA-B1B5-89E504F4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DB696D-3774-498F-AB11-CFBF8C47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A43D4-025C-434E-86A3-7E5A3EC9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B44F33-8783-45A9-BFC6-DE9A0EFE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7B405-C311-4DC6-9D8C-6C274CC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26FCFD-EA86-435E-B73A-E80E7A3B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1FB22D-0B54-43D1-BFCE-9347C638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61A76-040E-454F-94B4-E5452F8F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71CAD-1FBC-4CED-A30A-14AF003F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7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B33E4-BB84-45EB-AC23-B255C38F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5C60C-5A06-4F43-B6A9-44A8C20E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201A5E-7728-4BE2-8A9D-FB607718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9F31D3-1751-459E-86AF-BEE653C3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AC148-793C-4C55-8F7A-1B8B15A9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CD5976-6573-48F6-9B97-125C75AA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7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963CF-6687-4341-8219-6D6BD194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8331D8-1739-4FFD-A77A-D7B48E77F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CF315-6298-4FC6-8E5E-F3F5A7230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1CE83-8EDF-4811-B319-E15ACFA1B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B67E41-84E8-4273-869C-B19E0E04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ABA5B8-4F4C-48E5-A2CD-F0880A4E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51F333-88F3-4F0B-B96A-8A36DD5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C80DD4-9FE9-4101-87F2-5C9CDCB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7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6D772-094B-4FBD-B222-8DC777F8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0CE456-9BE6-4DEC-9423-921CB2F7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66B16E-E198-438E-81C1-E22C9B51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5100AF-82D4-4662-9DF8-D7501DE3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9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838" y="6396335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2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 userDrawn="1"/>
        </p:nvSpPr>
        <p:spPr>
          <a:xfrm>
            <a:off x="226142" y="255640"/>
            <a:ext cx="11520181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102" y="6403483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607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FD113-E17E-4D91-A3A3-644818BA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49731-6561-4D98-B371-36541C50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7DC78B-6EC7-4DC2-B74F-E14DA23C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7D6649-724E-47E8-A8AC-D930C615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37C661-B973-4C05-B2A5-9D1A0654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18DB7E-9FCF-473A-8EA7-C9AE4EE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646D44-74E6-45F0-B58C-24B5AC99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46C5F5-97E0-4AED-B14D-36360E53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5E3CAC-5A41-42E2-A676-6DF41ED19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17995-B220-472E-8007-075CFF6A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163B-39F0-47AE-BA72-A4FDEEC5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4838" y="6308079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7D2582-719A-4EBE-A374-E6CE9929FE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5B2435-C68C-4052-ACD1-0D02D69AF0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2CD9C9-3ADD-49D0-8BFC-BCEF5F3D7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23F072-565D-4C20-A995-7CD124681C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CE0246-5F9D-43A2-8287-C0777B87321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3CD286-320E-4B8D-9A0F-D14E8EA4FB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103838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7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9" y="2425761"/>
            <a:ext cx="3612057" cy="44322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75" y="2792814"/>
            <a:ext cx="4824741" cy="34046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5232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59076"/>
            <a:ext cx="6096000" cy="1798924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7896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MÔN TOÁN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9573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MÔN TOÁN</a:t>
            </a:r>
          </a:p>
        </p:txBody>
      </p:sp>
      <p:pic>
        <p:nvPicPr>
          <p:cNvPr id="20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13" y="1905391"/>
            <a:ext cx="1866900" cy="1771650"/>
          </a:xfrm>
          <a:prstGeom prst="rect">
            <a:avLst/>
          </a:prstGeom>
        </p:spPr>
      </p:pic>
      <p:pic>
        <p:nvPicPr>
          <p:cNvPr id="21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8" y="1629353"/>
            <a:ext cx="1636497" cy="19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3" cstate="hqprint"/>
          <a:srcRect t="22932" r="21256" b="7500"/>
          <a:stretch>
            <a:fillRect/>
          </a:stretch>
        </p:blipFill>
        <p:spPr>
          <a:xfrm>
            <a:off x="2232413" y="-54520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84" y="2355549"/>
            <a:ext cx="6573464" cy="129588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50295" y="2339230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2445893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b. 6462 : 321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5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296256" y="187091"/>
            <a:ext cx="5806572" cy="1079459"/>
            <a:chOff x="2935761" y="89887"/>
            <a:chExt cx="5455957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099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Đặt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rồi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65" y="4614942"/>
            <a:ext cx="6573464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6107676" y="4598623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681363" y="4705286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4957 : 165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40" y="3165234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43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4188" y="705693"/>
            <a:ext cx="1869420" cy="1121714"/>
          </a:xfrm>
          <a:prstGeom prst="rect">
            <a:avLst/>
          </a:prstGeom>
        </p:spPr>
      </p:pic>
      <p:pic>
        <p:nvPicPr>
          <p:cNvPr id="44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35" y="2157555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5835" y="459115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3214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5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-474264" y="-1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406135" y="1588993"/>
            <a:ext cx="5135466" cy="5212158"/>
            <a:chOff x="616669" y="421439"/>
            <a:chExt cx="10641881" cy="2265637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6689530" y="1515212"/>
            <a:ext cx="5135466" cy="5212158"/>
            <a:chOff x="616669" y="421439"/>
            <a:chExt cx="10641881" cy="2265637"/>
          </a:xfrm>
        </p:grpSpPr>
        <p:sp>
          <p:nvSpPr>
            <p:cNvPr id="10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61121" y="236124"/>
            <a:ext cx="5806572" cy="1079459"/>
            <a:chOff x="2935761" y="89887"/>
            <a:chExt cx="5455957" cy="107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Đặt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rồi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9747" y="3408219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6420  321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8012" y="3397820"/>
            <a:ext cx="1586283" cy="1953170"/>
            <a:chOff x="4962493" y="2318418"/>
            <a:chExt cx="1586283" cy="195317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137861" y="433809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6506" y="4308460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30083" y="4317077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20496" y="4335327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6286" y="5086295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86608" y="5085340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027015" y="1925290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6420 : 321</a:t>
            </a:r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595214" y="1859804"/>
            <a:ext cx="357046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4957 : 165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15400" y="3358742"/>
            <a:ext cx="1586283" cy="1953170"/>
            <a:chOff x="4962493" y="2318418"/>
            <a:chExt cx="1586283" cy="195317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165655" y="340821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10925" y="3325740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4957  165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719039" y="425561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987982" y="426255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54118" y="427283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90486" y="427283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0000" y="506656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735314" y="506720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7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746833" y="332573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7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74075" y="429846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606027" y="4248946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61196" y="509339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98204" y="5072727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pic>
        <p:nvPicPr>
          <p:cNvPr id="64" name="图片 12">
            <a:extLst>
              <a:ext uri="{FF2B5EF4-FFF2-40B4-BE49-F238E27FC236}">
                <a16:creationId xmlns:a16="http://schemas.microsoft.com/office/drawing/2014/main" id="{03494072-34E2-4527-B304-982FD362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37" y="4157507"/>
            <a:ext cx="1825085" cy="23504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" y="962357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169" y="74508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0325 0.132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065 0.136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51" grpId="0"/>
      <p:bldP spid="51" grpId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3" cstate="hqprint"/>
          <a:srcRect t="22932" r="21256" b="7500"/>
          <a:stretch>
            <a:fillRect/>
          </a:stretch>
        </p:blipFill>
        <p:spPr>
          <a:xfrm>
            <a:off x="2232413" y="-54520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65" y="1447683"/>
            <a:ext cx="6573464" cy="129588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27824" y="1571418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1659535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a. 2120 : 424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5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296256" y="187091"/>
            <a:ext cx="5806572" cy="1079459"/>
            <a:chOff x="2935761" y="89887"/>
            <a:chExt cx="5455957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099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Đặt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rồi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57" y="2729034"/>
            <a:ext cx="6573464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997273" y="2853564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2066093" y="2904218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1935 : 354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274" y="3740847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43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4188" y="705693"/>
            <a:ext cx="1869420" cy="1121714"/>
          </a:xfrm>
          <a:prstGeom prst="rect">
            <a:avLst/>
          </a:prstGeom>
        </p:spPr>
      </p:pic>
      <p:pic>
        <p:nvPicPr>
          <p:cNvPr id="44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229" y="1552292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9397" y="2824689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9Slide.vn 109">
            <a:extLst>
              <a:ext uri="{FF2B5EF4-FFF2-40B4-BE49-F238E27FC236}">
                <a16:creationId xmlns:a16="http://schemas.microsoft.com/office/drawing/2014/main" id="{5882118C-C163-4D78-AFA8-40CA177E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580" y="4201740"/>
            <a:ext cx="6573464" cy="1295882"/>
          </a:xfrm>
          <a:prstGeom prst="rect">
            <a:avLst/>
          </a:prstGeom>
        </p:spPr>
      </p:pic>
      <p:sp>
        <p:nvSpPr>
          <p:cNvPr id="25" name="Snip Diagonal Corner Rectangle 12">
            <a:extLst>
              <a:ext uri="{FF2B5EF4-FFF2-40B4-BE49-F238E27FC236}">
                <a16:creationId xmlns:a16="http://schemas.microsoft.com/office/drawing/2014/main" id="{1630C796-0FCD-4E5A-A442-C9ACDFCEEF7C}"/>
              </a:ext>
            </a:extLst>
          </p:cNvPr>
          <p:cNvSpPr/>
          <p:nvPr/>
        </p:nvSpPr>
        <p:spPr>
          <a:xfrm>
            <a:off x="4480980" y="4312153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A67F9A4C-03F9-46C1-8CE6-D4726A9A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39" y="4292084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b. 6462 : 321</a:t>
            </a: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id="{17660490-10EA-4755-889E-1BAF668A35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731" y="4003746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9Slide.vn 109">
            <a:extLst>
              <a:ext uri="{FF2B5EF4-FFF2-40B4-BE49-F238E27FC236}">
                <a16:creationId xmlns:a16="http://schemas.microsoft.com/office/drawing/2014/main" id="{3E5D5DAC-3708-4F5A-BBFB-033238F79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984" y="5576489"/>
            <a:ext cx="6573464" cy="1295882"/>
          </a:xfrm>
          <a:prstGeom prst="rect">
            <a:avLst/>
          </a:prstGeom>
        </p:spPr>
      </p:pic>
      <p:sp>
        <p:nvSpPr>
          <p:cNvPr id="38" name="Snip Diagonal Corner Rectangle 35">
            <a:extLst>
              <a:ext uri="{FF2B5EF4-FFF2-40B4-BE49-F238E27FC236}">
                <a16:creationId xmlns:a16="http://schemas.microsoft.com/office/drawing/2014/main" id="{A807FFA5-FC76-4C8F-B8EB-47FC9584412C}"/>
              </a:ext>
            </a:extLst>
          </p:cNvPr>
          <p:cNvSpPr/>
          <p:nvPr/>
        </p:nvSpPr>
        <p:spPr>
          <a:xfrm>
            <a:off x="5696539" y="5715386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177B0622-109B-4625-8D0A-0C25A0C37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782" y="5666833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4957 : 165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F2929840-A8F1-4F5C-983A-C572DAE0C1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1254" y="5552701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3214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5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-474264" y="-1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406135" y="1588993"/>
            <a:ext cx="5135466" cy="5212158"/>
            <a:chOff x="616669" y="421439"/>
            <a:chExt cx="10641881" cy="2265637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6582845" y="1515212"/>
            <a:ext cx="5135466" cy="5212158"/>
            <a:chOff x="616669" y="421439"/>
            <a:chExt cx="10641881" cy="2265637"/>
          </a:xfrm>
        </p:grpSpPr>
        <p:sp>
          <p:nvSpPr>
            <p:cNvPr id="10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61121" y="236124"/>
            <a:ext cx="5806572" cy="1079459"/>
            <a:chOff x="2935761" y="89887"/>
            <a:chExt cx="5455957" cy="107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Đặt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rồi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9747" y="3408219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2120  424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8012" y="3397820"/>
            <a:ext cx="1586283" cy="1953170"/>
            <a:chOff x="4962493" y="2318418"/>
            <a:chExt cx="1586283" cy="195317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171523" y="4338093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5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43148" y="425191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88312" y="425191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257848" y="1925290"/>
            <a:ext cx="314701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2120 : 424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E43C5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806939" y="1859804"/>
            <a:ext cx="314701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1935 : 354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E43C5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515400" y="3358742"/>
            <a:ext cx="1586283" cy="1953170"/>
            <a:chOff x="4962493" y="2318418"/>
            <a:chExt cx="1586283" cy="195317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110925" y="3325740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1935   354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752702" y="4255614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5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29336" y="4254231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6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743324" y="4231801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5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20222" y="425191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916662" y="4251919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pic>
        <p:nvPicPr>
          <p:cNvPr id="64" name="图片 12">
            <a:extLst>
              <a:ext uri="{FF2B5EF4-FFF2-40B4-BE49-F238E27FC236}">
                <a16:creationId xmlns:a16="http://schemas.microsoft.com/office/drawing/2014/main" id="{03494072-34E2-4527-B304-982FD362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37" y="4157507"/>
            <a:ext cx="1825085" cy="23504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" y="962357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169" y="74508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31" grpId="0"/>
      <p:bldP spid="32" grpId="0"/>
      <p:bldP spid="52" grpId="0"/>
      <p:bldP spid="53" grpId="0"/>
      <p:bldP spid="54" grpId="0"/>
      <p:bldP spid="55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64" y="1397893"/>
            <a:ext cx="8120635" cy="134567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27824" y="1571418"/>
            <a:ext cx="7372336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1659535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a. 1995 x 253 + 8910 : 495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27965" y="48317"/>
            <a:ext cx="11180270" cy="1079459"/>
            <a:chOff x="-698953" y="-48887"/>
            <a:chExt cx="10505178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-698953" y="-48887"/>
              <a:ext cx="10505178" cy="1079459"/>
              <a:chOff x="-550954" y="-864165"/>
              <a:chExt cx="10505178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80368" y="-776131"/>
                <a:ext cx="9573856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-550954" y="-864165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415709" y="6366"/>
              <a:ext cx="5033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5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UTM Rockwell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333123" y="37973"/>
              <a:ext cx="7774437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 giá trị của biểu thức: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734" y="4205457"/>
            <a:ext cx="8798505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3135822" y="4361077"/>
            <a:ext cx="7928418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3642739" y="4361077"/>
            <a:ext cx="468342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b) 8700 : 25 : 4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890" y="7520367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7983222" y="-29888"/>
            <a:ext cx="7920451" cy="759061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29" y="1552292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8923" y="4211762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7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0237"/>
            <a:ext cx="9678010" cy="3085043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883920" y="1373299"/>
            <a:ext cx="8305800" cy="248102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1461415"/>
            <a:ext cx="6341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a. 1995 x 253 + 8910 : 495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27965" y="48317"/>
            <a:ext cx="11180270" cy="1079459"/>
            <a:chOff x="-698953" y="-48887"/>
            <a:chExt cx="10505178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-698953" y="-48887"/>
              <a:ext cx="10505178" cy="1079459"/>
              <a:chOff x="-550954" y="-864165"/>
              <a:chExt cx="10505178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80368" y="-776131"/>
                <a:ext cx="9573856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-550954" y="-864165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415709" y="6366"/>
              <a:ext cx="5033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5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UTM Rockwell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333123" y="37973"/>
              <a:ext cx="7774437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Tính giá trị của biểu thức: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366" y="3085527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7983222" y="-29888"/>
            <a:ext cx="7920451" cy="759061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29" y="1354172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062F6255-A2C4-450F-996B-DF695359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287" y="2271396"/>
            <a:ext cx="6341117" cy="202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= 504.735       +        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=                504.753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1" name="9Slide.vn 109">
            <a:extLst>
              <a:ext uri="{FF2B5EF4-FFF2-40B4-BE49-F238E27FC236}">
                <a16:creationId xmlns:a16="http://schemas.microsoft.com/office/drawing/2014/main" id="{8A790A70-069A-4796-B7AF-32CA5792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734" y="3942436"/>
            <a:ext cx="8798505" cy="2915564"/>
          </a:xfrm>
          <a:prstGeom prst="rect">
            <a:avLst/>
          </a:prstGeom>
        </p:spPr>
      </p:pic>
      <p:sp>
        <p:nvSpPr>
          <p:cNvPr id="22" name="Snip Diagonal Corner Rectangle 35">
            <a:extLst>
              <a:ext uri="{FF2B5EF4-FFF2-40B4-BE49-F238E27FC236}">
                <a16:creationId xmlns:a16="http://schemas.microsoft.com/office/drawing/2014/main" id="{E0AAE040-0561-4B8A-806D-63692A3DE423}"/>
              </a:ext>
            </a:extLst>
          </p:cNvPr>
          <p:cNvSpPr/>
          <p:nvPr/>
        </p:nvSpPr>
        <p:spPr>
          <a:xfrm>
            <a:off x="3081777" y="4164407"/>
            <a:ext cx="7928418" cy="234904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4FB4AB4-99A0-4050-8316-67FD9A043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739" y="4178197"/>
            <a:ext cx="468342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b) 8700 : 25 : 4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4" name="图片 21">
            <a:extLst>
              <a:ext uri="{FF2B5EF4-FFF2-40B4-BE49-F238E27FC236}">
                <a16:creationId xmlns:a16="http://schemas.microsoft.com/office/drawing/2014/main" id="{B3D4933D-888E-4619-8F66-99FFFAEFF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8923" y="4211762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AD53EF62-4400-4117-8B33-B2EB26FF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739" y="5189788"/>
            <a:ext cx="3596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=       348       :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=                87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9786B4-EEC1-431C-A215-8F207095FE2C}"/>
              </a:ext>
            </a:extLst>
          </p:cNvPr>
          <p:cNvCxnSpPr/>
          <p:nvPr/>
        </p:nvCxnSpPr>
        <p:spPr>
          <a:xfrm>
            <a:off x="7239001" y="4178197"/>
            <a:ext cx="0" cy="21523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6">
            <a:extLst>
              <a:ext uri="{FF2B5EF4-FFF2-40B4-BE49-F238E27FC236}">
                <a16:creationId xmlns:a16="http://schemas.microsoft.com/office/drawing/2014/main" id="{01457849-365D-4585-89D1-3EEC48411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618" y="4150124"/>
            <a:ext cx="468342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b) 8700 : 25 : 4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98763694-0949-4918-AED1-7DF4B2C1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541" y="5007107"/>
            <a:ext cx="3596262" cy="132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=   8700 : ( 25 x 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=   8700  : 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=           87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8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03351" y="95101"/>
            <a:ext cx="11788649" cy="2529898"/>
            <a:chOff x="-698953" y="-48887"/>
            <a:chExt cx="10786392" cy="3129984"/>
          </a:xfrm>
        </p:grpSpPr>
        <p:grpSp>
          <p:nvGrpSpPr>
            <p:cNvPr id="30" name="Group 29"/>
            <p:cNvGrpSpPr/>
            <p:nvPr/>
          </p:nvGrpSpPr>
          <p:grpSpPr>
            <a:xfrm>
              <a:off x="-698953" y="-48887"/>
              <a:ext cx="10786392" cy="3129984"/>
              <a:chOff x="-550954" y="-864165"/>
              <a:chExt cx="10786392" cy="3129984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80368" y="-776131"/>
                <a:ext cx="9855070" cy="3041950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-550954" y="-864165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367308" y="6366"/>
              <a:ext cx="406574" cy="8041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3</a:t>
              </a:r>
              <a:endParaRPr kumimoji="0" lang="en-US" sz="4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UTM Rockwell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333123" y="1040102"/>
              <a:ext cx="9754316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Có hai cửa hàng, mỗi cửa hàng đều nhận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về 7128m vải.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Trung bình mỗi ngày cửa hàng t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hứ nhất bán được 264m vải,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cửa hàng thứ h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ai bán được 297m vải. Hỏi cửa hàng nào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bán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hết số vải đó sớm  hơn và sớm hơn mấy ngày? </a:t>
              </a:r>
              <a:endPara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366" y="3085527"/>
            <a:ext cx="4477779" cy="4477779"/>
          </a:xfrm>
          <a:prstGeom prst="rect">
            <a:avLst/>
          </a:prstGeom>
        </p:spPr>
      </p:pic>
      <p:pic>
        <p:nvPicPr>
          <p:cNvPr id="21" name="9Slide.vn 109">
            <a:extLst>
              <a:ext uri="{FF2B5EF4-FFF2-40B4-BE49-F238E27FC236}">
                <a16:creationId xmlns:a16="http://schemas.microsoft.com/office/drawing/2014/main" id="{8A790A70-069A-4796-B7AF-32CA5792F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54" y="3139515"/>
            <a:ext cx="10770790" cy="3552228"/>
          </a:xfrm>
          <a:prstGeom prst="rect">
            <a:avLst/>
          </a:prstGeom>
        </p:spPr>
      </p:pic>
      <p:sp>
        <p:nvSpPr>
          <p:cNvPr id="22" name="Snip Diagonal Corner Rectangle 35">
            <a:extLst>
              <a:ext uri="{FF2B5EF4-FFF2-40B4-BE49-F238E27FC236}">
                <a16:creationId xmlns:a16="http://schemas.microsoft.com/office/drawing/2014/main" id="{E0AAE040-0561-4B8A-806D-63692A3DE423}"/>
              </a:ext>
            </a:extLst>
          </p:cNvPr>
          <p:cNvSpPr/>
          <p:nvPr/>
        </p:nvSpPr>
        <p:spPr>
          <a:xfrm>
            <a:off x="2366890" y="3533650"/>
            <a:ext cx="9347589" cy="2877309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4FB4AB4-99A0-4050-8316-67FD9A043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890" y="3523519"/>
            <a:ext cx="468342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Tóm tắt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4" name="图片 21">
            <a:extLst>
              <a:ext uri="{FF2B5EF4-FFF2-40B4-BE49-F238E27FC236}">
                <a16:creationId xmlns:a16="http://schemas.microsoft.com/office/drawing/2014/main" id="{B3D4933D-888E-4619-8F66-99FFFAEFF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0326" y="2696155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AD53EF62-4400-4117-8B33-B2EB26FF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470" y="4334260"/>
            <a:ext cx="8804009" cy="192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</a:rPr>
              <a:t> cửa hàng nhận: 7128m vải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Mỗi ngày cửa hàng thứ nhất bán: 264m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baseline="0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Mỗi</a:t>
            </a: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 ngày cửa hàng thứ hai bán: 297m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baseline="0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Hỏi</a:t>
            </a: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 cửa hàng nào bán hết sớm hơn?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baseline="0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Sớm</a:t>
            </a: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 hơn …..ngày?</a:t>
            </a:r>
            <a:endParaRPr lang="en-US" altLang="en-US" sz="2800" b="1" baseline="0">
              <a:solidFill>
                <a:srgbClr val="4472C4">
                  <a:lumMod val="50000"/>
                </a:srgbClr>
              </a:solidFill>
              <a:latin typeface="UTM Be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>
            <a:extLst>
              <a:ext uri="{FF2B5EF4-FFF2-40B4-BE49-F238E27FC236}">
                <a16:creationId xmlns:a16="http://schemas.microsoft.com/office/drawing/2014/main" id="{EC2504F6-BD7F-49FF-A1ED-C4D26325E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3" name="图片 27">
            <a:extLst>
              <a:ext uri="{FF2B5EF4-FFF2-40B4-BE49-F238E27FC236}">
                <a16:creationId xmlns:a16="http://schemas.microsoft.com/office/drawing/2014/main" id="{4BE3BA7A-810F-4A9D-8A09-FF8B8DEF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5DC77B-545A-47CC-BFD5-FB4673FCAB03}"/>
              </a:ext>
            </a:extLst>
          </p:cNvPr>
          <p:cNvGrpSpPr/>
          <p:nvPr/>
        </p:nvGrpSpPr>
        <p:grpSpPr>
          <a:xfrm>
            <a:off x="403351" y="95101"/>
            <a:ext cx="11788649" cy="2529898"/>
            <a:chOff x="-698953" y="-48887"/>
            <a:chExt cx="10786392" cy="31299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4A6370-A23C-4B4C-BE48-9B7AA4068B42}"/>
                </a:ext>
              </a:extLst>
            </p:cNvPr>
            <p:cNvGrpSpPr/>
            <p:nvPr/>
          </p:nvGrpSpPr>
          <p:grpSpPr>
            <a:xfrm>
              <a:off x="-698953" y="-48887"/>
              <a:ext cx="10786392" cy="3129984"/>
              <a:chOff x="-550954" y="-864165"/>
              <a:chExt cx="10786392" cy="3129984"/>
            </a:xfrm>
          </p:grpSpPr>
          <p:sp>
            <p:nvSpPr>
              <p:cNvPr id="8" name="Rounded Rectangle 32">
                <a:extLst>
                  <a:ext uri="{FF2B5EF4-FFF2-40B4-BE49-F238E27FC236}">
                    <a16:creationId xmlns:a16="http://schemas.microsoft.com/office/drawing/2014/main" id="{40440DAB-66C6-4BD2-914F-8BEB04A7E0E7}"/>
                  </a:ext>
                </a:extLst>
              </p:cNvPr>
              <p:cNvSpPr/>
              <p:nvPr/>
            </p:nvSpPr>
            <p:spPr>
              <a:xfrm>
                <a:off x="380368" y="-776131"/>
                <a:ext cx="9855070" cy="3041950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96FC63A-B06D-409B-BEEF-7D4B65278E0B}"/>
                  </a:ext>
                </a:extLst>
              </p:cNvPr>
              <p:cNvSpPr/>
              <p:nvPr/>
            </p:nvSpPr>
            <p:spPr>
              <a:xfrm>
                <a:off x="-550954" y="-864165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880FF7-120D-44D4-8F51-4F40DF89BB93}"/>
                </a:ext>
              </a:extLst>
            </p:cNvPr>
            <p:cNvSpPr/>
            <p:nvPr/>
          </p:nvSpPr>
          <p:spPr>
            <a:xfrm>
              <a:off x="-367308" y="6366"/>
              <a:ext cx="406574" cy="8041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3</a:t>
              </a:r>
              <a:endParaRPr kumimoji="0" lang="en-US" sz="4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UTM Rockwell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E017B7-4046-4CA3-B11E-1C30208E5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23" y="1040102"/>
              <a:ext cx="9754316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Có hai cửa hàng, mỗi cửa hàng đều nhận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về 7128m vải.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Trung bình mỗi ngày cửa hàng t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hứ nhất bán được 264m vải,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cửa hàng thứ h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ai bán được 297m vải. Hỏi cửa hàng nào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bán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hết số vải đó sớm  hơn và sớm hơn mấy ngày? </a:t>
              </a:r>
              <a:endPara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pic>
        <p:nvPicPr>
          <p:cNvPr id="10" name="9Slide.vn 109">
            <a:extLst>
              <a:ext uri="{FF2B5EF4-FFF2-40B4-BE49-F238E27FC236}">
                <a16:creationId xmlns:a16="http://schemas.microsoft.com/office/drawing/2014/main" id="{36ABFF44-447B-4957-B8FF-B79816834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12" y="2461856"/>
            <a:ext cx="11316932" cy="4229887"/>
          </a:xfrm>
          <a:prstGeom prst="rect">
            <a:avLst/>
          </a:prstGeom>
        </p:spPr>
      </p:pic>
      <p:sp>
        <p:nvSpPr>
          <p:cNvPr id="11" name="Snip Diagonal Corner Rectangle 35">
            <a:extLst>
              <a:ext uri="{FF2B5EF4-FFF2-40B4-BE49-F238E27FC236}">
                <a16:creationId xmlns:a16="http://schemas.microsoft.com/office/drawing/2014/main" id="{464EA200-F82B-4BD6-8209-31AEF62A289B}"/>
              </a:ext>
            </a:extLst>
          </p:cNvPr>
          <p:cNvSpPr/>
          <p:nvPr/>
        </p:nvSpPr>
        <p:spPr>
          <a:xfrm>
            <a:off x="1661950" y="2846032"/>
            <a:ext cx="10052529" cy="3564928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3B711B-5B3C-4E57-B23D-14E7E569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169" y="2685146"/>
            <a:ext cx="468342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+mn-cs"/>
              </a:rPr>
              <a:t>Bài giải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3" name="图片 21">
            <a:extLst>
              <a:ext uri="{FF2B5EF4-FFF2-40B4-BE49-F238E27FC236}">
                <a16:creationId xmlns:a16="http://schemas.microsoft.com/office/drawing/2014/main" id="{A40C6981-21A3-4B2F-97E5-89FE52C9C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326" y="2696155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14357FC4-65CE-45DD-B8D0-692608C4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3876694"/>
            <a:ext cx="8804009" cy="192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Bell" panose="02040603050506020204" pitchFamily="18" charset="0"/>
              </a:rPr>
              <a:t> ngày để cửa hàng thứ nhất bán hết vải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baseline="0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7128</a:t>
            </a: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 : 264 = 27 ( ngày)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Số ngày để cửa hàng thứ hai bán hết vải là: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800" b="1" baseline="0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7128 : 297 = 24</a:t>
            </a: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 ( ngày)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Vậy cửa hàng thứ nhất bán hết sớm hơn và sớm hơn số ngày là: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800" b="1" baseline="0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27</a:t>
            </a: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 – 24 = 3 ( ngày)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800" b="1">
                <a:solidFill>
                  <a:srgbClr val="4472C4">
                    <a:lumMod val="50000"/>
                  </a:srgbClr>
                </a:solidFill>
                <a:latin typeface="UTM Bell" panose="02040603050506020204" pitchFamily="18" charset="0"/>
              </a:rPr>
              <a:t>                Đáp số: Cửa hang thứ hai bán hết sớm hơn 3 ngày</a:t>
            </a:r>
            <a:endParaRPr lang="en-US" altLang="en-US" sz="2800" b="1" baseline="0">
              <a:solidFill>
                <a:srgbClr val="4472C4">
                  <a:lumMod val="50000"/>
                </a:srgbClr>
              </a:solidFill>
              <a:latin typeface="UTM Be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31784" y="2142870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NGÔI SAO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MAY MẮN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5450" y="2122413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NGÔI SAO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3741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429473" y="5130951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1761349" y="-22348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6754491" y="1298454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a.  12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02212" y="319551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b.  13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10922" y="5138154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c.  14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70485" y="362917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36388" y="2087683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9754" y="4061655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481" y="2800909"/>
            <a:ext cx="4180032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343" y="1127223"/>
            <a:ext cx="3896750" cy="201075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218595" y="2740840"/>
            <a:ext cx="5358291" cy="1442299"/>
            <a:chOff x="2943841" y="-75629"/>
            <a:chExt cx="10544768" cy="1442299"/>
          </a:xfrm>
        </p:grpSpPr>
        <p:sp>
          <p:nvSpPr>
            <p:cNvPr id="39" name="Rounded Rectangle 38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3036 : 253 =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687725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749721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3422" y="5981085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" y="5981085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335419" y="5155355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6231" y="1641656"/>
            <a:ext cx="8312598" cy="1442299"/>
            <a:chOff x="2943841" y="-75629"/>
            <a:chExt cx="10544768" cy="1442299"/>
          </a:xfrm>
        </p:grpSpPr>
        <p:sp>
          <p:nvSpPr>
            <p:cNvPr id="12" name="Rounded Rectangle 11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1935: 354 = 5 (</a:t>
              </a:r>
              <a:r>
                <a:rPr kumimoji="0" lang="en-US" alt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dư</a:t>
              </a: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….)</a:t>
              </a:r>
            </a:p>
          </p:txBody>
        </p:sp>
      </p:grpSp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8969866" y="4458601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c.  165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32569" y="380337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651500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b.  160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65753" y="4591169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+mn-cs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a.  65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66925" y="3517825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35584" y="2846002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111" y="3652873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8" y="2775573"/>
            <a:ext cx="3548097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477" y="-48322"/>
            <a:ext cx="4054810" cy="209231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49602">
            <a:off x="3899411" y="884454"/>
            <a:ext cx="3953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Dặn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dò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7030A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UTM American San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14455" y="2110372"/>
            <a:ext cx="393248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70AD47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70AD47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70AD47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70AD47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70AD47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70AD47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70AD47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em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70AD47">
                  <a:lumMod val="75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6943" y="356461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Đặt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tính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rồi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tính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E43C5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2625 : 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10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2625  25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4837" y="329011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5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5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7877" y="4087376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18" y="2954905"/>
            <a:ext cx="1956986" cy="3353091"/>
          </a:xfrm>
          <a:prstGeom prst="rect">
            <a:avLst/>
          </a:prstGeom>
        </p:spPr>
      </p:pic>
      <p:pic>
        <p:nvPicPr>
          <p:cNvPr id="4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9615" y="298209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Đặt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tính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rồi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tính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E43C5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2990 : 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2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2990  13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9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0248" y="408440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4308" y="407274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17" y="2915688"/>
            <a:ext cx="1956986" cy="3353091"/>
          </a:xfrm>
          <a:prstGeom prst="rect">
            <a:avLst/>
          </a:prstGeom>
        </p:spPr>
      </p:pic>
      <p:pic>
        <p:nvPicPr>
          <p:cNvPr id="22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 descr="5c95d9be9ffa50fc92ed5552156a00c5">
            <a:extLst>
              <a:ext uri="{FF2B5EF4-FFF2-40B4-BE49-F238E27FC236}">
                <a16:creationId xmlns:a16="http://schemas.microsoft.com/office/drawing/2014/main" id="{522B5825-68A3-45C3-A1DE-7D59BDDF2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8"/>
          <a:stretch/>
        </p:blipFill>
        <p:spPr>
          <a:xfrm>
            <a:off x="1923615" y="786812"/>
            <a:ext cx="9239864" cy="4673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17" y="4153862"/>
            <a:ext cx="1715175" cy="2526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-43928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6314" y="2175567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cho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ba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số</a:t>
            </a:r>
            <a:endParaRPr kumimoji="0" lang="en-US" sz="6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UTM Akashi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7493" y="2202218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cho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ba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+mn-ea"/>
                <a:cs typeface="+mn-cs"/>
              </a:rPr>
              <a:t>số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kashi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1" y="2439502"/>
            <a:ext cx="1224568" cy="1162090"/>
          </a:xfrm>
          <a:prstGeom prst="rect">
            <a:avLst/>
          </a:prstGeom>
        </p:spPr>
      </p:pic>
      <p:pic>
        <p:nvPicPr>
          <p:cNvPr id="1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8118" y="1247498"/>
            <a:ext cx="922949" cy="76208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86D78D32-CD61-41C7-B072-A67602825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2422" y="1800220"/>
            <a:ext cx="815147" cy="8753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355" y="3020547"/>
            <a:ext cx="2799907" cy="34356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1944  162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637" y="3101060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4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4350" y="308766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92988" y="240418"/>
            <a:ext cx="39741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a. 1944:162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89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194 chia 162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84" y="2213112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7487" y="2203659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4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8865" y="2723693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6; 9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578213" y="3263960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1; 1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212798" y="3795184"/>
            <a:ext cx="5400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324, 324 chia 162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4383362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4; 4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154230" y="4968137"/>
            <a:ext cx="74270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212552" y="5509851"/>
            <a:ext cx="95221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346991" y="166339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62394" y="3092261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3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12715" y="3090824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515510" y="3796885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92" y="2192496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81" y="3091577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942137" y="2182306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194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74" y="2199221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40602" y="241568"/>
            <a:ext cx="142058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=12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31138" y="127049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sp>
        <p:nvSpPr>
          <p:cNvPr id="6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60067" y="239817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41942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8469  241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3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1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9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78364" y="3087662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5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4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012762" y="240418"/>
            <a:ext cx="49346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b. 8469 : 241 =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90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846 chia 241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22" y="2169221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77855" y="2203659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6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330634" y="2723693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14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88500" y="3138245"/>
            <a:ext cx="508985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8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442775" y="4010204"/>
            <a:ext cx="510588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1239, 1239 chia 241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964974" y="4523533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5; 9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071370" y="5037270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20; 23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30561" y="5509851"/>
            <a:ext cx="90861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10;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270968" y="1674117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2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3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458957" y="4003499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95" y="2162505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52" y="3073784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3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0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1E675C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953803" y="2182306"/>
            <a:ext cx="12890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846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VN Van Chuong Nang" panose="00000400000000000000" pitchFamily="2" charset="0"/>
              <a:ea typeface="小美好体" panose="02010601030101010101" pitchFamily="2" charset="-122"/>
              <a:cs typeface="+mn-cs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71" y="2196749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078212" y="277141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?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sp>
        <p:nvSpPr>
          <p:cNvPr id="3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809164" y="264652"/>
            <a:ext cx="363272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35 (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dư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43C50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rPr>
              <a:t> 34) </a:t>
            </a:r>
          </a:p>
        </p:txBody>
      </p:sp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11024" y="67848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488317" y="466376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068209" y="-29408"/>
            <a:ext cx="1562495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22"/>
          <p:cNvPicPr>
            <a:picLocks noChangeAspect="1"/>
          </p:cNvPicPr>
          <p:nvPr/>
        </p:nvPicPr>
        <p:blipFill rotWithShape="1">
          <a:blip r:embed="rId2" cstate="hqprint"/>
          <a:srcRect t="6179" r="20877"/>
          <a:stretch>
            <a:fillRect/>
          </a:stretch>
        </p:blipFill>
        <p:spPr>
          <a:xfrm>
            <a:off x="10249764" y="-518768"/>
            <a:ext cx="2349500" cy="1662570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325430" y="2321769"/>
            <a:ext cx="2333795" cy="1938992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ba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chữ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12A3F13-5CCC-487A-92BE-B7980F93A2BB}"/>
              </a:ext>
            </a:extLst>
          </p:cNvPr>
          <p:cNvSpPr/>
          <p:nvPr/>
        </p:nvSpPr>
        <p:spPr>
          <a:xfrm>
            <a:off x="3664236" y="176747"/>
            <a:ext cx="4180515" cy="3198628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FEF8897-0228-439E-BA67-946C1420D2F7}"/>
              </a:ext>
            </a:extLst>
          </p:cNvPr>
          <p:cNvSpPr/>
          <p:nvPr/>
        </p:nvSpPr>
        <p:spPr>
          <a:xfrm>
            <a:off x="3664236" y="3739435"/>
            <a:ext cx="4435915" cy="2943234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21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Curved Connector 8">
            <a:extLst>
              <a:ext uri="{FF2B5EF4-FFF2-40B4-BE49-F238E27FC236}">
                <a16:creationId xmlns:a16="http://schemas.microsoft.com/office/drawing/2014/main" id="{5131EA9E-C42C-4F6D-A7DA-B9855BAD0AE1}"/>
              </a:ext>
            </a:extLst>
          </p:cNvPr>
          <p:cNvCxnSpPr>
            <a:endCxn id="4" idx="1"/>
          </p:cNvCxnSpPr>
          <p:nvPr/>
        </p:nvCxnSpPr>
        <p:spPr>
          <a:xfrm rot="5400000" flipH="1" flipV="1">
            <a:off x="2376953" y="2069085"/>
            <a:ext cx="1580307" cy="994260"/>
          </a:xfrm>
          <a:prstGeom prst="curvedConnector2">
            <a:avLst/>
          </a:prstGeom>
          <a:ln w="57150">
            <a:solidFill>
              <a:srgbClr val="1C0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23">
            <a:extLst>
              <a:ext uri="{FF2B5EF4-FFF2-40B4-BE49-F238E27FC236}">
                <a16:creationId xmlns:a16="http://schemas.microsoft.com/office/drawing/2014/main" id="{15F266DB-CC05-456F-90A8-7F8236C554B6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2257190" y="3804006"/>
            <a:ext cx="1809080" cy="100501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853840" y="312517"/>
            <a:ext cx="3673360" cy="2805796"/>
            <a:chOff x="5056791" y="368501"/>
            <a:chExt cx="3673360" cy="2805796"/>
          </a:xfrm>
        </p:grpSpPr>
        <p:sp>
          <p:nvSpPr>
            <p:cNvPr id="10" name="Rectangle 9"/>
            <p:cNvSpPr/>
            <p:nvPr/>
          </p:nvSpPr>
          <p:spPr>
            <a:xfrm>
              <a:off x="5056791" y="368501"/>
              <a:ext cx="36733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1E675C"/>
                  </a:solidFill>
                  <a:effectLst/>
                  <a:uLnTx/>
                  <a:uFillTx/>
                  <a:latin typeface="UVN Van Chuong Nang" panose="00000400000000000000" pitchFamily="2" charset="0"/>
                  <a:ea typeface="小美好体" panose="02010601030101010101" pitchFamily="2" charset="-122"/>
                  <a:cs typeface="+mn-cs"/>
                </a:rPr>
                <a:t>1944 162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7345935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1E675C"/>
                  </a:solidFill>
                  <a:effectLst/>
                  <a:uLnTx/>
                  <a:uFillTx/>
                  <a:latin typeface="UVN Van Chuong Nang" panose="00000400000000000000" pitchFamily="2" charset="0"/>
                  <a:ea typeface="小美好体" panose="02010601030101010101" pitchFamily="2" charset="-122"/>
                  <a:cs typeface="+mn-cs"/>
                </a:rPr>
                <a:t>12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9781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1E675C"/>
                  </a:solidFill>
                  <a:effectLst/>
                  <a:uLnTx/>
                  <a:uFillTx/>
                  <a:latin typeface="UVN Van Chuong Nang" panose="00000400000000000000" pitchFamily="2" charset="0"/>
                  <a:ea typeface="小美好体" panose="02010601030101010101" pitchFamily="2" charset="-122"/>
                  <a:cs typeface="+mn-cs"/>
                </a:rPr>
                <a:t>0324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1E675C"/>
                  </a:solidFill>
                  <a:effectLst/>
                  <a:uLnTx/>
                  <a:uFillTx/>
                  <a:latin typeface="UVN Van Chuong Nang" panose="00000400000000000000" pitchFamily="2" charset="0"/>
                  <a:ea typeface="小美好体" panose="02010601030101010101" pitchFamily="2" charset="-122"/>
                  <a:cs typeface="+mn-cs"/>
                </a:rPr>
                <a:t>000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53840" y="3758386"/>
            <a:ext cx="3881936" cy="2805796"/>
            <a:chOff x="5056791" y="368501"/>
            <a:chExt cx="3881936" cy="2805796"/>
          </a:xfrm>
        </p:grpSpPr>
        <p:sp>
          <p:nvSpPr>
            <p:cNvPr id="23" name="Rectangle 22"/>
            <p:cNvSpPr/>
            <p:nvPr/>
          </p:nvSpPr>
          <p:spPr>
            <a:xfrm>
              <a:off x="5056791" y="368501"/>
              <a:ext cx="3881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1E675C"/>
                  </a:solidFill>
                  <a:effectLst/>
                  <a:uLnTx/>
                  <a:uFillTx/>
                  <a:latin typeface="UVN Van Chuong Nang" panose="00000400000000000000" pitchFamily="2" charset="0"/>
                  <a:ea typeface="小美好体" panose="02010601030101010101" pitchFamily="2" charset="-122"/>
                  <a:cs typeface="+mn-cs"/>
                </a:rPr>
                <a:t>8469  241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7345936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1E675C"/>
                  </a:solidFill>
                  <a:effectLst/>
                  <a:uLnTx/>
                  <a:uFillTx/>
                  <a:latin typeface="UVN Van Chuong Nang" panose="00000400000000000000" pitchFamily="2" charset="0"/>
                  <a:ea typeface="小美好体" panose="02010601030101010101" pitchFamily="2" charset="-122"/>
                  <a:cs typeface="+mn-cs"/>
                </a:rPr>
                <a:t>35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9782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1E675C"/>
                  </a:solidFill>
                  <a:effectLst/>
                  <a:uLnTx/>
                  <a:uFillTx/>
                  <a:latin typeface="UVN Van Chuong Nang" panose="00000400000000000000" pitchFamily="2" charset="0"/>
                  <a:ea typeface="小美好体" panose="02010601030101010101" pitchFamily="2" charset="-122"/>
                  <a:cs typeface="+mn-cs"/>
                </a:rPr>
                <a:t>1239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1E675C"/>
                  </a:solidFill>
                  <a:effectLst/>
                  <a:uLnTx/>
                  <a:uFillTx/>
                  <a:latin typeface="UVN Van Chuong Nang" panose="00000400000000000000" pitchFamily="2" charset="0"/>
                  <a:ea typeface="小美好体" panose="02010601030101010101" pitchFamily="2" charset="-122"/>
                  <a:cs typeface="+mn-cs"/>
                </a:rPr>
                <a:t>034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E675C"/>
                </a:solidFill>
                <a:effectLst/>
                <a:uLnTx/>
                <a:uFillTx/>
                <a:latin typeface="UVN Van Chuong Nang" panose="00000400000000000000" pitchFamily="2" charset="0"/>
                <a:ea typeface="小美好体" panose="02010601030101010101" pitchFamily="2" charset="-122"/>
                <a:cs typeface="+mn-cs"/>
              </a:endParaRPr>
            </a:p>
          </p:txBody>
        </p:sp>
      </p:grp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512A3F13-5CCC-487A-92BE-B7980F93A2BB}"/>
              </a:ext>
            </a:extLst>
          </p:cNvPr>
          <p:cNvSpPr/>
          <p:nvPr/>
        </p:nvSpPr>
        <p:spPr>
          <a:xfrm>
            <a:off x="8496273" y="592640"/>
            <a:ext cx="2733099" cy="2155226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2FEF8897-0228-439E-BA67-946C1420D2F7}"/>
              </a:ext>
            </a:extLst>
          </p:cNvPr>
          <p:cNvSpPr/>
          <p:nvPr/>
        </p:nvSpPr>
        <p:spPr>
          <a:xfrm>
            <a:off x="8673987" y="4306511"/>
            <a:ext cx="2606721" cy="1927571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21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899924" y="1575326"/>
            <a:ext cx="541176" cy="189857"/>
          </a:xfrm>
          <a:prstGeom prst="rightArrow">
            <a:avLst/>
          </a:prstGeom>
          <a:solidFill>
            <a:srgbClr val="0070C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8116481" y="5185557"/>
            <a:ext cx="541176" cy="189857"/>
          </a:xfrm>
          <a:prstGeom prst="rightArrow">
            <a:avLst/>
          </a:prstGeom>
          <a:solidFill>
            <a:srgbClr val="FF000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8657657" y="1008534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hết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8810449" y="4568946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dư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264183" y="0"/>
            <a:ext cx="1265032" cy="759061"/>
          </a:xfrm>
          <a:prstGeom prst="rect">
            <a:avLst/>
          </a:prstGeom>
        </p:spPr>
      </p:pic>
      <p:pic>
        <p:nvPicPr>
          <p:cNvPr id="41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183984" y="350207"/>
            <a:ext cx="1869420" cy="112171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6173281" y="2775290"/>
            <a:ext cx="1562495" cy="9375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99" y="3820499"/>
            <a:ext cx="1532106" cy="3058256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278" y="2742219"/>
            <a:ext cx="758723" cy="6264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374" y="5976350"/>
            <a:ext cx="811978" cy="58875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4220265" y="2222186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224038" y="5670972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6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0" grpId="0" animBg="1"/>
      <p:bldP spid="31" grpId="0" animBg="1"/>
      <p:bldP spid="37" grpId="0"/>
      <p:bldP spid="38" grpId="0"/>
      <p:bldP spid="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807502" y="1228241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946756" y="1218287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LUYỆN TẬP</a:t>
            </a: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835</Words>
  <Application>Microsoft Macintosh PowerPoint</Application>
  <PresentationFormat>Widescreen</PresentationFormat>
  <Paragraphs>198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等线</vt:lpstr>
      <vt:lpstr>等线 Light</vt:lpstr>
      <vt:lpstr>Arial</vt:lpstr>
      <vt:lpstr>Calibri</vt:lpstr>
      <vt:lpstr>Tempus Sans ITC</vt:lpstr>
      <vt:lpstr>Times New Roman</vt:lpstr>
      <vt:lpstr>UTM Akashi</vt:lpstr>
      <vt:lpstr>UTM American Sans</vt:lpstr>
      <vt:lpstr>UTM Arruba KT</vt:lpstr>
      <vt:lpstr>UTM Avo</vt:lpstr>
      <vt:lpstr>UTM Bell</vt:lpstr>
      <vt:lpstr>UTM Cookies</vt:lpstr>
      <vt:lpstr>UTM Rockwell</vt:lpstr>
      <vt:lpstr>UVN Van Chuong Nang</vt:lpstr>
      <vt:lpstr>杨任东竹石体-Regular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Hằng Nguyễn</dc:creator>
  <cp:lastModifiedBy>Microsoft Office User</cp:lastModifiedBy>
  <cp:revision>5</cp:revision>
  <dcterms:created xsi:type="dcterms:W3CDTF">2021-12-21T06:18:49Z</dcterms:created>
  <dcterms:modified xsi:type="dcterms:W3CDTF">2021-12-22T01:36:34Z</dcterms:modified>
</cp:coreProperties>
</file>