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98" r:id="rId3"/>
    <p:sldId id="299" r:id="rId4"/>
    <p:sldId id="300" r:id="rId5"/>
    <p:sldId id="272" r:id="rId6"/>
    <p:sldId id="421" r:id="rId7"/>
    <p:sldId id="301" r:id="rId8"/>
    <p:sldId id="274" r:id="rId9"/>
    <p:sldId id="275" r:id="rId10"/>
    <p:sldId id="276" r:id="rId11"/>
    <p:sldId id="261" r:id="rId12"/>
    <p:sldId id="277" r:id="rId13"/>
    <p:sldId id="302" r:id="rId14"/>
    <p:sldId id="303" r:id="rId15"/>
    <p:sldId id="420" r:id="rId16"/>
    <p:sldId id="297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049F9"/>
    <a:srgbClr val="F0BDB5"/>
    <a:srgbClr val="C0F1F1"/>
    <a:srgbClr val="CFB2EF"/>
    <a:srgbClr val="DD92EB"/>
    <a:srgbClr val="E8B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53" autoAdjust="0"/>
    <p:restoredTop sz="95833" autoAdjust="0"/>
  </p:normalViewPr>
  <p:slideViewPr>
    <p:cSldViewPr>
      <p:cViewPr>
        <p:scale>
          <a:sx n="106" d="100"/>
          <a:sy n="106" d="100"/>
        </p:scale>
        <p:origin x="864" y="5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19BFFB-800C-4B42-9D01-7A342751A7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189799-B5D5-874A-BB9F-30ACFA12242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F4D22-A590-6842-8A42-D65DBA60E0A9}" type="datetimeFigureOut">
              <a:rPr lang="en-VN" smtClean="0"/>
              <a:t>9/15/21</a:t>
            </a:fld>
            <a:endParaRPr lang="en-V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C2EEE08-1950-B349-B47B-ADA81A4D4D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7D15C0B-D134-8D4F-9A2C-8B75C7F10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BA438-B40A-6744-8EE1-E03BE19CAC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4AE6C-FE11-E14B-9369-FA5AAC337E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8A0EA-A61A-E54F-9D94-27E77FCE647D}" type="slidenum">
              <a:rPr lang="en-VN" smtClean="0"/>
              <a:t>‹#›</a:t>
            </a:fld>
            <a:endParaRPr lang="en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52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58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28FB75-A0B4-1C4B-9B79-CFCBB8F555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FCE9ED-C2BF-6146-97A0-D8623A76DD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EEA5C3-8019-154D-93D3-B3B2CD3477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6749B-1724-B943-BCA7-89AFD7F0E605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280002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F6C16F-E526-0A4D-9DD7-78C9997D5D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F9147C-7751-E84F-9EE6-9B53F47B3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BCCE4B-3A42-3247-A363-00C28FB3CD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3D064B-6D1D-7F40-B1C6-55745DD82586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200988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D7EDC4-2447-484A-B34F-5B957CE43E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6A6CFD-E237-B346-921E-D8691EB489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7326C2-5143-5F42-9059-D90C265A8F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2DCA7-1013-5D42-A1DE-8FF5947E1559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002245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26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03EE5-6829-8144-86B9-1439A245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CF441A08-099A-1446-9023-42CF3DB1AB99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477AA-5CED-6A4F-8903-C898FC389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2C62A-79A6-A544-8383-C225436B5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E1A83-815E-574C-B7BC-38615EDD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430D447-2100-404F-B7E9-961F808A73A2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16016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255876-C67D-684E-96D0-C4B37D35AF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5ADE68-50E8-0244-AE54-9596520626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87C883-3A0E-3D43-814E-5922213A68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41089F-DFCB-ED4D-B242-CEB6FA9B3B7B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2367273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16860C-68AF-1347-B62F-B5C6D6A424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E800B5-639C-D840-AD93-2E39B023F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D097A9-979E-B547-A168-7782D5E1B2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279B90-44CB-4A49-B187-A865C6CCD484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176288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3DACBC-7862-2148-9EF5-880AFFAA51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19024D-C874-294B-9B85-DE1E62C088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271E3D-3999-C946-88C1-3B56AFCDB7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4BB8D3-8816-0645-8218-AB4482B7B6A8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153595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3289E9C-3AB5-3943-98AF-483E918B76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EF530FA-C1EE-C44B-9B10-B8EF6449A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870618-3D57-6840-BD3D-5B8195F619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08F8A-BE6A-CD49-B356-917996A1FD49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160000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2ECA894-E336-D04C-BF7C-EBCAE99ABA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4BC7410-E0E0-7643-86BD-96AA5202E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8FBE267-DF8E-1840-A005-D5D4C3FC41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12DF7-11B9-364E-A4BA-FDBF14C5214A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32266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E4A1605-75AD-B34A-AD94-7F77C83633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34C46F6-8FB0-FA4B-9E69-467DC5395E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78F54E-3332-E14B-992B-A24BA9A30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37410F-D359-A34E-95DE-2EFCBF60C569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60504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E346B6-1C90-2C4F-A425-393C02A1C3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25158E-7EE1-EA41-A436-1B49D5D9C0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2E223D-3AD7-8E46-8325-84B92B0AF6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01BBB3-A0B2-C649-86A1-5C46744DAF53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112961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94DF5D-B4EA-4943-A2F8-9516842A98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B11A22-5140-A342-9D0F-086BC93F83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3BF9A2-5936-9344-85E7-78B203A2AA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89B38-C34C-0C4B-AED7-024829B62A70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162815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1F5E11A-472A-7846-A589-198B421A6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9042DE5-5623-C24A-93BD-D33C0E0B3C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VN"/>
              <a:t>Click to edit Master text styles</a:t>
            </a:r>
          </a:p>
          <a:p>
            <a:pPr lvl="1"/>
            <a:r>
              <a:rPr lang="en-US" altLang="en-VN"/>
              <a:t>Second level</a:t>
            </a:r>
          </a:p>
          <a:p>
            <a:pPr lvl="2"/>
            <a:r>
              <a:rPr lang="en-US" altLang="en-VN"/>
              <a:t>Third level</a:t>
            </a:r>
          </a:p>
          <a:p>
            <a:pPr lvl="3"/>
            <a:r>
              <a:rPr lang="en-US" altLang="en-VN"/>
              <a:t>Fourth level</a:t>
            </a:r>
          </a:p>
          <a:p>
            <a:pPr lvl="4"/>
            <a:r>
              <a:rPr lang="en-US" altLang="en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D9CD2A8-0BE9-7D4D-91D0-E43CF1F8F3D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61924D9-5A8B-4944-A2EE-51672F893B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91965DC-9856-A944-97BE-2662366D81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BE3AEC8E-5785-3245-AC2F-4E203E3FAE26}" type="slidenum">
              <a:rPr lang="en-US" altLang="en-VN"/>
              <a:pPr/>
              <a:t>‹#›</a:t>
            </a:fld>
            <a:endParaRPr lang="en-US" altLang="en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AB7CAB-C3D8-D742-A12A-EE68194D1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" y="-83463"/>
            <a:ext cx="1540122" cy="17146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269D79-C32E-204C-90C4-8327C82D9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1207" y="2484156"/>
            <a:ext cx="5715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VN" altLang="en-V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- LỚP 4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5188835E-E9E7-C942-B892-BABB72354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6949" y="4909428"/>
            <a:ext cx="45835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Thực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hiện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Nhóm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giáo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viên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khối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4</a:t>
            </a:r>
            <a:endParaRPr lang="vi-VN" altLang="en-US" sz="2400" b="1" i="1" dirty="0">
              <a:solidFill>
                <a:srgbClr val="002060"/>
              </a:solidFill>
              <a:latin typeface="Times New Roman" panose="02020603050405020304" pitchFamily="18" charset="0"/>
              <a:ea typeface="Brush Script MT" panose="03060802040406070304" pitchFamily="66" charset="-122"/>
              <a:cs typeface="Times New Roman" panose="02020603050405020304" pitchFamily="18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7B690E4E-393D-2645-93C4-443813162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538678"/>
            <a:ext cx="77406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GIÁO DỤC VÀ ĐÀO TẠO QUẬN LONG BIÊN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LÊ QUÝ ĐÔN</a:t>
            </a:r>
            <a:endParaRPr lang="vi-VN" alt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89">
            <a:extLst>
              <a:ext uri="{FF2B5EF4-FFF2-40B4-BE49-F238E27FC236}">
                <a16:creationId xmlns:a16="http://schemas.microsoft.com/office/drawing/2014/main" id="{0B25ED40-2A45-8E4B-9753-0202D8AF9F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227"/>
          <a:stretch/>
        </p:blipFill>
        <p:spPr>
          <a:xfrm>
            <a:off x="0" y="3308449"/>
            <a:ext cx="4092812" cy="1984890"/>
          </a:xfrm>
          <a:custGeom>
            <a:avLst/>
            <a:gdLst>
              <a:gd name="connsiteX0" fmla="*/ 0 w 4361930"/>
              <a:gd name="connsiteY0" fmla="*/ 0 h 2115404"/>
              <a:gd name="connsiteX1" fmla="*/ 2853661 w 4361930"/>
              <a:gd name="connsiteY1" fmla="*/ 0 h 2115404"/>
              <a:gd name="connsiteX2" fmla="*/ 2853661 w 4361930"/>
              <a:gd name="connsiteY2" fmla="*/ 517302 h 2115404"/>
              <a:gd name="connsiteX3" fmla="*/ 3548226 w 4361930"/>
              <a:gd name="connsiteY3" fmla="*/ 517302 h 2115404"/>
              <a:gd name="connsiteX4" fmla="*/ 3548226 w 4361930"/>
              <a:gd name="connsiteY4" fmla="*/ 0 h 2115404"/>
              <a:gd name="connsiteX5" fmla="*/ 4361930 w 4361930"/>
              <a:gd name="connsiteY5" fmla="*/ 0 h 2115404"/>
              <a:gd name="connsiteX6" fmla="*/ 4361930 w 4361930"/>
              <a:gd name="connsiteY6" fmla="*/ 2115404 h 2115404"/>
              <a:gd name="connsiteX7" fmla="*/ 0 w 4361930"/>
              <a:gd name="connsiteY7" fmla="*/ 2115404 h 211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1930" h="2115404">
                <a:moveTo>
                  <a:pt x="0" y="0"/>
                </a:moveTo>
                <a:lnTo>
                  <a:pt x="2853661" y="0"/>
                </a:lnTo>
                <a:lnTo>
                  <a:pt x="2853661" y="517302"/>
                </a:lnTo>
                <a:lnTo>
                  <a:pt x="3548226" y="517302"/>
                </a:lnTo>
                <a:lnTo>
                  <a:pt x="3548226" y="0"/>
                </a:lnTo>
                <a:lnTo>
                  <a:pt x="4361930" y="0"/>
                </a:lnTo>
                <a:lnTo>
                  <a:pt x="4361930" y="2115404"/>
                </a:lnTo>
                <a:lnTo>
                  <a:pt x="0" y="2115404"/>
                </a:lnTo>
                <a:close/>
              </a:path>
            </a:pathLst>
          </a:cu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3F970E43-A1B5-BB4A-9E52-F7EE44A34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57" y="4827033"/>
            <a:ext cx="3314465" cy="2494135"/>
          </a:xfrm>
          <a:prstGeom prst="rect">
            <a:avLst/>
          </a:prstGeom>
        </p:spPr>
      </p:pic>
      <p:pic>
        <p:nvPicPr>
          <p:cNvPr id="14" name="图片 86">
            <a:extLst>
              <a:ext uri="{FF2B5EF4-FFF2-40B4-BE49-F238E27FC236}">
                <a16:creationId xmlns:a16="http://schemas.microsoft.com/office/drawing/2014/main" id="{3711BF13-6567-3943-A942-D79DBE1960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29"/>
          <a:stretch/>
        </p:blipFill>
        <p:spPr>
          <a:xfrm flipH="1">
            <a:off x="33455" y="1885629"/>
            <a:ext cx="1813132" cy="2305050"/>
          </a:xfrm>
          <a:prstGeom prst="rect">
            <a:avLst/>
          </a:prstGeom>
        </p:spPr>
      </p:pic>
      <p:pic>
        <p:nvPicPr>
          <p:cNvPr id="15" name="图片 26">
            <a:extLst>
              <a:ext uri="{FF2B5EF4-FFF2-40B4-BE49-F238E27FC236}">
                <a16:creationId xmlns:a16="http://schemas.microsoft.com/office/drawing/2014/main" id="{CBA42002-747B-8441-8F55-7C83F4C5F2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424748"/>
            <a:ext cx="4127771" cy="412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7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>
            <a:extLst>
              <a:ext uri="{FF2B5EF4-FFF2-40B4-BE49-F238E27FC236}">
                <a16:creationId xmlns:a16="http://schemas.microsoft.com/office/drawing/2014/main" id="{2B3C9706-2DCE-A445-94DC-95DBA0302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62" y="776269"/>
            <a:ext cx="95154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b="1" dirty="0">
                <a:latin typeface="Times New Roman" panose="02020603050405020304" pitchFamily="18" charset="0"/>
              </a:rPr>
              <a:t>a) </a:t>
            </a:r>
            <a:r>
              <a:rPr lang="en-US" altLang="en-VN" b="1" dirty="0" err="1">
                <a:latin typeface="Times New Roman" panose="02020603050405020304" pitchFamily="18" charset="0"/>
              </a:rPr>
              <a:t>Đọc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các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số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sau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và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cho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biết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chữ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số</a:t>
            </a:r>
            <a:r>
              <a:rPr lang="en-US" altLang="en-VN" b="1" dirty="0">
                <a:latin typeface="Times New Roman" panose="02020603050405020304" pitchFamily="18" charset="0"/>
              </a:rPr>
              <a:t> 3 </a:t>
            </a:r>
            <a:r>
              <a:rPr lang="en-US" altLang="en-VN" b="1" dirty="0" err="1">
                <a:latin typeface="Times New Roman" panose="02020603050405020304" pitchFamily="18" charset="0"/>
              </a:rPr>
              <a:t>ở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mỗi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số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đó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thuộc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hàng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nào</a:t>
            </a:r>
            <a:r>
              <a:rPr lang="en-US" altLang="en-VN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0C6C60B0-90D1-344D-BD59-1E483591D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559" y="2264589"/>
            <a:ext cx="2057400" cy="7078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en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46 307</a:t>
            </a:r>
          </a:p>
        </p:txBody>
      </p:sp>
      <p:sp>
        <p:nvSpPr>
          <p:cNvPr id="8210" name="Text Box 18">
            <a:extLst>
              <a:ext uri="{FF2B5EF4-FFF2-40B4-BE49-F238E27FC236}">
                <a16:creationId xmlns:a16="http://schemas.microsoft.com/office/drawing/2014/main" id="{34D7170D-FFED-A747-BEE4-E83AC561B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249200"/>
            <a:ext cx="2209800" cy="7078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en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123 517</a:t>
            </a:r>
          </a:p>
        </p:txBody>
      </p:sp>
      <p:sp>
        <p:nvSpPr>
          <p:cNvPr id="8211" name="Text Box 19">
            <a:extLst>
              <a:ext uri="{FF2B5EF4-FFF2-40B4-BE49-F238E27FC236}">
                <a16:creationId xmlns:a16="http://schemas.microsoft.com/office/drawing/2014/main" id="{D59910B0-2B05-9446-947D-88D058C3F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177" y="2210266"/>
            <a:ext cx="2209800" cy="7078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en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305 804</a:t>
            </a:r>
          </a:p>
        </p:txBody>
      </p:sp>
      <p:sp>
        <p:nvSpPr>
          <p:cNvPr id="8219" name="AutoShape 27">
            <a:extLst>
              <a:ext uri="{FF2B5EF4-FFF2-40B4-BE49-F238E27FC236}">
                <a16:creationId xmlns:a16="http://schemas.microsoft.com/office/drawing/2014/main" id="{E3228F99-602D-6B45-8430-855602201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137489"/>
            <a:ext cx="4648200" cy="2286000"/>
          </a:xfrm>
          <a:prstGeom prst="cloudCallout">
            <a:avLst>
              <a:gd name="adj1" fmla="val 9993"/>
              <a:gd name="adj2" fmla="val -103939"/>
            </a:avLst>
          </a:prstGeom>
          <a:solidFill>
            <a:srgbClr val="E8B369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Bốn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mươi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sáu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nghìn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ba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trăm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linh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bảy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3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thuộc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hàng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trăm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lớp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đơn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vị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224" name="AutoShape 32">
            <a:extLst>
              <a:ext uri="{FF2B5EF4-FFF2-40B4-BE49-F238E27FC236}">
                <a16:creationId xmlns:a16="http://schemas.microsoft.com/office/drawing/2014/main" id="{D007320D-D45F-254B-9635-1DC1BC719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800055"/>
            <a:ext cx="5752331" cy="2589395"/>
          </a:xfrm>
          <a:prstGeom prst="cloudCallout">
            <a:avLst>
              <a:gd name="adj1" fmla="val -11418"/>
              <a:gd name="adj2" fmla="val -84782"/>
            </a:avLst>
          </a:prstGeom>
          <a:solidFill>
            <a:srgbClr val="CFB2E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trăm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mươi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ba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nghìn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năm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trăm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mười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bảy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3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thuộc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hàng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nghìn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lớp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nghìn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225" name="AutoShape 33">
            <a:extLst>
              <a:ext uri="{FF2B5EF4-FFF2-40B4-BE49-F238E27FC236}">
                <a16:creationId xmlns:a16="http://schemas.microsoft.com/office/drawing/2014/main" id="{AFF98F43-2C20-DA4D-B6E0-D7512659A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856" y="3815444"/>
            <a:ext cx="5082502" cy="2743200"/>
          </a:xfrm>
          <a:prstGeom prst="cloudCallout">
            <a:avLst>
              <a:gd name="adj1" fmla="val -1248"/>
              <a:gd name="adj2" fmla="val -85410"/>
            </a:avLst>
          </a:prstGeom>
          <a:solidFill>
            <a:srgbClr val="C0F1F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Ba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trăm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linh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năm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nghìn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tám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trăm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linh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bốn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3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thuộc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hàng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trăm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nghìn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lớp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nghìn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84C8B9-5003-A84A-B607-F86C580E9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01AECF5-AD3B-4848-9DA6-0132C12F70E5}"/>
              </a:ext>
            </a:extLst>
          </p:cNvPr>
          <p:cNvGrpSpPr/>
          <p:nvPr/>
        </p:nvGrpSpPr>
        <p:grpSpPr>
          <a:xfrm>
            <a:off x="1380962" y="754798"/>
            <a:ext cx="667076" cy="662117"/>
            <a:chOff x="2057400" y="1289626"/>
            <a:chExt cx="390190" cy="386774"/>
          </a:xfrm>
        </p:grpSpPr>
        <p:sp>
          <p:nvSpPr>
            <p:cNvPr id="18" name="Oval 224">
              <a:extLst>
                <a:ext uri="{FF2B5EF4-FFF2-40B4-BE49-F238E27FC236}">
                  <a16:creationId xmlns:a16="http://schemas.microsoft.com/office/drawing/2014/main" id="{BB6334E3-49CC-384C-A4A3-C717C6C5A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290636"/>
              <a:ext cx="381000" cy="3857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VN" sz="2400">
                <a:latin typeface="Times New Roman" panose="02020603050405020304" pitchFamily="18" charset="0"/>
              </a:endParaRPr>
            </a:p>
          </p:txBody>
        </p:sp>
        <p:sp>
          <p:nvSpPr>
            <p:cNvPr id="19" name="Text Box 225">
              <a:extLst>
                <a:ext uri="{FF2B5EF4-FFF2-40B4-BE49-F238E27FC236}">
                  <a16:creationId xmlns:a16="http://schemas.microsoft.com/office/drawing/2014/main" id="{D34F3BDB-4A01-0C42-A33C-9CA703AB61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2790" y="1289626"/>
              <a:ext cx="304800" cy="34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VN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FCEDB7A-05CD-EA4F-9384-DAD4530EC68C}"/>
              </a:ext>
            </a:extLst>
          </p:cNvPr>
          <p:cNvSpPr txBox="1"/>
          <p:nvPr/>
        </p:nvSpPr>
        <p:spPr>
          <a:xfrm>
            <a:off x="2791216" y="2260450"/>
            <a:ext cx="44755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61C0B1-54DD-E048-9E2C-D92501DF4F98}"/>
              </a:ext>
            </a:extLst>
          </p:cNvPr>
          <p:cNvSpPr txBox="1"/>
          <p:nvPr/>
        </p:nvSpPr>
        <p:spPr>
          <a:xfrm>
            <a:off x="5522211" y="2249200"/>
            <a:ext cx="44755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FCAE42-B90C-F445-8E9A-9224215260F7}"/>
              </a:ext>
            </a:extLst>
          </p:cNvPr>
          <p:cNvSpPr txBox="1"/>
          <p:nvPr/>
        </p:nvSpPr>
        <p:spPr>
          <a:xfrm>
            <a:off x="7961177" y="2210266"/>
            <a:ext cx="44755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 autoUpdateAnimBg="0"/>
      <p:bldP spid="8210" grpId="0" autoUpdateAnimBg="0"/>
      <p:bldP spid="8211" grpId="0" autoUpdateAnimBg="0"/>
      <p:bldP spid="8219" grpId="0" animBg="1"/>
      <p:bldP spid="8219" grpId="1" animBg="1"/>
      <p:bldP spid="8224" grpId="0" animBg="1"/>
      <p:bldP spid="8224" grpId="1" animBg="1"/>
      <p:bldP spid="8225" grpId="0" animBg="1"/>
      <p:bldP spid="8225" grpId="1" animBg="1"/>
      <p:bldP spid="3" grpId="0"/>
      <p:bldP spid="3" grpId="1"/>
      <p:bldP spid="22" grpId="0"/>
      <p:bldP spid="22" grpId="1"/>
      <p:bldP spid="23" grpId="0"/>
      <p:bldP spid="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0D39F8C-C89A-4148-A29F-395D5F28CB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1" y="1152569"/>
            <a:ext cx="10070432" cy="1143000"/>
          </a:xfrm>
        </p:spPr>
        <p:txBody>
          <a:bodyPr/>
          <a:lstStyle/>
          <a:p>
            <a:pPr algn="l"/>
            <a:r>
              <a:rPr lang="en-US" altLang="en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en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7203" name="Group 35">
            <a:extLst>
              <a:ext uri="{FF2B5EF4-FFF2-40B4-BE49-F238E27FC236}">
                <a16:creationId xmlns:a16="http://schemas.microsoft.com/office/drawing/2014/main" id="{00C8EE7F-09FA-A741-A30A-7783926954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307895"/>
              </p:ext>
            </p:extLst>
          </p:nvPr>
        </p:nvGraphicFramePr>
        <p:xfrm>
          <a:off x="431131" y="2157412"/>
          <a:ext cx="11201401" cy="2553475"/>
        </p:xfrm>
        <a:graphic>
          <a:graphicData uri="http://schemas.openxmlformats.org/drawingml/2006/table">
            <a:tbl>
              <a:tblPr/>
              <a:tblGrid>
                <a:gridCol w="1425633">
                  <a:extLst>
                    <a:ext uri="{9D8B030D-6E8A-4147-A177-3AD203B41FA5}">
                      <a16:colId xmlns:a16="http://schemas.microsoft.com/office/drawing/2014/main" val="2675941039"/>
                    </a:ext>
                  </a:extLst>
                </a:gridCol>
                <a:gridCol w="1832957">
                  <a:extLst>
                    <a:ext uri="{9D8B030D-6E8A-4147-A177-3AD203B41FA5}">
                      <a16:colId xmlns:a16="http://schemas.microsoft.com/office/drawing/2014/main" val="3149493564"/>
                    </a:ext>
                  </a:extLst>
                </a:gridCol>
                <a:gridCol w="1832957">
                  <a:extLst>
                    <a:ext uri="{9D8B030D-6E8A-4147-A177-3AD203B41FA5}">
                      <a16:colId xmlns:a16="http://schemas.microsoft.com/office/drawing/2014/main" val="1098123276"/>
                    </a:ext>
                  </a:extLst>
                </a:gridCol>
                <a:gridCol w="1934787">
                  <a:extLst>
                    <a:ext uri="{9D8B030D-6E8A-4147-A177-3AD203B41FA5}">
                      <a16:colId xmlns:a16="http://schemas.microsoft.com/office/drawing/2014/main" val="3238539252"/>
                    </a:ext>
                  </a:extLst>
                </a:gridCol>
                <a:gridCol w="2036618">
                  <a:extLst>
                    <a:ext uri="{9D8B030D-6E8A-4147-A177-3AD203B41FA5}">
                      <a16:colId xmlns:a16="http://schemas.microsoft.com/office/drawing/2014/main" val="1827812234"/>
                    </a:ext>
                  </a:extLst>
                </a:gridCol>
                <a:gridCol w="2138449">
                  <a:extLst>
                    <a:ext uri="{9D8B030D-6E8A-4147-A177-3AD203B41FA5}">
                      <a16:colId xmlns:a16="http://schemas.microsoft.com/office/drawing/2014/main" val="3504598859"/>
                    </a:ext>
                  </a:extLst>
                </a:gridCol>
              </a:tblGrid>
              <a:tr h="7707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VN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en-US" altLang="en-VN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VN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38 753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VN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VN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79 518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VN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302 671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VN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715 519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140035"/>
                  </a:ext>
                </a:extLst>
              </a:tr>
              <a:tr h="16343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kumimoji="0" lang="en-US" altLang="en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kumimoji="0" lang="en-US" altLang="en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kumimoji="0" lang="en-US" altLang="en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VN" altLang="en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VN" altLang="en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VN" altLang="en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VN" altLang="en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VN" altLang="en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056869"/>
                  </a:ext>
                </a:extLst>
              </a:tr>
            </a:tbl>
          </a:graphicData>
        </a:graphic>
      </p:graphicFrame>
      <p:sp>
        <p:nvSpPr>
          <p:cNvPr id="7204" name="Text Box 36">
            <a:extLst>
              <a:ext uri="{FF2B5EF4-FFF2-40B4-BE49-F238E27FC236}">
                <a16:creationId xmlns:a16="http://schemas.microsoft.com/office/drawing/2014/main" id="{7E8ACEDD-A8C6-DB47-BD17-7DA8EB698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505200"/>
            <a:ext cx="106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</a:p>
        </p:txBody>
      </p:sp>
      <p:sp>
        <p:nvSpPr>
          <p:cNvPr id="7205" name="Text Box 37">
            <a:extLst>
              <a:ext uri="{FF2B5EF4-FFF2-40B4-BE49-F238E27FC236}">
                <a16:creationId xmlns:a16="http://schemas.microsoft.com/office/drawing/2014/main" id="{68E418B6-B0AE-C745-88A7-E99920A33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521243"/>
            <a:ext cx="1371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VN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</a:p>
        </p:txBody>
      </p:sp>
      <p:sp>
        <p:nvSpPr>
          <p:cNvPr id="7206" name="Text Box 38">
            <a:extLst>
              <a:ext uri="{FF2B5EF4-FFF2-40B4-BE49-F238E27FC236}">
                <a16:creationId xmlns:a16="http://schemas.microsoft.com/office/drawing/2014/main" id="{BD48752F-6086-574A-A11F-85AC44059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505200"/>
            <a:ext cx="1600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VN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70 000</a:t>
            </a:r>
          </a:p>
        </p:txBody>
      </p:sp>
      <p:sp>
        <p:nvSpPr>
          <p:cNvPr id="7207" name="Text Box 39">
            <a:extLst>
              <a:ext uri="{FF2B5EF4-FFF2-40B4-BE49-F238E27FC236}">
                <a16:creationId xmlns:a16="http://schemas.microsoft.com/office/drawing/2014/main" id="{7CD4F8E4-C39F-DD4D-941B-A3E75A4A3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4644" y="3521243"/>
            <a:ext cx="106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VN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7208" name="Text Box 40">
            <a:extLst>
              <a:ext uri="{FF2B5EF4-FFF2-40B4-BE49-F238E27FC236}">
                <a16:creationId xmlns:a16="http://schemas.microsoft.com/office/drawing/2014/main" id="{7AF07D8B-FD68-824E-BC7D-9BDD41AEA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3132" y="3510968"/>
            <a:ext cx="19651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VN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700 000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47FF7D-E6D7-8840-8EA0-16B20EE5B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58A9724-1EB8-904B-8F46-419D5D904F80}"/>
              </a:ext>
            </a:extLst>
          </p:cNvPr>
          <p:cNvGrpSpPr/>
          <p:nvPr/>
        </p:nvGrpSpPr>
        <p:grpSpPr>
          <a:xfrm>
            <a:off x="502063" y="1392146"/>
            <a:ext cx="667076" cy="662117"/>
            <a:chOff x="2057400" y="1289626"/>
            <a:chExt cx="390190" cy="386774"/>
          </a:xfrm>
        </p:grpSpPr>
        <p:sp>
          <p:nvSpPr>
            <p:cNvPr id="11" name="Oval 224">
              <a:extLst>
                <a:ext uri="{FF2B5EF4-FFF2-40B4-BE49-F238E27FC236}">
                  <a16:creationId xmlns:a16="http://schemas.microsoft.com/office/drawing/2014/main" id="{202C8379-3BC1-DF49-A4FE-B886FB1E0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290636"/>
              <a:ext cx="381000" cy="3857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VN" sz="2400">
                <a:latin typeface="Times New Roman" panose="02020603050405020304" pitchFamily="18" charset="0"/>
              </a:endParaRPr>
            </a:p>
          </p:txBody>
        </p:sp>
        <p:sp>
          <p:nvSpPr>
            <p:cNvPr id="12" name="Text Box 225">
              <a:extLst>
                <a:ext uri="{FF2B5EF4-FFF2-40B4-BE49-F238E27FC236}">
                  <a16:creationId xmlns:a16="http://schemas.microsoft.com/office/drawing/2014/main" id="{95BC4705-2EEB-BD42-9FFA-F9D7D9C0A6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2790" y="1289626"/>
              <a:ext cx="304800" cy="34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VN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3BBFE4-BB5A-B34A-B2ED-96AC4ABFD3E3}"/>
              </a:ext>
            </a:extLst>
          </p:cNvPr>
          <p:cNvSpPr/>
          <p:nvPr/>
        </p:nvSpPr>
        <p:spPr bwMode="auto">
          <a:xfrm>
            <a:off x="10210800" y="310841"/>
            <a:ext cx="1625871" cy="510778"/>
          </a:xfrm>
          <a:prstGeom prst="roundRect">
            <a:avLst/>
          </a:prstGeom>
          <a:ln>
            <a:solidFill>
              <a:srgbClr val="2049F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VN" sz="2400" b="1" i="0" u="none" strike="noStrike" cap="none" normalizeH="0" baseline="0" dirty="0">
                <a:ln>
                  <a:noFill/>
                </a:ln>
                <a:solidFill>
                  <a:srgbClr val="2049F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 SGK</a:t>
            </a:r>
          </a:p>
        </p:txBody>
      </p:sp>
      <p:sp>
        <p:nvSpPr>
          <p:cNvPr id="14" name="Google Shape;217;p9">
            <a:extLst>
              <a:ext uri="{FF2B5EF4-FFF2-40B4-BE49-F238E27FC236}">
                <a16:creationId xmlns:a16="http://schemas.microsoft.com/office/drawing/2014/main" id="{FFC2AB8F-7F4F-A04E-B48C-B75D78867094}"/>
              </a:ext>
            </a:extLst>
          </p:cNvPr>
          <p:cNvSpPr/>
          <p:nvPr/>
        </p:nvSpPr>
        <p:spPr>
          <a:xfrm>
            <a:off x="1182114" y="4820677"/>
            <a:ext cx="9654209" cy="1684565"/>
          </a:xfrm>
          <a:prstGeom prst="cloudCallout">
            <a:avLst>
              <a:gd name="adj1" fmla="val -51649"/>
              <a:gd name="adj2" fmla="val -70547"/>
            </a:avLst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Giá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trị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chữ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phụ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thuộc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vào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vị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trí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chữ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đó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ở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mỗi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Tức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chữ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đứng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ở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nào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sẽ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mang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giá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trị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đó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26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4" grpId="0"/>
      <p:bldP spid="7205" grpId="0"/>
      <p:bldP spid="7206" grpId="0"/>
      <p:bldP spid="7207" grpId="0"/>
      <p:bldP spid="7208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Text Box 10">
            <a:extLst>
              <a:ext uri="{FF2B5EF4-FFF2-40B4-BE49-F238E27FC236}">
                <a16:creationId xmlns:a16="http://schemas.microsoft.com/office/drawing/2014/main" id="{C5CB8F77-B60E-5842-849E-718DBAF19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911" y="496669"/>
            <a:ext cx="624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09CEC047-F48C-8341-AEEB-028D4C04B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303" y="1168977"/>
            <a:ext cx="2209937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52 314;</a:t>
            </a: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F95EE872-A74B-AE41-8D72-35412F4CE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5879" y="1177053"/>
            <a:ext cx="2712195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503 060;</a:t>
            </a:r>
          </a:p>
        </p:txBody>
      </p:sp>
      <p:sp>
        <p:nvSpPr>
          <p:cNvPr id="9229" name="Text Box 13">
            <a:extLst>
              <a:ext uri="{FF2B5EF4-FFF2-40B4-BE49-F238E27FC236}">
                <a16:creationId xmlns:a16="http://schemas.microsoft.com/office/drawing/2014/main" id="{8EB4295C-8AE0-7547-B023-F85079129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156260"/>
            <a:ext cx="2310389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83 760;</a:t>
            </a:r>
          </a:p>
        </p:txBody>
      </p:sp>
      <p:sp>
        <p:nvSpPr>
          <p:cNvPr id="9230" name="Text Box 14">
            <a:extLst>
              <a:ext uri="{FF2B5EF4-FFF2-40B4-BE49-F238E27FC236}">
                <a16:creationId xmlns:a16="http://schemas.microsoft.com/office/drawing/2014/main" id="{C6C5007B-DE0D-2A42-B6C0-96189D17F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156260"/>
            <a:ext cx="3817164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176 091.</a:t>
            </a:r>
          </a:p>
        </p:txBody>
      </p:sp>
      <p:sp>
        <p:nvSpPr>
          <p:cNvPr id="9231" name="Text Box 15">
            <a:extLst>
              <a:ext uri="{FF2B5EF4-FFF2-40B4-BE49-F238E27FC236}">
                <a16:creationId xmlns:a16="http://schemas.microsoft.com/office/drawing/2014/main" id="{9261C344-5D30-DF49-AB4E-3B05D1D92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1" y="1949341"/>
            <a:ext cx="1371600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232" name="Text Box 16">
            <a:extLst>
              <a:ext uri="{FF2B5EF4-FFF2-40B4-BE49-F238E27FC236}">
                <a16:creationId xmlns:a16="http://schemas.microsoft.com/office/drawing/2014/main" id="{39EC2A4D-292D-8C47-99A1-58A6F488A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0992" y="1949342"/>
            <a:ext cx="1733791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52 314</a:t>
            </a:r>
          </a:p>
        </p:txBody>
      </p:sp>
      <p:sp>
        <p:nvSpPr>
          <p:cNvPr id="9243" name="Text Box 27">
            <a:extLst>
              <a:ext uri="{FF2B5EF4-FFF2-40B4-BE49-F238E27FC236}">
                <a16:creationId xmlns:a16="http://schemas.microsoft.com/office/drawing/2014/main" id="{101D9725-4871-2C49-8272-4909BCF1B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9538" y="1939715"/>
            <a:ext cx="7752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3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= 50 000 + 2000 + 300 + 10 + 4</a:t>
            </a:r>
          </a:p>
        </p:txBody>
      </p:sp>
      <p:sp>
        <p:nvSpPr>
          <p:cNvPr id="9244" name="Text Box 28">
            <a:extLst>
              <a:ext uri="{FF2B5EF4-FFF2-40B4-BE49-F238E27FC236}">
                <a16:creationId xmlns:a16="http://schemas.microsoft.com/office/drawing/2014/main" id="{4703AAA6-3774-614E-AC28-5515060AA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306" y="2819400"/>
            <a:ext cx="18517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503 060</a:t>
            </a:r>
            <a:endParaRPr lang="en-US" altLang="en-VN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45" name="Text Box 29">
            <a:extLst>
              <a:ext uri="{FF2B5EF4-FFF2-40B4-BE49-F238E27FC236}">
                <a16:creationId xmlns:a16="http://schemas.microsoft.com/office/drawing/2014/main" id="{EBD285BF-58D8-8841-9218-8F872AFA2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9095" y="2841282"/>
            <a:ext cx="49071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sz="4000" b="1" dirty="0">
                <a:solidFill>
                  <a:srgbClr val="2049F9"/>
                </a:solidFill>
                <a:latin typeface="Times New Roman" panose="02020603050405020304" pitchFamily="18" charset="0"/>
              </a:rPr>
              <a:t>= 500 000 + 3000 + 60</a:t>
            </a:r>
            <a:endParaRPr lang="en-US" altLang="en-VN" sz="4000" dirty="0">
              <a:solidFill>
                <a:srgbClr val="2049F9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51" name="Text Box 35">
            <a:extLst>
              <a:ext uri="{FF2B5EF4-FFF2-40B4-BE49-F238E27FC236}">
                <a16:creationId xmlns:a16="http://schemas.microsoft.com/office/drawing/2014/main" id="{FE949900-F800-6D46-AB7B-231561AC9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786" y="3706056"/>
            <a:ext cx="15953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83 760</a:t>
            </a:r>
          </a:p>
        </p:txBody>
      </p:sp>
      <p:sp>
        <p:nvSpPr>
          <p:cNvPr id="9252" name="Text Box 36">
            <a:extLst>
              <a:ext uri="{FF2B5EF4-FFF2-40B4-BE49-F238E27FC236}">
                <a16:creationId xmlns:a16="http://schemas.microsoft.com/office/drawing/2014/main" id="{4966DA5F-6930-4C48-8099-D4173B511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9095" y="3717436"/>
            <a:ext cx="59683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sz="4000" b="1" dirty="0">
                <a:solidFill>
                  <a:srgbClr val="2049F9"/>
                </a:solidFill>
                <a:latin typeface="Times New Roman" panose="02020603050405020304" pitchFamily="18" charset="0"/>
              </a:rPr>
              <a:t>= 80 000 + 3000 + 700 + 60</a:t>
            </a:r>
          </a:p>
        </p:txBody>
      </p:sp>
      <p:sp>
        <p:nvSpPr>
          <p:cNvPr id="9260" name="Text Box 44">
            <a:extLst>
              <a:ext uri="{FF2B5EF4-FFF2-40B4-BE49-F238E27FC236}">
                <a16:creationId xmlns:a16="http://schemas.microsoft.com/office/drawing/2014/main" id="{D4904865-98A3-A84F-8E28-ACEB61B8B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306" y="4610297"/>
            <a:ext cx="18517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176 091</a:t>
            </a:r>
          </a:p>
        </p:txBody>
      </p:sp>
      <p:sp>
        <p:nvSpPr>
          <p:cNvPr id="9261" name="Text Box 45">
            <a:extLst>
              <a:ext uri="{FF2B5EF4-FFF2-40B4-BE49-F238E27FC236}">
                <a16:creationId xmlns:a16="http://schemas.microsoft.com/office/drawing/2014/main" id="{5F559E33-CAC9-5940-BA79-890D243DE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9095" y="4633056"/>
            <a:ext cx="76706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sz="4000" b="1" dirty="0">
                <a:solidFill>
                  <a:srgbClr val="2049F9"/>
                </a:solidFill>
                <a:latin typeface="Times New Roman" panose="02020603050405020304" pitchFamily="18" charset="0"/>
              </a:rPr>
              <a:t>= 100 000 + 70 000 + 6000 + 90 + 1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40A494AB-C904-DC4F-B821-97898F550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D318632-9926-C44D-9824-9E4AE58E1986}"/>
              </a:ext>
            </a:extLst>
          </p:cNvPr>
          <p:cNvGrpSpPr/>
          <p:nvPr/>
        </p:nvGrpSpPr>
        <p:grpSpPr>
          <a:xfrm>
            <a:off x="1682680" y="458929"/>
            <a:ext cx="695232" cy="660388"/>
            <a:chOff x="2057400" y="1290636"/>
            <a:chExt cx="406659" cy="385764"/>
          </a:xfrm>
        </p:grpSpPr>
        <p:sp>
          <p:nvSpPr>
            <p:cNvPr id="51" name="Oval 224">
              <a:extLst>
                <a:ext uri="{FF2B5EF4-FFF2-40B4-BE49-F238E27FC236}">
                  <a16:creationId xmlns:a16="http://schemas.microsoft.com/office/drawing/2014/main" id="{8642509A-881E-5D4B-9339-23B3F9C0E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290636"/>
              <a:ext cx="381000" cy="3857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VN" sz="2400">
                <a:latin typeface="Times New Roman" panose="02020603050405020304" pitchFamily="18" charset="0"/>
              </a:endParaRPr>
            </a:p>
          </p:txBody>
        </p:sp>
        <p:sp>
          <p:nvSpPr>
            <p:cNvPr id="52" name="Text Box 225">
              <a:extLst>
                <a:ext uri="{FF2B5EF4-FFF2-40B4-BE49-F238E27FC236}">
                  <a16:creationId xmlns:a16="http://schemas.microsoft.com/office/drawing/2014/main" id="{4007CEC1-7CBE-6644-9DB0-E73F9F4EC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9259" y="1312720"/>
              <a:ext cx="304800" cy="34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VN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8C4D796-3C12-024F-8643-E9D577848A4D}"/>
              </a:ext>
            </a:extLst>
          </p:cNvPr>
          <p:cNvSpPr/>
          <p:nvPr/>
        </p:nvSpPr>
        <p:spPr bwMode="auto">
          <a:xfrm>
            <a:off x="8558790" y="552072"/>
            <a:ext cx="1255300" cy="510778"/>
          </a:xfrm>
          <a:prstGeom prst="roundRect">
            <a:avLst/>
          </a:prstGeom>
          <a:ln>
            <a:solidFill>
              <a:srgbClr val="2049F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VN" sz="2400" b="1" i="0" u="none" strike="noStrike" cap="none" normalizeH="0" baseline="0" dirty="0">
                <a:ln>
                  <a:noFill/>
                </a:ln>
                <a:solidFill>
                  <a:srgbClr val="2049F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</a:p>
        </p:txBody>
      </p:sp>
      <p:sp>
        <p:nvSpPr>
          <p:cNvPr id="21" name="Google Shape;263;p10">
            <a:extLst>
              <a:ext uri="{FF2B5EF4-FFF2-40B4-BE49-F238E27FC236}">
                <a16:creationId xmlns:a16="http://schemas.microsoft.com/office/drawing/2014/main" id="{94203D51-3177-1D46-AD4A-4BC6C0F3871A}"/>
              </a:ext>
            </a:extLst>
          </p:cNvPr>
          <p:cNvSpPr/>
          <p:nvPr/>
        </p:nvSpPr>
        <p:spPr>
          <a:xfrm>
            <a:off x="824989" y="5350180"/>
            <a:ext cx="10764575" cy="1442212"/>
          </a:xfrm>
          <a:prstGeom prst="flowChartPunchedTape">
            <a:avLst/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mỗi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tổng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ở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nên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utoUpdateAnimBg="0"/>
      <p:bldP spid="9228" grpId="0" autoUpdateAnimBg="0"/>
      <p:bldP spid="9229" grpId="0" autoUpdateAnimBg="0"/>
      <p:bldP spid="9230" grpId="0" autoUpdateAnimBg="0"/>
      <p:bldP spid="9231" grpId="0" autoUpdateAnimBg="0"/>
      <p:bldP spid="9232" grpId="0" autoUpdateAnimBg="0"/>
      <p:bldP spid="9243" grpId="0"/>
      <p:bldP spid="9244" grpId="0"/>
      <p:bldP spid="9245" grpId="0"/>
      <p:bldP spid="9251" grpId="0"/>
      <p:bldP spid="9252" grpId="0"/>
      <p:bldP spid="9260" grpId="0"/>
      <p:bldP spid="9261" grpId="0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7D1A732A-510D-6244-99C4-33513218B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277034"/>
            <a:ext cx="624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6FA4E9-1958-5840-A546-A9C99739BEFA}"/>
              </a:ext>
            </a:extLst>
          </p:cNvPr>
          <p:cNvGrpSpPr/>
          <p:nvPr/>
        </p:nvGrpSpPr>
        <p:grpSpPr>
          <a:xfrm>
            <a:off x="981169" y="1239294"/>
            <a:ext cx="695232" cy="660388"/>
            <a:chOff x="2057400" y="1290636"/>
            <a:chExt cx="406659" cy="385764"/>
          </a:xfrm>
        </p:grpSpPr>
        <p:sp>
          <p:nvSpPr>
            <p:cNvPr id="4" name="Oval 224">
              <a:extLst>
                <a:ext uri="{FF2B5EF4-FFF2-40B4-BE49-F238E27FC236}">
                  <a16:creationId xmlns:a16="http://schemas.microsoft.com/office/drawing/2014/main" id="{9F56209E-A576-5B4D-811C-A2B175931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290636"/>
              <a:ext cx="381000" cy="3857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VN" sz="2400">
                <a:latin typeface="Times New Roman" panose="02020603050405020304" pitchFamily="18" charset="0"/>
              </a:endParaRPr>
            </a:p>
          </p:txBody>
        </p:sp>
        <p:sp>
          <p:nvSpPr>
            <p:cNvPr id="5" name="Text Box 225">
              <a:extLst>
                <a:ext uri="{FF2B5EF4-FFF2-40B4-BE49-F238E27FC236}">
                  <a16:creationId xmlns:a16="http://schemas.microsoft.com/office/drawing/2014/main" id="{3F5DF2C1-B5CE-8548-A709-F016C26304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9259" y="1312720"/>
              <a:ext cx="304800" cy="34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VN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523AA02-AC78-9D47-BBD3-D441465A8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  <p:sp>
        <p:nvSpPr>
          <p:cNvPr id="7" name="Text Box 10">
            <a:extLst>
              <a:ext uri="{FF2B5EF4-FFF2-40B4-BE49-F238E27FC236}">
                <a16:creationId xmlns:a16="http://schemas.microsoft.com/office/drawing/2014/main" id="{0728B865-2C0E-2648-84B2-FDBB50284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11" y="2273588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a) 5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, 7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, 3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chục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5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A944F68F-2CA9-5245-964B-9D42A9DBC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11" y="3016351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b) 3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, 4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A91832E1-ECA7-714D-BF51-57BD94C88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11" y="38100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c) 2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, 4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6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chục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72BD6847-D1A5-9F4B-8C84-E549BA7FA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11" y="4603649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d) 8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chục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3CB922-C054-AB42-B533-6D57FE90D26E}"/>
              </a:ext>
            </a:extLst>
          </p:cNvPr>
          <p:cNvSpPr txBox="1"/>
          <p:nvPr/>
        </p:nvSpPr>
        <p:spPr>
          <a:xfrm>
            <a:off x="7930662" y="2273588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500 735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14A8BB-037E-5041-9F77-4C3B0B80779A}"/>
              </a:ext>
            </a:extLst>
          </p:cNvPr>
          <p:cNvSpPr txBox="1"/>
          <p:nvPr/>
        </p:nvSpPr>
        <p:spPr>
          <a:xfrm>
            <a:off x="6629400" y="301635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300 402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E1A8F1-AA01-E141-8BE0-FBEEF8F42DE7}"/>
              </a:ext>
            </a:extLst>
          </p:cNvPr>
          <p:cNvSpPr txBox="1"/>
          <p:nvPr/>
        </p:nvSpPr>
        <p:spPr>
          <a:xfrm>
            <a:off x="6477000" y="380999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204 060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7A23FC-A9BE-5A43-B072-29B8C67C8403}"/>
              </a:ext>
            </a:extLst>
          </p:cNvPr>
          <p:cNvSpPr txBox="1"/>
          <p:nvPr/>
        </p:nvSpPr>
        <p:spPr>
          <a:xfrm>
            <a:off x="5257800" y="460364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80 002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4F48148-0CE6-EC4E-AF4D-144222FAB26A}"/>
              </a:ext>
            </a:extLst>
          </p:cNvPr>
          <p:cNvSpPr/>
          <p:nvPr/>
        </p:nvSpPr>
        <p:spPr bwMode="auto">
          <a:xfrm>
            <a:off x="7492864" y="766256"/>
            <a:ext cx="1295401" cy="510778"/>
          </a:xfrm>
          <a:prstGeom prst="roundRect">
            <a:avLst/>
          </a:prstGeom>
          <a:ln>
            <a:solidFill>
              <a:srgbClr val="2049F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VN" sz="2400" b="1" i="0" u="none" strike="noStrike" cap="none" normalizeH="0" baseline="0" dirty="0">
                <a:ln>
                  <a:noFill/>
                </a:ln>
                <a:solidFill>
                  <a:srgbClr val="2049F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</a:p>
        </p:txBody>
      </p:sp>
    </p:spTree>
    <p:extLst>
      <p:ext uri="{BB962C8B-B14F-4D97-AF65-F5344CB8AC3E}">
        <p14:creationId xmlns:p14="http://schemas.microsoft.com/office/powerpoint/2010/main" val="2677832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7D1A732A-510D-6244-99C4-33513218B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277034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V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V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V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V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V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V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V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VN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V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V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6FA4E9-1958-5840-A546-A9C99739BEFA}"/>
              </a:ext>
            </a:extLst>
          </p:cNvPr>
          <p:cNvGrpSpPr/>
          <p:nvPr/>
        </p:nvGrpSpPr>
        <p:grpSpPr>
          <a:xfrm>
            <a:off x="981169" y="1239294"/>
            <a:ext cx="695232" cy="660388"/>
            <a:chOff x="2057400" y="1290636"/>
            <a:chExt cx="406659" cy="385764"/>
          </a:xfrm>
        </p:grpSpPr>
        <p:sp>
          <p:nvSpPr>
            <p:cNvPr id="4" name="Oval 224">
              <a:extLst>
                <a:ext uri="{FF2B5EF4-FFF2-40B4-BE49-F238E27FC236}">
                  <a16:creationId xmlns:a16="http://schemas.microsoft.com/office/drawing/2014/main" id="{9F56209E-A576-5B4D-811C-A2B175931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290636"/>
              <a:ext cx="381000" cy="3857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VN" sz="2400">
                <a:latin typeface="Times New Roman" panose="02020603050405020304" pitchFamily="18" charset="0"/>
              </a:endParaRPr>
            </a:p>
          </p:txBody>
        </p:sp>
        <p:sp>
          <p:nvSpPr>
            <p:cNvPr id="5" name="Text Box 225">
              <a:extLst>
                <a:ext uri="{FF2B5EF4-FFF2-40B4-BE49-F238E27FC236}">
                  <a16:creationId xmlns:a16="http://schemas.microsoft.com/office/drawing/2014/main" id="{3F5DF2C1-B5CE-8548-A709-F016C26304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9259" y="1312720"/>
              <a:ext cx="304800" cy="34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VN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523AA02-AC78-9D47-BBD3-D441465A8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  <p:sp>
        <p:nvSpPr>
          <p:cNvPr id="7" name="Text Box 10">
            <a:extLst>
              <a:ext uri="{FF2B5EF4-FFF2-40B4-BE49-F238E27FC236}">
                <a16:creationId xmlns:a16="http://schemas.microsoft.com/office/drawing/2014/main" id="{0728B865-2C0E-2648-84B2-FDBB50284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169" y="2165629"/>
            <a:ext cx="107050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i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VN" b="1" i="1" dirty="0">
                <a:solidFill>
                  <a:srgbClr val="2049F9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832 573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: 8 ; 3 ; 2.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A944F68F-2CA9-5245-964B-9D42A9DBC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111" y="3016351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latin typeface="Times New Roman" panose="02020603050405020304" pitchFamily="18" charset="0"/>
              </a:rPr>
              <a:t>a) </a:t>
            </a:r>
            <a:r>
              <a:rPr lang="en-US" altLang="en-VN" b="1" dirty="0" err="1">
                <a:latin typeface="Times New Roman" panose="02020603050405020304" pitchFamily="18" charset="0"/>
              </a:rPr>
              <a:t>Lớp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nghìn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của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số</a:t>
            </a:r>
            <a:r>
              <a:rPr lang="en-US" altLang="en-VN" b="1" dirty="0">
                <a:latin typeface="Times New Roman" panose="02020603050405020304" pitchFamily="18" charset="0"/>
              </a:rPr>
              <a:t> 603 786 </a:t>
            </a:r>
            <a:r>
              <a:rPr lang="en-US" altLang="en-VN" b="1" dirty="0" err="1">
                <a:latin typeface="Times New Roman" panose="02020603050405020304" pitchFamily="18" charset="0"/>
              </a:rPr>
              <a:t>gồm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các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chữ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số</a:t>
            </a:r>
            <a:r>
              <a:rPr lang="en-US" altLang="en-VN" b="1" dirty="0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A91832E1-ECA7-714D-BF51-57BD94C88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111" y="38100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latin typeface="Times New Roman" panose="02020603050405020304" pitchFamily="18" charset="0"/>
              </a:rPr>
              <a:t>b) </a:t>
            </a:r>
            <a:r>
              <a:rPr lang="en-US" altLang="en-VN" b="1" dirty="0" err="1">
                <a:latin typeface="Times New Roman" panose="02020603050405020304" pitchFamily="18" charset="0"/>
              </a:rPr>
              <a:t>Lớp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đơn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vị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của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số</a:t>
            </a:r>
            <a:r>
              <a:rPr lang="en-US" altLang="en-VN" b="1" dirty="0">
                <a:latin typeface="Times New Roman" panose="02020603050405020304" pitchFamily="18" charset="0"/>
              </a:rPr>
              <a:t> 603 785 </a:t>
            </a:r>
            <a:r>
              <a:rPr lang="en-US" altLang="en-VN" b="1" dirty="0" err="1">
                <a:latin typeface="Times New Roman" panose="02020603050405020304" pitchFamily="18" charset="0"/>
              </a:rPr>
              <a:t>gồm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các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chữ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số</a:t>
            </a:r>
            <a:r>
              <a:rPr lang="en-US" altLang="en-VN" b="1" dirty="0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72BD6847-D1A5-9F4B-8C84-E549BA7FA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111" y="4603649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latin typeface="Times New Roman" panose="02020603050405020304" pitchFamily="18" charset="0"/>
              </a:rPr>
              <a:t>c) </a:t>
            </a:r>
            <a:r>
              <a:rPr lang="en-US" altLang="en-VN" b="1" dirty="0" err="1">
                <a:latin typeface="Times New Roman" panose="02020603050405020304" pitchFamily="18" charset="0"/>
              </a:rPr>
              <a:t>Lớp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đơn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vị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của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số</a:t>
            </a:r>
            <a:r>
              <a:rPr lang="en-US" altLang="en-VN" b="1" dirty="0">
                <a:latin typeface="Times New Roman" panose="02020603050405020304" pitchFamily="18" charset="0"/>
              </a:rPr>
              <a:t> 532 004 </a:t>
            </a:r>
            <a:r>
              <a:rPr lang="en-US" altLang="en-VN" b="1" dirty="0" err="1">
                <a:latin typeface="Times New Roman" panose="02020603050405020304" pitchFamily="18" charset="0"/>
              </a:rPr>
              <a:t>gồm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các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chữ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số</a:t>
            </a:r>
            <a:r>
              <a:rPr lang="en-US" altLang="en-VN" b="1" dirty="0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14A8BB-037E-5041-9F77-4C3B0B80779A}"/>
              </a:ext>
            </a:extLst>
          </p:cNvPr>
          <p:cNvSpPr txBox="1"/>
          <p:nvPr/>
        </p:nvSpPr>
        <p:spPr>
          <a:xfrm>
            <a:off x="8763000" y="3026812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; 0 ;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E1A8F1-AA01-E141-8BE0-FBEEF8F42DE7}"/>
              </a:ext>
            </a:extLst>
          </p:cNvPr>
          <p:cNvSpPr txBox="1"/>
          <p:nvPr/>
        </p:nvSpPr>
        <p:spPr>
          <a:xfrm>
            <a:off x="8839200" y="3810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; 8 ;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7A23FC-A9BE-5A43-B072-29B8C67C8403}"/>
              </a:ext>
            </a:extLst>
          </p:cNvPr>
          <p:cNvSpPr txBox="1"/>
          <p:nvPr/>
        </p:nvSpPr>
        <p:spPr>
          <a:xfrm>
            <a:off x="8763000" y="460364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; 0 ; 4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6A8A017-9E38-3449-B4EB-E80599128C91}"/>
              </a:ext>
            </a:extLst>
          </p:cNvPr>
          <p:cNvSpPr/>
          <p:nvPr/>
        </p:nvSpPr>
        <p:spPr bwMode="auto">
          <a:xfrm>
            <a:off x="9235911" y="584319"/>
            <a:ext cx="1625871" cy="510778"/>
          </a:xfrm>
          <a:prstGeom prst="roundRect">
            <a:avLst/>
          </a:prstGeom>
          <a:ln>
            <a:solidFill>
              <a:srgbClr val="2049F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VN" sz="2400" b="1" i="0" u="none" strike="noStrike" cap="none" normalizeH="0" baseline="0" dirty="0">
                <a:ln>
                  <a:noFill/>
                </a:ln>
                <a:solidFill>
                  <a:srgbClr val="2049F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 SGK</a:t>
            </a:r>
          </a:p>
        </p:txBody>
      </p:sp>
    </p:spTree>
    <p:extLst>
      <p:ext uri="{BB962C8B-B14F-4D97-AF65-F5344CB8AC3E}">
        <p14:creationId xmlns:p14="http://schemas.microsoft.com/office/powerpoint/2010/main" val="153703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27B126-0E6C-4243-898A-BF818C66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52400"/>
            <a:ext cx="12167419" cy="6858000"/>
          </a:xfrm>
          <a:prstGeom prst="rect">
            <a:avLst/>
          </a:prstGeom>
        </p:spPr>
      </p:pic>
      <p:sp>
        <p:nvSpPr>
          <p:cNvPr id="4" name="Text Box 10">
            <a:extLst>
              <a:ext uri="{FF2B5EF4-FFF2-40B4-BE49-F238E27FC236}">
                <a16:creationId xmlns:a16="http://schemas.microsoft.com/office/drawing/2014/main" id="{75249367-484C-1441-AA1D-9280D1313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057" y="2330949"/>
            <a:ext cx="88621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4000" b="1" dirty="0">
                <a:latin typeface="Times New Roman" panose="02020603050405020304" pitchFamily="18" charset="0"/>
              </a:rPr>
              <a:t>- </a:t>
            </a:r>
            <a:r>
              <a:rPr lang="en-US" altLang="en-VN" sz="4000" b="1" dirty="0" err="1">
                <a:latin typeface="Times New Roman" panose="02020603050405020304" pitchFamily="18" charset="0"/>
              </a:rPr>
              <a:t>Hoàn</a:t>
            </a:r>
            <a:r>
              <a:rPr lang="en-US" altLang="en-VN" sz="4000" b="1" dirty="0">
                <a:latin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latin typeface="Times New Roman" panose="02020603050405020304" pitchFamily="18" charset="0"/>
              </a:rPr>
              <a:t>thành</a:t>
            </a:r>
            <a:r>
              <a:rPr lang="en-US" altLang="en-VN" sz="4000" b="1" dirty="0">
                <a:latin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latin typeface="Times New Roman" panose="02020603050405020304" pitchFamily="18" charset="0"/>
              </a:rPr>
              <a:t>các</a:t>
            </a:r>
            <a:r>
              <a:rPr lang="en-US" altLang="en-VN" sz="4000" b="1" dirty="0">
                <a:latin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latin typeface="Times New Roman" panose="02020603050405020304" pitchFamily="18" charset="0"/>
              </a:rPr>
              <a:t>bài</a:t>
            </a:r>
            <a:r>
              <a:rPr lang="en-US" altLang="en-VN" sz="4000" b="1" dirty="0">
                <a:latin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latin typeface="Times New Roman" panose="02020603050405020304" pitchFamily="18" charset="0"/>
              </a:rPr>
              <a:t>tập</a:t>
            </a:r>
            <a:r>
              <a:rPr lang="en-US" altLang="en-VN" sz="40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412EAA-3A0F-994D-95FA-57C902450004}"/>
              </a:ext>
            </a:extLst>
          </p:cNvPr>
          <p:cNvSpPr/>
          <p:nvPr/>
        </p:nvSpPr>
        <p:spPr>
          <a:xfrm>
            <a:off x="1882057" y="3132655"/>
            <a:ext cx="4494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VN" sz="4000" b="1" dirty="0">
                <a:latin typeface="Times New Roman" panose="02020603050405020304" pitchFamily="18" charset="0"/>
              </a:rPr>
              <a:t>- </a:t>
            </a:r>
            <a:r>
              <a:rPr lang="en-US" altLang="en-VN" sz="4000" b="1" dirty="0" err="1">
                <a:latin typeface="Times New Roman" panose="02020603050405020304" pitchFamily="18" charset="0"/>
              </a:rPr>
              <a:t>Xem</a:t>
            </a:r>
            <a:r>
              <a:rPr lang="en-US" altLang="en-VN" sz="4000" b="1" dirty="0">
                <a:latin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latin typeface="Times New Roman" panose="02020603050405020304" pitchFamily="18" charset="0"/>
              </a:rPr>
              <a:t>lại</a:t>
            </a:r>
            <a:r>
              <a:rPr lang="en-US" altLang="en-VN" sz="4000" b="1" dirty="0">
                <a:latin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latin typeface="Times New Roman" panose="02020603050405020304" pitchFamily="18" charset="0"/>
              </a:rPr>
              <a:t>bài</a:t>
            </a:r>
            <a:r>
              <a:rPr lang="en-US" altLang="en-VN" sz="4000" b="1" dirty="0">
                <a:latin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latin typeface="Times New Roman" panose="02020603050405020304" pitchFamily="18" charset="0"/>
              </a:rPr>
              <a:t>học</a:t>
            </a:r>
            <a:r>
              <a:rPr lang="en-US" altLang="en-VN" sz="4000" b="1" dirty="0">
                <a:latin typeface="Times New Roman" panose="02020603050405020304" pitchFamily="18" charset="0"/>
              </a:rPr>
              <a:t>.</a:t>
            </a:r>
            <a:endParaRPr lang="en-VN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51FC88-66CC-5546-8114-707017675BE9}"/>
              </a:ext>
            </a:extLst>
          </p:cNvPr>
          <p:cNvSpPr/>
          <p:nvPr/>
        </p:nvSpPr>
        <p:spPr>
          <a:xfrm>
            <a:off x="1882056" y="3934361"/>
            <a:ext cx="79248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VN" sz="4000" b="1" dirty="0">
                <a:latin typeface="Times New Roman" panose="02020603050405020304" pitchFamily="18" charset="0"/>
              </a:rPr>
              <a:t>- </a:t>
            </a:r>
            <a:r>
              <a:rPr lang="en-US" altLang="en-VN" sz="4000" b="1" dirty="0" err="1">
                <a:latin typeface="Times New Roman" panose="02020603050405020304" pitchFamily="18" charset="0"/>
              </a:rPr>
              <a:t>Chuẩn</a:t>
            </a:r>
            <a:r>
              <a:rPr lang="en-US" altLang="en-VN" sz="4000" b="1" dirty="0">
                <a:latin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latin typeface="Times New Roman" panose="02020603050405020304" pitchFamily="18" charset="0"/>
              </a:rPr>
              <a:t>bị</a:t>
            </a:r>
            <a:r>
              <a:rPr lang="en-US" altLang="en-VN" sz="4000" b="1" dirty="0">
                <a:latin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latin typeface="Times New Roman" panose="02020603050405020304" pitchFamily="18" charset="0"/>
              </a:rPr>
              <a:t>bài</a:t>
            </a:r>
            <a:r>
              <a:rPr lang="en-US" altLang="en-VN" sz="4000" b="1" dirty="0">
                <a:latin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latin typeface="Times New Roman" panose="02020603050405020304" pitchFamily="18" charset="0"/>
              </a:rPr>
              <a:t>sau</a:t>
            </a:r>
            <a:r>
              <a:rPr lang="en-US" altLang="en-VN" sz="4000" b="1" dirty="0">
                <a:latin typeface="Times New Roman" panose="02020603050405020304" pitchFamily="18" charset="0"/>
              </a:rPr>
              <a:t>: </a:t>
            </a:r>
          </a:p>
          <a:p>
            <a:pPr algn="ctr"/>
            <a:r>
              <a:rPr lang="en-US" altLang="en-VN" sz="4000" b="1" i="1" dirty="0">
                <a:solidFill>
                  <a:srgbClr val="2049F9"/>
                </a:solidFill>
                <a:latin typeface="Times New Roman" panose="02020603050405020304" pitchFamily="18" charset="0"/>
              </a:rPr>
              <a:t>	So </a:t>
            </a:r>
            <a:r>
              <a:rPr lang="en-US" altLang="en-VN" sz="4000" b="1" i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VN" sz="4000" b="1" i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4000" b="1" i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VN" sz="4000" b="1" i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4000" b="1" i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VN" sz="4000" b="1" i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4000" b="1" i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VN" sz="4000" b="1" i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4000" b="1" i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VN" sz="4000" b="1" i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4000" b="1" i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VN" sz="4000" b="1" i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4000" b="1" i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VN" sz="4000" b="1" i="1" dirty="0">
                <a:solidFill>
                  <a:srgbClr val="2049F9"/>
                </a:solidFill>
                <a:latin typeface="Times New Roman" panose="02020603050405020304" pitchFamily="18" charset="0"/>
              </a:rPr>
              <a:t>.</a:t>
            </a: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1647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9063" y="1995177"/>
            <a:ext cx="8262937" cy="4862823"/>
          </a:xfrm>
          <a:custGeom>
            <a:avLst/>
            <a:gdLst>
              <a:gd name="connsiteX0" fmla="*/ 0 w 7888908"/>
              <a:gd name="connsiteY0" fmla="*/ 0 h 4642703"/>
              <a:gd name="connsiteX1" fmla="*/ 7888908 w 7888908"/>
              <a:gd name="connsiteY1" fmla="*/ 0 h 4642703"/>
              <a:gd name="connsiteX2" fmla="*/ 7888908 w 7888908"/>
              <a:gd name="connsiteY2" fmla="*/ 4642703 h 4642703"/>
              <a:gd name="connsiteX3" fmla="*/ 0 w 7888908"/>
              <a:gd name="connsiteY3" fmla="*/ 4642703 h 46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88908" h="4642703">
                <a:moveTo>
                  <a:pt x="0" y="0"/>
                </a:moveTo>
                <a:lnTo>
                  <a:pt x="7888908" y="0"/>
                </a:lnTo>
                <a:lnTo>
                  <a:pt x="7888908" y="4642703"/>
                </a:lnTo>
                <a:lnTo>
                  <a:pt x="0" y="4642703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4047" y="616606"/>
            <a:ext cx="3692229" cy="198750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2951" y="911726"/>
            <a:ext cx="1262808" cy="81735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923" y="1413366"/>
            <a:ext cx="1884051" cy="1219457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72012" y="3004022"/>
            <a:ext cx="2392073" cy="23920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257" y="4892283"/>
            <a:ext cx="2092204" cy="1805399"/>
          </a:xfrm>
          <a:custGeom>
            <a:avLst/>
            <a:gdLst>
              <a:gd name="connsiteX0" fmla="*/ 0 w 2092204"/>
              <a:gd name="connsiteY0" fmla="*/ 0 h 1805399"/>
              <a:gd name="connsiteX1" fmla="*/ 2092204 w 2092204"/>
              <a:gd name="connsiteY1" fmla="*/ 0 h 1805399"/>
              <a:gd name="connsiteX2" fmla="*/ 2092204 w 2092204"/>
              <a:gd name="connsiteY2" fmla="*/ 1805399 h 1805399"/>
              <a:gd name="connsiteX3" fmla="*/ 0 w 2092204"/>
              <a:gd name="connsiteY3" fmla="*/ 1805399 h 180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204" h="1805399">
                <a:moveTo>
                  <a:pt x="0" y="0"/>
                </a:moveTo>
                <a:lnTo>
                  <a:pt x="2092204" y="0"/>
                </a:lnTo>
                <a:lnTo>
                  <a:pt x="2092204" y="1805399"/>
                </a:lnTo>
                <a:lnTo>
                  <a:pt x="0" y="1805399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3962" y="4552997"/>
            <a:ext cx="2039351" cy="2236763"/>
          </a:xfrm>
          <a:custGeom>
            <a:avLst/>
            <a:gdLst>
              <a:gd name="connsiteX0" fmla="*/ 0 w 2039351"/>
              <a:gd name="connsiteY0" fmla="*/ 0 h 2236763"/>
              <a:gd name="connsiteX1" fmla="*/ 128638 w 2039351"/>
              <a:gd name="connsiteY1" fmla="*/ 0 h 2236763"/>
              <a:gd name="connsiteX2" fmla="*/ 128638 w 2039351"/>
              <a:gd name="connsiteY2" fmla="*/ 384247 h 2236763"/>
              <a:gd name="connsiteX3" fmla="*/ 599278 w 2039351"/>
              <a:gd name="connsiteY3" fmla="*/ 384247 h 2236763"/>
              <a:gd name="connsiteX4" fmla="*/ 599278 w 2039351"/>
              <a:gd name="connsiteY4" fmla="*/ 0 h 2236763"/>
              <a:gd name="connsiteX5" fmla="*/ 1082423 w 2039351"/>
              <a:gd name="connsiteY5" fmla="*/ 0 h 2236763"/>
              <a:gd name="connsiteX6" fmla="*/ 1082423 w 2039351"/>
              <a:gd name="connsiteY6" fmla="*/ 239151 h 2236763"/>
              <a:gd name="connsiteX7" fmla="*/ 1364566 w 2039351"/>
              <a:gd name="connsiteY7" fmla="*/ 239151 h 2236763"/>
              <a:gd name="connsiteX8" fmla="*/ 1364566 w 2039351"/>
              <a:gd name="connsiteY8" fmla="*/ 0 h 2236763"/>
              <a:gd name="connsiteX9" fmla="*/ 1471902 w 2039351"/>
              <a:gd name="connsiteY9" fmla="*/ 0 h 2236763"/>
              <a:gd name="connsiteX10" fmla="*/ 1471902 w 2039351"/>
              <a:gd name="connsiteY10" fmla="*/ 183208 h 2236763"/>
              <a:gd name="connsiteX11" fmla="*/ 1685385 w 2039351"/>
              <a:gd name="connsiteY11" fmla="*/ 183208 h 2236763"/>
              <a:gd name="connsiteX12" fmla="*/ 1685385 w 2039351"/>
              <a:gd name="connsiteY12" fmla="*/ 0 h 2236763"/>
              <a:gd name="connsiteX13" fmla="*/ 2039351 w 2039351"/>
              <a:gd name="connsiteY13" fmla="*/ 0 h 2236763"/>
              <a:gd name="connsiteX14" fmla="*/ 2039351 w 2039351"/>
              <a:gd name="connsiteY14" fmla="*/ 2236763 h 2236763"/>
              <a:gd name="connsiteX15" fmla="*/ 0 w 2039351"/>
              <a:gd name="connsiteY15" fmla="*/ 2236763 h 223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9351" h="2236763">
                <a:moveTo>
                  <a:pt x="0" y="0"/>
                </a:moveTo>
                <a:lnTo>
                  <a:pt x="128638" y="0"/>
                </a:lnTo>
                <a:lnTo>
                  <a:pt x="128638" y="384247"/>
                </a:lnTo>
                <a:lnTo>
                  <a:pt x="599278" y="384247"/>
                </a:lnTo>
                <a:lnTo>
                  <a:pt x="599278" y="0"/>
                </a:lnTo>
                <a:lnTo>
                  <a:pt x="1082423" y="0"/>
                </a:lnTo>
                <a:lnTo>
                  <a:pt x="1082423" y="239151"/>
                </a:lnTo>
                <a:lnTo>
                  <a:pt x="1364566" y="239151"/>
                </a:lnTo>
                <a:lnTo>
                  <a:pt x="1364566" y="0"/>
                </a:lnTo>
                <a:lnTo>
                  <a:pt x="1471902" y="0"/>
                </a:lnTo>
                <a:lnTo>
                  <a:pt x="1471902" y="183208"/>
                </a:lnTo>
                <a:lnTo>
                  <a:pt x="1685385" y="183208"/>
                </a:lnTo>
                <a:lnTo>
                  <a:pt x="1685385" y="0"/>
                </a:lnTo>
                <a:lnTo>
                  <a:pt x="2039351" y="0"/>
                </a:lnTo>
                <a:lnTo>
                  <a:pt x="2039351" y="2236763"/>
                </a:lnTo>
                <a:lnTo>
                  <a:pt x="0" y="2236763"/>
                </a:lnTo>
                <a:close/>
              </a:path>
            </a:pathLst>
          </a:custGeom>
        </p:spPr>
      </p:pic>
      <p:grpSp>
        <p:nvGrpSpPr>
          <p:cNvPr id="17" name="组合 16"/>
          <p:cNvGrpSpPr/>
          <p:nvPr/>
        </p:nvGrpSpPr>
        <p:grpSpPr>
          <a:xfrm>
            <a:off x="925946" y="3651034"/>
            <a:ext cx="3052973" cy="1551107"/>
            <a:chOff x="925946" y="3651034"/>
            <a:chExt cx="3052973" cy="1551107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946" y="3651034"/>
              <a:ext cx="3052973" cy="1551107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1097737" y="4021073"/>
              <a:ext cx="270939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altLang="zh-CN" sz="3800" b="1" spc="600" dirty="0">
                  <a:latin typeface="Dancing Script OT" panose="02000000000000000000" pitchFamily="2" charset="77"/>
                  <a:ea typeface="微软雅黑" panose="020B0503020204020204" pitchFamily="34" charset="-122"/>
                  <a:cs typeface="+mn-ea"/>
                  <a:sym typeface="+mn-lt"/>
                </a:rPr>
                <a:t>Good bye!</a:t>
              </a:r>
              <a:endParaRPr lang="zh-CN" altLang="en-US" sz="3800" b="1" spc="600" dirty="0">
                <a:latin typeface="Dancing Script OT" panose="02000000000000000000" pitchFamily="2" charset="77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3" name="Hình ảnh 5">
            <a:extLst>
              <a:ext uri="{FF2B5EF4-FFF2-40B4-BE49-F238E27FC236}">
                <a16:creationId xmlns:a16="http://schemas.microsoft.com/office/drawing/2014/main" id="{4B2E3BF3-2F58-8B4C-997E-3EA8EC7F92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330" y="835928"/>
            <a:ext cx="7193903" cy="30238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6F7C0B-D5C6-3B48-AEC2-A4E8BC2D17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" y="-152400"/>
            <a:ext cx="1676400" cy="18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84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494" y="-178011"/>
            <a:ext cx="4465329" cy="23286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999780C-9EC5-DE46-8DB7-EC552C21A4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C014F97-86B4-0344-AD61-4C6DA3F03924}"/>
              </a:ext>
            </a:extLst>
          </p:cNvPr>
          <p:cNvSpPr/>
          <p:nvPr/>
        </p:nvSpPr>
        <p:spPr>
          <a:xfrm>
            <a:off x="1382499" y="2364450"/>
            <a:ext cx="939306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BÀI: HÀNG VÀ LỚP</a:t>
            </a:r>
          </a:p>
        </p:txBody>
      </p:sp>
    </p:spTree>
    <p:extLst>
      <p:ext uri="{BB962C8B-B14F-4D97-AF65-F5344CB8AC3E}">
        <p14:creationId xmlns:p14="http://schemas.microsoft.com/office/powerpoint/2010/main" val="4214284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5">
            <a:extLst>
              <a:ext uri="{FF2B5EF4-FFF2-40B4-BE49-F238E27FC236}">
                <a16:creationId xmlns:a16="http://schemas.microsoft.com/office/drawing/2014/main" id="{8E14E7B0-6EA6-F74E-9160-5CD5FA8DBB2F}"/>
              </a:ext>
            </a:extLst>
          </p:cNvPr>
          <p:cNvSpPr>
            <a:spLocks/>
          </p:cNvSpPr>
          <p:nvPr/>
        </p:nvSpPr>
        <p:spPr bwMode="auto">
          <a:xfrm rot="935833">
            <a:off x="3020048" y="-336943"/>
            <a:ext cx="6223056" cy="2678047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grpSp>
        <p:nvGrpSpPr>
          <p:cNvPr id="3" name="组合 1">
            <a:extLst>
              <a:ext uri="{FF2B5EF4-FFF2-40B4-BE49-F238E27FC236}">
                <a16:creationId xmlns:a16="http://schemas.microsoft.com/office/drawing/2014/main" id="{DBF6A05B-D5ED-D24D-A7BD-8EEBF8F4ED2F}"/>
              </a:ext>
            </a:extLst>
          </p:cNvPr>
          <p:cNvGrpSpPr/>
          <p:nvPr/>
        </p:nvGrpSpPr>
        <p:grpSpPr>
          <a:xfrm>
            <a:off x="1257299" y="2080008"/>
            <a:ext cx="10020301" cy="1649591"/>
            <a:chOff x="5266530" y="1963739"/>
            <a:chExt cx="4546601" cy="763587"/>
          </a:xfrm>
        </p:grpSpPr>
        <p:sp>
          <p:nvSpPr>
            <p:cNvPr id="4" name="MH_SubTitle_1">
              <a:extLst>
                <a:ext uri="{FF2B5EF4-FFF2-40B4-BE49-F238E27FC236}">
                  <a16:creationId xmlns:a16="http://schemas.microsoft.com/office/drawing/2014/main" id="{95C55E9F-AFF4-F547-9C78-4E097F8D321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934868" y="1963739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lIns="396000" tIns="0" rIns="0" bIns="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32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Nắm</a:t>
              </a:r>
              <a:r>
                <a:rPr lang="en-US" altLang="zh-CN" sz="32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zh-CN" sz="32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từng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ở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từng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từng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32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MH_Other_1">
              <a:extLst>
                <a:ext uri="{FF2B5EF4-FFF2-40B4-BE49-F238E27FC236}">
                  <a16:creationId xmlns:a16="http://schemas.microsoft.com/office/drawing/2014/main" id="{3A1CE52E-0208-F34F-A213-0162CE6A546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266530" y="1963739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altLang="zh-CN" sz="3600" i="1" kern="0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" name="组合 2">
            <a:extLst>
              <a:ext uri="{FF2B5EF4-FFF2-40B4-BE49-F238E27FC236}">
                <a16:creationId xmlns:a16="http://schemas.microsoft.com/office/drawing/2014/main" id="{BCFD478E-7F47-DA4E-B7EA-2AE72070E7E7}"/>
              </a:ext>
            </a:extLst>
          </p:cNvPr>
          <p:cNvGrpSpPr/>
          <p:nvPr/>
        </p:nvGrpSpPr>
        <p:grpSpPr>
          <a:xfrm>
            <a:off x="1258756" y="4066674"/>
            <a:ext cx="9829800" cy="1649591"/>
            <a:chOff x="5266530" y="2913064"/>
            <a:chExt cx="4546601" cy="763587"/>
          </a:xfrm>
        </p:grpSpPr>
        <p:sp>
          <p:nvSpPr>
            <p:cNvPr id="7" name="MH_SubTitle_2">
              <a:extLst>
                <a:ext uri="{FF2B5EF4-FFF2-40B4-BE49-F238E27FC236}">
                  <a16:creationId xmlns:a16="http://schemas.microsoft.com/office/drawing/2014/main" id="{A1B084AE-A70B-4046-AC0A-DDDD3C40C8E1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934868" y="2913064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tới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zh-CN" altLang="en-US" sz="32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MH_Other_2">
              <a:extLst>
                <a:ext uri="{FF2B5EF4-FFF2-40B4-BE49-F238E27FC236}">
                  <a16:creationId xmlns:a16="http://schemas.microsoft.com/office/drawing/2014/main" id="{CA384D3D-F1B0-434A-BE44-B9F8D94C116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266530" y="2913064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altLang="zh-CN" sz="3600" i="1" kern="0" dirty="0">
                <a:solidFill>
                  <a:schemeClr val="accent2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47CF3FC-BBF3-CB4C-BA46-71DB9EEA4E09}"/>
              </a:ext>
            </a:extLst>
          </p:cNvPr>
          <p:cNvSpPr/>
          <p:nvPr/>
        </p:nvSpPr>
        <p:spPr>
          <a:xfrm>
            <a:off x="4045906" y="638827"/>
            <a:ext cx="4146115" cy="726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9B4507-6527-2840-BC30-56FBD6C0E7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  <p:pic>
        <p:nvPicPr>
          <p:cNvPr id="14" name="图片 30">
            <a:extLst>
              <a:ext uri="{FF2B5EF4-FFF2-40B4-BE49-F238E27FC236}">
                <a16:creationId xmlns:a16="http://schemas.microsoft.com/office/drawing/2014/main" id="{5F909BC6-B564-4F49-B690-6E05C453EC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3909" y="2437444"/>
            <a:ext cx="1362299" cy="934717"/>
          </a:xfrm>
          <a:prstGeom prst="rect">
            <a:avLst/>
          </a:prstGeom>
        </p:spPr>
      </p:pic>
      <p:pic>
        <p:nvPicPr>
          <p:cNvPr id="15" name="图片 59">
            <a:extLst>
              <a:ext uri="{FF2B5EF4-FFF2-40B4-BE49-F238E27FC236}">
                <a16:creationId xmlns:a16="http://schemas.microsoft.com/office/drawing/2014/main" id="{DC869CF1-3BB6-C240-84E9-45D350F3B72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8416" y="4367395"/>
            <a:ext cx="1517792" cy="98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38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nodeType="withEffect" p14:presetBounceEnd="58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667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667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2" presetClass="entr" presetSubtype="2" fill="hold" nodeType="afterEffect" p14:presetBounceEnd="58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667">
                                          <p:cBhvr additive="base"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667">
                                          <p:cBhvr additive="base"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B1B5A0-2CFD-2F4F-B590-BF513E943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  <p:sp>
        <p:nvSpPr>
          <p:cNvPr id="3" name="Freeform 145">
            <a:extLst>
              <a:ext uri="{FF2B5EF4-FFF2-40B4-BE49-F238E27FC236}">
                <a16:creationId xmlns:a16="http://schemas.microsoft.com/office/drawing/2014/main" id="{BD094DF5-77A8-7743-A14D-9B4415AAEA30}"/>
              </a:ext>
            </a:extLst>
          </p:cNvPr>
          <p:cNvSpPr>
            <a:spLocks/>
          </p:cNvSpPr>
          <p:nvPr/>
        </p:nvSpPr>
        <p:spPr bwMode="auto">
          <a:xfrm rot="935833">
            <a:off x="3271808" y="-535264"/>
            <a:ext cx="5992933" cy="2485575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381B0D-D96B-D24C-B599-1E7A2668393E}"/>
              </a:ext>
            </a:extLst>
          </p:cNvPr>
          <p:cNvSpPr/>
          <p:nvPr/>
        </p:nvSpPr>
        <p:spPr>
          <a:xfrm>
            <a:off x="4199226" y="406025"/>
            <a:ext cx="3992795" cy="67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E2A586D3-F24A-A945-8579-820431309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425" y="1435564"/>
            <a:ext cx="10699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latin typeface="Times New Roman" panose="02020603050405020304" pitchFamily="18" charset="0"/>
              </a:rPr>
              <a:t>1.Viết </a:t>
            </a:r>
            <a:r>
              <a:rPr lang="en-US" altLang="en-VN" b="1" dirty="0" err="1">
                <a:latin typeface="Times New Roman" panose="02020603050405020304" pitchFamily="18" charset="0"/>
              </a:rPr>
              <a:t>các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số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sau</a:t>
            </a:r>
            <a:r>
              <a:rPr lang="en-US" altLang="en-VN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071526B-B333-BA43-891F-B8EAE1B1C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900297"/>
            <a:ext cx="1648326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a/ Hai </a:t>
            </a:r>
            <a:r>
              <a:rPr lang="en-US" altLang="en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sáu</a:t>
            </a: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b/ Ba </a:t>
            </a:r>
            <a:r>
              <a:rPr lang="en-US" altLang="en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linh</a:t>
            </a: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mốt</a:t>
            </a: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7600EA74-2A6F-A141-A151-4B9478EAF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9870" y="1900297"/>
            <a:ext cx="17475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FF0066"/>
                </a:solidFill>
                <a:latin typeface="Times New Roman" panose="02020603050405020304" pitchFamily="18" charset="0"/>
              </a:rPr>
              <a:t>24 360</a:t>
            </a: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E2D4062A-7676-D24F-B994-A2226FA69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243" y="2616266"/>
            <a:ext cx="2660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FF0066"/>
                </a:solidFill>
                <a:latin typeface="Times New Roman" panose="02020603050405020304" pitchFamily="18" charset="0"/>
              </a:rPr>
              <a:t>307 421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AAD6B4FB-E594-774B-8C62-D6103C598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05280"/>
            <a:ext cx="78205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latin typeface="Times New Roman" panose="02020603050405020304" pitchFamily="18" charset="0"/>
              </a:rPr>
              <a:t>2.Viết </a:t>
            </a:r>
            <a:r>
              <a:rPr lang="en-US" altLang="en-VN" b="1" dirty="0" err="1">
                <a:latin typeface="Times New Roman" panose="02020603050405020304" pitchFamily="18" charset="0"/>
              </a:rPr>
              <a:t>số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thích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hợp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vào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chỗ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chấm</a:t>
            </a:r>
            <a:r>
              <a:rPr lang="en-US" altLang="en-VN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32D530A1-381A-234E-B508-8C23660A2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199" y="3768238"/>
            <a:ext cx="842210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a/ 399 940 ; 399 950 ; 399 960 ;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…        ;    …. ….  ;       …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b/ 456 784 ; 456 785 ; 456 786 ;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...        ;     .....          ;   …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6D4F4985-12E7-4B41-BC81-8AFF24F39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518843"/>
            <a:ext cx="200526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FF0066"/>
                </a:solidFill>
                <a:latin typeface="Times New Roman" panose="02020603050405020304" pitchFamily="18" charset="0"/>
              </a:rPr>
              <a:t>399 970</a:t>
            </a:r>
          </a:p>
        </p:txBody>
      </p:sp>
      <p:sp>
        <p:nvSpPr>
          <p:cNvPr id="14" name="Text Box 21">
            <a:extLst>
              <a:ext uri="{FF2B5EF4-FFF2-40B4-BE49-F238E27FC236}">
                <a16:creationId xmlns:a16="http://schemas.microsoft.com/office/drawing/2014/main" id="{ECF42CD9-7975-9E4F-95A8-8A14FF9A7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4258" y="4518843"/>
            <a:ext cx="166174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FF0066"/>
                </a:solidFill>
                <a:latin typeface="Times New Roman" panose="02020603050405020304" pitchFamily="18" charset="0"/>
              </a:rPr>
              <a:t>399 980</a:t>
            </a: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459E71C1-A21A-1C41-8919-29AA78B3A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195" y="4509447"/>
            <a:ext cx="22860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FF0066"/>
                </a:solidFill>
                <a:latin typeface="Times New Roman" panose="02020603050405020304" pitchFamily="18" charset="0"/>
              </a:rPr>
              <a:t>399 990</a:t>
            </a:r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135C2247-C8E9-014A-B58E-D248C35FD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683" y="5922292"/>
            <a:ext cx="1595474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FF0066"/>
                </a:solidFill>
                <a:latin typeface="Times New Roman" panose="02020603050405020304" pitchFamily="18" charset="0"/>
              </a:rPr>
              <a:t>456 787</a:t>
            </a:r>
          </a:p>
        </p:txBody>
      </p:sp>
      <p:sp>
        <p:nvSpPr>
          <p:cNvPr id="17" name="Text Box 24">
            <a:extLst>
              <a:ext uri="{FF2B5EF4-FFF2-40B4-BE49-F238E27FC236}">
                <a16:creationId xmlns:a16="http://schemas.microsoft.com/office/drawing/2014/main" id="{A65546DC-27AA-274F-A348-DC236D4F4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5056" y="5950807"/>
            <a:ext cx="192505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FF0066"/>
                </a:solidFill>
                <a:latin typeface="Times New Roman" panose="02020603050405020304" pitchFamily="18" charset="0"/>
              </a:rPr>
              <a:t>456 788</a:t>
            </a:r>
          </a:p>
        </p:txBody>
      </p:sp>
      <p:sp>
        <p:nvSpPr>
          <p:cNvPr id="18" name="Text Box 25">
            <a:extLst>
              <a:ext uri="{FF2B5EF4-FFF2-40B4-BE49-F238E27FC236}">
                <a16:creationId xmlns:a16="http://schemas.microsoft.com/office/drawing/2014/main" id="{7DEAC3CB-0959-E846-8284-FB176F368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325" y="5979114"/>
            <a:ext cx="2045368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FF0066"/>
                </a:solidFill>
                <a:latin typeface="Times New Roman" panose="02020603050405020304" pitchFamily="18" charset="0"/>
              </a:rPr>
              <a:t>456 789</a:t>
            </a:r>
          </a:p>
        </p:txBody>
      </p:sp>
    </p:spTree>
    <p:extLst>
      <p:ext uri="{BB962C8B-B14F-4D97-AF65-F5344CB8AC3E}">
        <p14:creationId xmlns:p14="http://schemas.microsoft.com/office/powerpoint/2010/main" val="3044129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">
            <a:extLst>
              <a:ext uri="{FF2B5EF4-FFF2-40B4-BE49-F238E27FC236}">
                <a16:creationId xmlns:a16="http://schemas.microsoft.com/office/drawing/2014/main" id="{D2E35353-12F7-4E41-8FE4-7AB5B9F59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514601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VN" sz="1800" b="1">
              <a:latin typeface="Times New Roman" panose="02020603050405020304" pitchFamily="18" charset="0"/>
            </a:endParaRPr>
          </a:p>
        </p:txBody>
      </p:sp>
      <p:graphicFrame>
        <p:nvGraphicFramePr>
          <p:cNvPr id="4434" name="Group 338">
            <a:extLst>
              <a:ext uri="{FF2B5EF4-FFF2-40B4-BE49-F238E27FC236}">
                <a16:creationId xmlns:a16="http://schemas.microsoft.com/office/drawing/2014/main" id="{4260A0E3-7C40-D840-B7CE-0E6076F21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110559"/>
              </p:ext>
            </p:extLst>
          </p:nvPr>
        </p:nvGraphicFramePr>
        <p:xfrm>
          <a:off x="304800" y="1501555"/>
          <a:ext cx="11582400" cy="4828110"/>
        </p:xfrm>
        <a:graphic>
          <a:graphicData uri="http://schemas.openxmlformats.org/drawingml/2006/table">
            <a:tbl>
              <a:tblPr/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0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289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8242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3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3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82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80" name="Text Box 384">
            <a:extLst>
              <a:ext uri="{FF2B5EF4-FFF2-40B4-BE49-F238E27FC236}">
                <a16:creationId xmlns:a16="http://schemas.microsoft.com/office/drawing/2014/main" id="{739BBF50-F021-3641-9C57-60B070FDF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749735"/>
            <a:ext cx="952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488" name="Text Box 392">
            <a:extLst>
              <a:ext uri="{FF2B5EF4-FFF2-40B4-BE49-F238E27FC236}">
                <a16:creationId xmlns:a16="http://schemas.microsoft.com/office/drawing/2014/main" id="{57B8D9A3-672F-A34E-A116-96557CE87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8663" y="2320306"/>
            <a:ext cx="11480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vị</a:t>
            </a:r>
            <a:endParaRPr lang="en-US" altLang="en-VN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89" name="Text Box 393">
            <a:extLst>
              <a:ext uri="{FF2B5EF4-FFF2-40B4-BE49-F238E27FC236}">
                <a16:creationId xmlns:a16="http://schemas.microsoft.com/office/drawing/2014/main" id="{7CAEEB69-E227-214B-BB7F-51C82DEC0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2319043"/>
            <a:ext cx="106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chục</a:t>
            </a:r>
            <a:endParaRPr lang="en-US" altLang="en-VN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90" name="Text Box 394">
            <a:extLst>
              <a:ext uri="{FF2B5EF4-FFF2-40B4-BE49-F238E27FC236}">
                <a16:creationId xmlns:a16="http://schemas.microsoft.com/office/drawing/2014/main" id="{F1938504-425E-DE42-9F65-820F6A4FB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279362"/>
            <a:ext cx="106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trăm</a:t>
            </a:r>
            <a:endParaRPr lang="en-US" altLang="en-VN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91" name="Text Box 395">
            <a:extLst>
              <a:ext uri="{FF2B5EF4-FFF2-40B4-BE49-F238E27FC236}">
                <a16:creationId xmlns:a16="http://schemas.microsoft.com/office/drawing/2014/main" id="{CCACD232-3E32-0846-8CB7-3D53C0FD0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316476"/>
            <a:ext cx="106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nghìn</a:t>
            </a:r>
            <a:endParaRPr lang="en-US" altLang="en-VN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92" name="Text Box 396">
            <a:extLst>
              <a:ext uri="{FF2B5EF4-FFF2-40B4-BE49-F238E27FC236}">
                <a16:creationId xmlns:a16="http://schemas.microsoft.com/office/drawing/2014/main" id="{86FD5FDC-A81B-B24A-963A-B50DF50F4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279363"/>
            <a:ext cx="167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chục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nghìn</a:t>
            </a:r>
            <a:endParaRPr lang="en-US" altLang="en-VN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93" name="Text Box 397">
            <a:extLst>
              <a:ext uri="{FF2B5EF4-FFF2-40B4-BE49-F238E27FC236}">
                <a16:creationId xmlns:a16="http://schemas.microsoft.com/office/drawing/2014/main" id="{97F95D2D-E063-8848-8F90-79BD503AC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119" y="2316475"/>
            <a:ext cx="167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nghìn</a:t>
            </a:r>
            <a:endParaRPr lang="en-US" altLang="en-VN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94" name="Text Box 398">
            <a:extLst>
              <a:ext uri="{FF2B5EF4-FFF2-40B4-BE49-F238E27FC236}">
                <a16:creationId xmlns:a16="http://schemas.microsoft.com/office/drawing/2014/main" id="{158DAD68-28AB-0D48-AD84-71F20774B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1537122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vị</a:t>
            </a:r>
            <a:endParaRPr lang="en-US" altLang="en-VN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95" name="Text Box 399">
            <a:extLst>
              <a:ext uri="{FF2B5EF4-FFF2-40B4-BE49-F238E27FC236}">
                <a16:creationId xmlns:a16="http://schemas.microsoft.com/office/drawing/2014/main" id="{37D139FD-961C-D641-8063-E3B49E6DA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1" y="15240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nghìn</a:t>
            </a:r>
            <a:endParaRPr lang="en-US" altLang="en-VN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96" name="Text Box 400">
            <a:extLst>
              <a:ext uri="{FF2B5EF4-FFF2-40B4-BE49-F238E27FC236}">
                <a16:creationId xmlns:a16="http://schemas.microsoft.com/office/drawing/2014/main" id="{6B33D5D8-6248-994A-B1AF-3DDE8249B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2246012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endParaRPr lang="en-US" altLang="en-VN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97" name="Text Box 401">
            <a:extLst>
              <a:ext uri="{FF2B5EF4-FFF2-40B4-BE49-F238E27FC236}">
                <a16:creationId xmlns:a16="http://schemas.microsoft.com/office/drawing/2014/main" id="{E139014F-ADBB-3A45-BFE4-C74056C07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447" y="358140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321</a:t>
            </a:r>
          </a:p>
        </p:txBody>
      </p:sp>
      <p:sp>
        <p:nvSpPr>
          <p:cNvPr id="4504" name="Text Box 408">
            <a:extLst>
              <a:ext uri="{FF2B5EF4-FFF2-40B4-BE49-F238E27FC236}">
                <a16:creationId xmlns:a16="http://schemas.microsoft.com/office/drawing/2014/main" id="{189E3A94-FD4A-E648-A662-51EFCAFBD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9153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505" name="Text Box 409">
            <a:extLst>
              <a:ext uri="{FF2B5EF4-FFF2-40B4-BE49-F238E27FC236}">
                <a16:creationId xmlns:a16="http://schemas.microsoft.com/office/drawing/2014/main" id="{F9A31F44-DA04-F84C-BA9B-202483706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0076" y="359083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506" name="Text Box 410">
            <a:extLst>
              <a:ext uri="{FF2B5EF4-FFF2-40B4-BE49-F238E27FC236}">
                <a16:creationId xmlns:a16="http://schemas.microsoft.com/office/drawing/2014/main" id="{D3C8B576-1ADC-904D-A674-EA5A2E3C6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590832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3</a:t>
            </a:r>
          </a:p>
        </p:txBody>
      </p:sp>
      <p:sp>
        <p:nvSpPr>
          <p:cNvPr id="4503" name="AutoShape 407">
            <a:extLst>
              <a:ext uri="{FF2B5EF4-FFF2-40B4-BE49-F238E27FC236}">
                <a16:creationId xmlns:a16="http://schemas.microsoft.com/office/drawing/2014/main" id="{889DD125-D16C-FE42-9F69-65923F4DF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128592"/>
            <a:ext cx="2743200" cy="1676400"/>
          </a:xfrm>
          <a:prstGeom prst="wedgeEllipseCallout">
            <a:avLst>
              <a:gd name="adj1" fmla="val -98903"/>
              <a:gd name="adj2" fmla="val -131630"/>
            </a:avLst>
          </a:prstGeom>
          <a:gradFill rotWithShape="1">
            <a:gsLst>
              <a:gs pos="0">
                <a:srgbClr val="FFCCFF"/>
              </a:gs>
              <a:gs pos="50000">
                <a:schemeClr val="accent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>
                <a:solidFill>
                  <a:srgbClr val="FF0066"/>
                </a:solidFill>
                <a:latin typeface="Times New Roman" pitchFamily="18" charset="0"/>
              </a:rPr>
              <a:t>Ba trăm hai mươi mốt</a:t>
            </a:r>
          </a:p>
        </p:txBody>
      </p:sp>
      <p:sp>
        <p:nvSpPr>
          <p:cNvPr id="4507" name="Text Box 411">
            <a:extLst>
              <a:ext uri="{FF2B5EF4-FFF2-40B4-BE49-F238E27FC236}">
                <a16:creationId xmlns:a16="http://schemas.microsoft.com/office/drawing/2014/main" id="{156415DB-95F5-2C42-8178-6886E8030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55" y="4415139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654 000</a:t>
            </a:r>
          </a:p>
        </p:txBody>
      </p:sp>
      <p:sp>
        <p:nvSpPr>
          <p:cNvPr id="4509" name="AutoShape 413">
            <a:extLst>
              <a:ext uri="{FF2B5EF4-FFF2-40B4-BE49-F238E27FC236}">
                <a16:creationId xmlns:a16="http://schemas.microsoft.com/office/drawing/2014/main" id="{35788DE3-E6AD-A240-931E-B64CE1846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5248878"/>
            <a:ext cx="3581400" cy="762000"/>
          </a:xfrm>
          <a:prstGeom prst="cloudCallout">
            <a:avLst>
              <a:gd name="adj1" fmla="val -52792"/>
              <a:gd name="adj2" fmla="val -117500"/>
            </a:avLst>
          </a:prstGeom>
          <a:gradFill rotWithShape="1">
            <a:gsLst>
              <a:gs pos="0">
                <a:srgbClr val="FFCCFF"/>
              </a:gs>
              <a:gs pos="50000">
                <a:schemeClr val="accent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Hãy đọc số?</a:t>
            </a:r>
          </a:p>
        </p:txBody>
      </p:sp>
      <p:sp>
        <p:nvSpPr>
          <p:cNvPr id="4500" name="AutoShape 404">
            <a:extLst>
              <a:ext uri="{FF2B5EF4-FFF2-40B4-BE49-F238E27FC236}">
                <a16:creationId xmlns:a16="http://schemas.microsoft.com/office/drawing/2014/main" id="{687CAD90-C7D2-374A-B17E-6754C9DFF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1" y="5357192"/>
            <a:ext cx="3276600" cy="1447800"/>
          </a:xfrm>
          <a:prstGeom prst="cloudCallout">
            <a:avLst>
              <a:gd name="adj1" fmla="val -78875"/>
              <a:gd name="adj2" fmla="val -148245"/>
            </a:avLst>
          </a:prstGeom>
          <a:gradFill rotWithShape="1">
            <a:gsLst>
              <a:gs pos="0">
                <a:srgbClr val="FF99FF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V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511" name="AutoShape 415">
            <a:extLst>
              <a:ext uri="{FF2B5EF4-FFF2-40B4-BE49-F238E27FC236}">
                <a16:creationId xmlns:a16="http://schemas.microsoft.com/office/drawing/2014/main" id="{42144EA1-B318-1F4A-80F2-1B0F025EE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9482" y="4900262"/>
            <a:ext cx="2895600" cy="1371600"/>
          </a:xfrm>
          <a:prstGeom prst="wedgeEllipseCallout">
            <a:avLst>
              <a:gd name="adj1" fmla="val -85583"/>
              <a:gd name="adj2" fmla="val -62500"/>
            </a:avLst>
          </a:prstGeom>
          <a:gradFill rotWithShape="1">
            <a:gsLst>
              <a:gs pos="0">
                <a:srgbClr val="FF99FF"/>
              </a:gs>
              <a:gs pos="50000">
                <a:srgbClr val="FF0066"/>
              </a:gs>
              <a:gs pos="100000">
                <a:srgbClr val="FF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Sáu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nghìn</a:t>
            </a:r>
            <a:endParaRPr lang="en-US" altLang="en-VN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12" name="Text Box 416">
            <a:extLst>
              <a:ext uri="{FF2B5EF4-FFF2-40B4-BE49-F238E27FC236}">
                <a16:creationId xmlns:a16="http://schemas.microsoft.com/office/drawing/2014/main" id="{DBBF6DBA-E947-5C4E-9ABB-7A20212D2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8663" y="4406479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    0</a:t>
            </a:r>
          </a:p>
        </p:txBody>
      </p:sp>
      <p:sp>
        <p:nvSpPr>
          <p:cNvPr id="4514" name="Text Box 418">
            <a:extLst>
              <a:ext uri="{FF2B5EF4-FFF2-40B4-BE49-F238E27FC236}">
                <a16:creationId xmlns:a16="http://schemas.microsoft.com/office/drawing/2014/main" id="{8B45961A-5FB8-904B-9155-61A0C4839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755" y="4406479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 0</a:t>
            </a:r>
          </a:p>
        </p:txBody>
      </p:sp>
      <p:sp>
        <p:nvSpPr>
          <p:cNvPr id="4515" name="Text Box 419">
            <a:extLst>
              <a:ext uri="{FF2B5EF4-FFF2-40B4-BE49-F238E27FC236}">
                <a16:creationId xmlns:a16="http://schemas.microsoft.com/office/drawing/2014/main" id="{3349A706-9D51-3549-B1C3-9D05E25C1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0272" y="4415139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0</a:t>
            </a:r>
          </a:p>
        </p:txBody>
      </p:sp>
      <p:sp>
        <p:nvSpPr>
          <p:cNvPr id="4516" name="Text Box 420">
            <a:extLst>
              <a:ext uri="{FF2B5EF4-FFF2-40B4-BE49-F238E27FC236}">
                <a16:creationId xmlns:a16="http://schemas.microsoft.com/office/drawing/2014/main" id="{B0BE5428-B894-474F-9B17-A38B9BDE2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345919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 4</a:t>
            </a:r>
          </a:p>
        </p:txBody>
      </p:sp>
      <p:sp>
        <p:nvSpPr>
          <p:cNvPr id="4517" name="Text Box 421">
            <a:extLst>
              <a:ext uri="{FF2B5EF4-FFF2-40B4-BE49-F238E27FC236}">
                <a16:creationId xmlns:a16="http://schemas.microsoft.com/office/drawing/2014/main" id="{8F019DD7-A82E-D54A-B518-56FDD25C6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465" y="438115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518" name="Text Box 422">
            <a:extLst>
              <a:ext uri="{FF2B5EF4-FFF2-40B4-BE49-F238E27FC236}">
                <a16:creationId xmlns:a16="http://schemas.microsoft.com/office/drawing/2014/main" id="{DB181977-8C8B-6C4D-9876-9938D38F3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351174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   6</a:t>
            </a:r>
          </a:p>
        </p:txBody>
      </p:sp>
      <p:sp>
        <p:nvSpPr>
          <p:cNvPr id="4519" name="Text Box 423">
            <a:extLst>
              <a:ext uri="{FF2B5EF4-FFF2-40B4-BE49-F238E27FC236}">
                <a16:creationId xmlns:a16="http://schemas.microsoft.com/office/drawing/2014/main" id="{68774069-3C30-1D40-B21A-85CCB59CE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5486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654 321</a:t>
            </a:r>
          </a:p>
        </p:txBody>
      </p:sp>
      <p:sp>
        <p:nvSpPr>
          <p:cNvPr id="4520" name="AutoShape 424">
            <a:extLst>
              <a:ext uri="{FF2B5EF4-FFF2-40B4-BE49-F238E27FC236}">
                <a16:creationId xmlns:a16="http://schemas.microsoft.com/office/drawing/2014/main" id="{EA4F7AC8-AA1E-DE42-9C20-1F4112512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1750" y="5190091"/>
            <a:ext cx="2514600" cy="1676400"/>
          </a:xfrm>
          <a:prstGeom prst="cloudCallout">
            <a:avLst>
              <a:gd name="adj1" fmla="val -76782"/>
              <a:gd name="adj2" fmla="val -1838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V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521" name="Text Box 425">
            <a:extLst>
              <a:ext uri="{FF2B5EF4-FFF2-40B4-BE49-F238E27FC236}">
                <a16:creationId xmlns:a16="http://schemas.microsoft.com/office/drawing/2014/main" id="{5F54AAAE-9EB9-E549-A3D4-C67FD35A3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0901" y="5478517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522" name="Text Box 426">
            <a:extLst>
              <a:ext uri="{FF2B5EF4-FFF2-40B4-BE49-F238E27FC236}">
                <a16:creationId xmlns:a16="http://schemas.microsoft.com/office/drawing/2014/main" id="{4B7A4561-353C-E549-804E-697963C5A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893" y="5475889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523" name="Text Box 427">
            <a:extLst>
              <a:ext uri="{FF2B5EF4-FFF2-40B4-BE49-F238E27FC236}">
                <a16:creationId xmlns:a16="http://schemas.microsoft.com/office/drawing/2014/main" id="{A30E517C-7F46-D54D-908F-442636A1E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5972" y="5475889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3</a:t>
            </a:r>
          </a:p>
        </p:txBody>
      </p:sp>
      <p:sp>
        <p:nvSpPr>
          <p:cNvPr id="4524" name="Text Box 428">
            <a:extLst>
              <a:ext uri="{FF2B5EF4-FFF2-40B4-BE49-F238E27FC236}">
                <a16:creationId xmlns:a16="http://schemas.microsoft.com/office/drawing/2014/main" id="{B987B31A-E46C-CD43-93C1-F123316F5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370" y="5475889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525" name="Text Box 429">
            <a:extLst>
              <a:ext uri="{FF2B5EF4-FFF2-40B4-BE49-F238E27FC236}">
                <a16:creationId xmlns:a16="http://schemas.microsoft.com/office/drawing/2014/main" id="{FB1673C0-2D7A-AA40-ABB0-D74DB8405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017" y="556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526" name="Text Box 430">
            <a:extLst>
              <a:ext uri="{FF2B5EF4-FFF2-40B4-BE49-F238E27FC236}">
                <a16:creationId xmlns:a16="http://schemas.microsoft.com/office/drawing/2014/main" id="{DA6A513C-99B3-B44C-B618-9B622A68F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103" y="5478517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527" name="Text Box 431">
            <a:extLst>
              <a:ext uri="{FF2B5EF4-FFF2-40B4-BE49-F238E27FC236}">
                <a16:creationId xmlns:a16="http://schemas.microsoft.com/office/drawing/2014/main" id="{3FDE9C98-5793-5B49-BDE7-C4BC237D5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75272"/>
            <a:ext cx="100203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chục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600" b="1" i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VN" sz="2600" b="1" i="1" dirty="0">
                <a:solidFill>
                  <a:srgbClr val="0401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VN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VN" sz="2600" b="1" i="1" dirty="0">
                <a:solidFill>
                  <a:srgbClr val="0401D9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chục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VN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531" name="Cloud">
            <a:extLst>
              <a:ext uri="{FF2B5EF4-FFF2-40B4-BE49-F238E27FC236}">
                <a16:creationId xmlns:a16="http://schemas.microsoft.com/office/drawing/2014/main" id="{3325A30C-9857-AB47-A65E-72708E93FDE0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1959357" y="4636450"/>
            <a:ext cx="3205163" cy="1838325"/>
          </a:xfrm>
          <a:custGeom>
            <a:avLst/>
            <a:gdLst>
              <a:gd name="T0" fmla="*/ 9942 w 21600"/>
              <a:gd name="T1" fmla="*/ 919163 h 21600"/>
              <a:gd name="T2" fmla="*/ 1602582 w 21600"/>
              <a:gd name="T3" fmla="*/ 1836368 h 21600"/>
              <a:gd name="T4" fmla="*/ 3202492 w 21600"/>
              <a:gd name="T5" fmla="*/ 919163 h 21600"/>
              <a:gd name="T6" fmla="*/ 1602582 w 21600"/>
              <a:gd name="T7" fmla="*/ 1051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VN" b="1"/>
          </a:p>
        </p:txBody>
      </p:sp>
      <p:sp>
        <p:nvSpPr>
          <p:cNvPr id="4533" name="Text Box 437">
            <a:extLst>
              <a:ext uri="{FF2B5EF4-FFF2-40B4-BE49-F238E27FC236}">
                <a16:creationId xmlns:a16="http://schemas.microsoft.com/office/drawing/2014/main" id="{39C757E7-A616-B54E-9121-AA51B823B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356" y="4941250"/>
            <a:ext cx="2819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Sáu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mốt</a:t>
            </a:r>
            <a:endParaRPr lang="en-US" altLang="en-VN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1D41D64-7D24-EC42-B770-07A2259F8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4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4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4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4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80"/>
                                        <p:tgtEl>
                                          <p:spTgt spid="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80"/>
                                        <p:tgtEl>
                                          <p:spTgt spid="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80"/>
                                        <p:tgtEl>
                                          <p:spTgt spid="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80"/>
                                        <p:tgtEl>
                                          <p:spTgt spid="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80"/>
                                        <p:tgtEl>
                                          <p:spTgt spid="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3" dur="80"/>
                                        <p:tgtEl>
                                          <p:spTgt spid="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4" dur="80"/>
                                        <p:tgtEl>
                                          <p:spTgt spid="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80"/>
                                        <p:tgtEl>
                                          <p:spTgt spid="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0" dur="80"/>
                                        <p:tgtEl>
                                          <p:spTgt spid="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1" dur="80"/>
                                        <p:tgtEl>
                                          <p:spTgt spid="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80"/>
                                        <p:tgtEl>
                                          <p:spTgt spid="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6" dur="500"/>
                                        <p:tgtEl>
                                          <p:spTgt spid="4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4" dur="500"/>
                                        <p:tgtEl>
                                          <p:spTgt spid="4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7" dur="500"/>
                                        <p:tgtEl>
                                          <p:spTgt spid="4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4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8" dur="80"/>
                                        <p:tgtEl>
                                          <p:spTgt spid="4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9" dur="80"/>
                                        <p:tgtEl>
                                          <p:spTgt spid="4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80"/>
                                        <p:tgtEl>
                                          <p:spTgt spid="4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5" dur="80"/>
                                        <p:tgtEl>
                                          <p:spTgt spid="4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6" dur="80"/>
                                        <p:tgtEl>
                                          <p:spTgt spid="4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80"/>
                                        <p:tgtEl>
                                          <p:spTgt spid="4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2" dur="80"/>
                                        <p:tgtEl>
                                          <p:spTgt spid="4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3" dur="80"/>
                                        <p:tgtEl>
                                          <p:spTgt spid="4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80"/>
                                        <p:tgtEl>
                                          <p:spTgt spid="4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9" dur="2000"/>
                                        <p:tgtEl>
                                          <p:spTgt spid="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0" grpId="0"/>
      <p:bldP spid="4488" grpId="0"/>
      <p:bldP spid="4489" grpId="0"/>
      <p:bldP spid="4490" grpId="0"/>
      <p:bldP spid="4491" grpId="0"/>
      <p:bldP spid="4492" grpId="0"/>
      <p:bldP spid="4493" grpId="0"/>
      <p:bldP spid="4494" grpId="0"/>
      <p:bldP spid="4503" grpId="0" animBg="1"/>
      <p:bldP spid="4503" grpId="1" animBg="1"/>
      <p:bldP spid="4507" grpId="0"/>
      <p:bldP spid="4509" grpId="0" animBg="1"/>
      <p:bldP spid="4509" grpId="1" animBg="1"/>
      <p:bldP spid="4500" grpId="0" animBg="1"/>
      <p:bldP spid="4500" grpId="1" animBg="1"/>
      <p:bldP spid="4511" grpId="0" animBg="1"/>
      <p:bldP spid="4511" grpId="1" animBg="1"/>
      <p:bldP spid="4520" grpId="0" animBg="1"/>
      <p:bldP spid="4520" grpId="1" animBg="1"/>
      <p:bldP spid="4527" grpId="0"/>
      <p:bldP spid="4533" grpId="0"/>
      <p:bldP spid="453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50;p5">
            <a:extLst>
              <a:ext uri="{FF2B5EF4-FFF2-40B4-BE49-F238E27FC236}">
                <a16:creationId xmlns:a16="http://schemas.microsoft.com/office/drawing/2014/main" id="{1D58F410-0B95-9B42-A79D-951F9FCBFD1A}"/>
              </a:ext>
            </a:extLst>
          </p:cNvPr>
          <p:cNvGrpSpPr/>
          <p:nvPr/>
        </p:nvGrpSpPr>
        <p:grpSpPr>
          <a:xfrm>
            <a:off x="2057400" y="1066800"/>
            <a:ext cx="8852452" cy="689113"/>
            <a:chOff x="2456754" y="1159565"/>
            <a:chExt cx="8852452" cy="689113"/>
          </a:xfrm>
        </p:grpSpPr>
        <p:sp>
          <p:nvSpPr>
            <p:cNvPr id="3" name="Google Shape;151;p5">
              <a:extLst>
                <a:ext uri="{FF2B5EF4-FFF2-40B4-BE49-F238E27FC236}">
                  <a16:creationId xmlns:a16="http://schemas.microsoft.com/office/drawing/2014/main" id="{B346A30F-EB7E-2E4E-9EC3-DC203BA4028F}"/>
                </a:ext>
              </a:extLst>
            </p:cNvPr>
            <p:cNvSpPr txBox="1"/>
            <p:nvPr/>
          </p:nvSpPr>
          <p:spPr>
            <a:xfrm>
              <a:off x="3145867" y="1242511"/>
              <a:ext cx="81633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Lớp đơn vị gồm mấy hàng? Đó là những hàng nào?</a:t>
              </a: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Google Shape;152;p5" descr="Right pointing backhand index outline">
              <a:extLst>
                <a:ext uri="{FF2B5EF4-FFF2-40B4-BE49-F238E27FC236}">
                  <a16:creationId xmlns:a16="http://schemas.microsoft.com/office/drawing/2014/main" id="{4F30A83B-C232-E04B-BA8C-1CBCB1A591C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456754" y="1159565"/>
              <a:ext cx="689113" cy="689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Google Shape;153;p5">
            <a:extLst>
              <a:ext uri="{FF2B5EF4-FFF2-40B4-BE49-F238E27FC236}">
                <a16:creationId xmlns:a16="http://schemas.microsoft.com/office/drawing/2014/main" id="{ACA59943-C17F-4644-8BBD-8F268C3381FB}"/>
              </a:ext>
            </a:extLst>
          </p:cNvPr>
          <p:cNvSpPr txBox="1"/>
          <p:nvPr/>
        </p:nvSpPr>
        <p:spPr>
          <a:xfrm>
            <a:off x="3528391" y="1692844"/>
            <a:ext cx="50307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Lớp đơn vị gồm 3 hàng: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 đơn vị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 chục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 trăm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oogle Shape;154;p5">
            <a:extLst>
              <a:ext uri="{FF2B5EF4-FFF2-40B4-BE49-F238E27FC236}">
                <a16:creationId xmlns:a16="http://schemas.microsoft.com/office/drawing/2014/main" id="{626EEDC0-12E0-C44B-9FA9-310B0A11661E}"/>
              </a:ext>
            </a:extLst>
          </p:cNvPr>
          <p:cNvGrpSpPr/>
          <p:nvPr/>
        </p:nvGrpSpPr>
        <p:grpSpPr>
          <a:xfrm>
            <a:off x="2050776" y="3432316"/>
            <a:ext cx="8852452" cy="689113"/>
            <a:chOff x="2456754" y="1159565"/>
            <a:chExt cx="8852452" cy="689113"/>
          </a:xfrm>
        </p:grpSpPr>
        <p:sp>
          <p:nvSpPr>
            <p:cNvPr id="7" name="Google Shape;155;p5">
              <a:extLst>
                <a:ext uri="{FF2B5EF4-FFF2-40B4-BE49-F238E27FC236}">
                  <a16:creationId xmlns:a16="http://schemas.microsoft.com/office/drawing/2014/main" id="{8D4BDD94-CA94-9741-B60B-A04BCD463042}"/>
                </a:ext>
              </a:extLst>
            </p:cNvPr>
            <p:cNvSpPr txBox="1"/>
            <p:nvPr/>
          </p:nvSpPr>
          <p:spPr>
            <a:xfrm>
              <a:off x="3145867" y="1242511"/>
              <a:ext cx="81633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Lớp nghìn gồm mấy hàng? Đó là những hàng nào?</a:t>
              </a: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Google Shape;156;p5" descr="Right pointing backhand index outline">
              <a:extLst>
                <a:ext uri="{FF2B5EF4-FFF2-40B4-BE49-F238E27FC236}">
                  <a16:creationId xmlns:a16="http://schemas.microsoft.com/office/drawing/2014/main" id="{D99C0C80-DFBD-D94F-8942-0A37D7053A3D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456754" y="1159565"/>
              <a:ext cx="689113" cy="689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Google Shape;157;p5">
            <a:extLst>
              <a:ext uri="{FF2B5EF4-FFF2-40B4-BE49-F238E27FC236}">
                <a16:creationId xmlns:a16="http://schemas.microsoft.com/office/drawing/2014/main" id="{5ADF73C2-6FBE-1849-84CF-6A64EBCD8BAC}"/>
              </a:ext>
            </a:extLst>
          </p:cNvPr>
          <p:cNvSpPr txBox="1"/>
          <p:nvPr/>
        </p:nvSpPr>
        <p:spPr>
          <a:xfrm>
            <a:off x="3521767" y="4058360"/>
            <a:ext cx="50307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Lớp nghìn gồm 3 hàng: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 nghìn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 chục nghìn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 trăm nghìn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24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494" y="-178011"/>
            <a:ext cx="4465329" cy="23286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999780C-9EC5-DE46-8DB7-EC552C21A4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C014F97-86B4-0344-AD61-4C6DA3F03924}"/>
              </a:ext>
            </a:extLst>
          </p:cNvPr>
          <p:cNvSpPr/>
          <p:nvPr/>
        </p:nvSpPr>
        <p:spPr>
          <a:xfrm>
            <a:off x="1382499" y="2364450"/>
            <a:ext cx="939306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LUYỆN TẬP – THỰC HÀNH</a:t>
            </a:r>
          </a:p>
        </p:txBody>
      </p:sp>
    </p:spTree>
    <p:extLst>
      <p:ext uri="{BB962C8B-B14F-4D97-AF65-F5344CB8AC3E}">
        <p14:creationId xmlns:p14="http://schemas.microsoft.com/office/powerpoint/2010/main" val="1664715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3">
            <a:extLst>
              <a:ext uri="{FF2B5EF4-FFF2-40B4-BE49-F238E27FC236}">
                <a16:creationId xmlns:a16="http://schemas.microsoft.com/office/drawing/2014/main" id="{AEE3AD06-E9CC-ED41-9F97-D8A7377DE7CF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371600"/>
            <a:ext cx="11582400" cy="5257799"/>
            <a:chOff x="192" y="909"/>
            <a:chExt cx="5376" cy="2787"/>
          </a:xfrm>
        </p:grpSpPr>
        <p:grpSp>
          <p:nvGrpSpPr>
            <p:cNvPr id="5126" name="Group 134">
              <a:extLst>
                <a:ext uri="{FF2B5EF4-FFF2-40B4-BE49-F238E27FC236}">
                  <a16:creationId xmlns:a16="http://schemas.microsoft.com/office/drawing/2014/main" id="{0587C213-95C1-B642-8395-BD3E57B88D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912"/>
              <a:ext cx="5346" cy="2784"/>
              <a:chOff x="204" y="912"/>
              <a:chExt cx="5346" cy="2784"/>
            </a:xfrm>
          </p:grpSpPr>
          <p:grpSp>
            <p:nvGrpSpPr>
              <p:cNvPr id="5142" name="Group 135">
                <a:extLst>
                  <a:ext uri="{FF2B5EF4-FFF2-40B4-BE49-F238E27FC236}">
                    <a16:creationId xmlns:a16="http://schemas.microsoft.com/office/drawing/2014/main" id="{05CA2885-821B-424B-9A2B-427751CFCD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6" y="912"/>
                <a:ext cx="3524" cy="624"/>
                <a:chOff x="2026" y="912"/>
                <a:chExt cx="3524" cy="624"/>
              </a:xfrm>
            </p:grpSpPr>
            <p:grpSp>
              <p:nvGrpSpPr>
                <p:cNvPr id="5201" name="Group 136">
                  <a:extLst>
                    <a:ext uri="{FF2B5EF4-FFF2-40B4-BE49-F238E27FC236}">
                      <a16:creationId xmlns:a16="http://schemas.microsoft.com/office/drawing/2014/main" id="{A1D38EF5-B61E-0E4F-B3AE-0EDBD3C111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26" y="912"/>
                  <a:ext cx="3524" cy="231"/>
                  <a:chOff x="2026" y="912"/>
                  <a:chExt cx="3542" cy="231"/>
                </a:xfrm>
              </p:grpSpPr>
              <p:sp>
                <p:nvSpPr>
                  <p:cNvPr id="5209" name="Text Box 137">
                    <a:extLst>
                      <a:ext uri="{FF2B5EF4-FFF2-40B4-BE49-F238E27FC236}">
                        <a16:creationId xmlns:a16="http://schemas.microsoft.com/office/drawing/2014/main" id="{C8E6AA3A-E2E7-834B-813A-579F3D29782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7" y="912"/>
                    <a:ext cx="1771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Lớp đơn vị</a:t>
                    </a:r>
                  </a:p>
                </p:txBody>
              </p:sp>
              <p:sp>
                <p:nvSpPr>
                  <p:cNvPr id="5210" name="Text Box 138">
                    <a:extLst>
                      <a:ext uri="{FF2B5EF4-FFF2-40B4-BE49-F238E27FC236}">
                        <a16:creationId xmlns:a16="http://schemas.microsoft.com/office/drawing/2014/main" id="{229FCA71-EC16-3F46-A694-B5A5421A0AC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26" y="912"/>
                    <a:ext cx="1771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8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Lớp</a:t>
                    </a:r>
                    <a:r>
                      <a:rPr lang="en-US" altLang="en-VN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 </a:t>
                    </a:r>
                    <a:r>
                      <a:rPr lang="en-US" altLang="en-VN" sz="18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nghìn</a:t>
                    </a:r>
                    <a:endParaRPr lang="en-US" altLang="en-VN" sz="18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202" name="Group 139">
                  <a:extLst>
                    <a:ext uri="{FF2B5EF4-FFF2-40B4-BE49-F238E27FC236}">
                      <a16:creationId xmlns:a16="http://schemas.microsoft.com/office/drawing/2014/main" id="{5F8CC439-E770-6747-A64C-22D1ABBE97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28" y="1104"/>
                  <a:ext cx="3522" cy="432"/>
                  <a:chOff x="2028" y="1104"/>
                  <a:chExt cx="3522" cy="432"/>
                </a:xfrm>
              </p:grpSpPr>
              <p:sp>
                <p:nvSpPr>
                  <p:cNvPr id="5203" name="Rectangle 140">
                    <a:extLst>
                      <a:ext uri="{FF2B5EF4-FFF2-40B4-BE49-F238E27FC236}">
                        <a16:creationId xmlns:a16="http://schemas.microsoft.com/office/drawing/2014/main" id="{AD828ED5-DF96-D04B-8C32-ECE2845EBE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28" y="1104"/>
                    <a:ext cx="582" cy="4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Hàng</a:t>
                    </a:r>
                    <a:endParaRPr lang="en-US" altLang="en-VN" sz="1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trăm</a:t>
                    </a:r>
                    <a:endParaRPr lang="en-US" altLang="en-VN" sz="1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nghìn</a:t>
                    </a:r>
                    <a:endParaRPr lang="en-US" altLang="en-VN" sz="1400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204" name="Rectangle 141">
                    <a:extLst>
                      <a:ext uri="{FF2B5EF4-FFF2-40B4-BE49-F238E27FC236}">
                        <a16:creationId xmlns:a16="http://schemas.microsoft.com/office/drawing/2014/main" id="{EB1C0A98-1154-F741-952F-1B50C0AC83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16" y="1104"/>
                    <a:ext cx="582" cy="4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Hàng</a:t>
                    </a:r>
                    <a:endParaRPr lang="en-US" altLang="en-VN" sz="1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chục</a:t>
                    </a:r>
                    <a:endParaRPr lang="en-US" altLang="en-VN" sz="1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nghìn</a:t>
                    </a:r>
                    <a:endParaRPr lang="en-US" altLang="en-VN" sz="1600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205" name="Rectangle 142">
                    <a:extLst>
                      <a:ext uri="{FF2B5EF4-FFF2-40B4-BE49-F238E27FC236}">
                        <a16:creationId xmlns:a16="http://schemas.microsoft.com/office/drawing/2014/main" id="{608AC6AE-58A2-EB41-9A58-7D9926FE0F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04" y="1104"/>
                    <a:ext cx="582" cy="4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Hàng</a:t>
                    </a:r>
                    <a:endParaRPr lang="en-US" altLang="en-VN" sz="1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nghìn</a:t>
                    </a:r>
                    <a:endParaRPr lang="en-US" altLang="en-VN" sz="1600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206" name="Rectangle 143">
                    <a:extLst>
                      <a:ext uri="{FF2B5EF4-FFF2-40B4-BE49-F238E27FC236}">
                        <a16:creationId xmlns:a16="http://schemas.microsoft.com/office/drawing/2014/main" id="{0876515C-7867-8144-921A-578CA16477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1104"/>
                    <a:ext cx="582" cy="4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Hàng</a:t>
                    </a:r>
                    <a:endParaRPr lang="en-US" altLang="en-VN" sz="1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trăm</a:t>
                    </a:r>
                    <a:endParaRPr lang="en-US" altLang="en-VN" sz="1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207" name="Rectangle 144">
                    <a:extLst>
                      <a:ext uri="{FF2B5EF4-FFF2-40B4-BE49-F238E27FC236}">
                        <a16:creationId xmlns:a16="http://schemas.microsoft.com/office/drawing/2014/main" id="{4B70CE0A-8F2D-3940-BFB6-C7C9232ACE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80" y="1104"/>
                    <a:ext cx="582" cy="4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Hàng</a:t>
                    </a: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chục</a:t>
                    </a:r>
                    <a:endParaRPr lang="en-US" altLang="en-VN" sz="160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208" name="Rectangle 145">
                    <a:extLst>
                      <a:ext uri="{FF2B5EF4-FFF2-40B4-BE49-F238E27FC236}">
                        <a16:creationId xmlns:a16="http://schemas.microsoft.com/office/drawing/2014/main" id="{7FBD1E0C-A6AA-434B-B8D8-F7F9BB5A5A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968" y="1104"/>
                    <a:ext cx="582" cy="4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Hàng</a:t>
                    </a: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đơn vị</a:t>
                    </a:r>
                  </a:p>
                </p:txBody>
              </p:sp>
            </p:grpSp>
          </p:grpSp>
          <p:grpSp>
            <p:nvGrpSpPr>
              <p:cNvPr id="5143" name="Group 146">
                <a:extLst>
                  <a:ext uri="{FF2B5EF4-FFF2-40B4-BE49-F238E27FC236}">
                    <a16:creationId xmlns:a16="http://schemas.microsoft.com/office/drawing/2014/main" id="{41E3CE77-C4E8-2842-8F1F-170E07C818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8" y="1536"/>
                <a:ext cx="3522" cy="432"/>
                <a:chOff x="2028" y="1104"/>
                <a:chExt cx="3522" cy="432"/>
              </a:xfrm>
            </p:grpSpPr>
            <p:sp>
              <p:nvSpPr>
                <p:cNvPr id="6291" name="Rectangle 147">
                  <a:extLst>
                    <a:ext uri="{FF2B5EF4-FFF2-40B4-BE49-F238E27FC236}">
                      <a16:creationId xmlns:a16="http://schemas.microsoft.com/office/drawing/2014/main" id="{1B171162-B87A-934C-8459-7414328B13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8" y="1104"/>
                  <a:ext cx="582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/>
                    </a:gs>
                    <a:gs pos="50000">
                      <a:schemeClr val="bg1"/>
                    </a:gs>
                    <a:gs pos="100000">
                      <a:srgbClr val="CCFF99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6292" name="Rectangle 148">
                  <a:extLst>
                    <a:ext uri="{FF2B5EF4-FFF2-40B4-BE49-F238E27FC236}">
                      <a16:creationId xmlns:a16="http://schemas.microsoft.com/office/drawing/2014/main" id="{97EDC57F-9411-FD48-94D1-6D7761C46A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6" y="1104"/>
                  <a:ext cx="582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/>
                    </a:gs>
                    <a:gs pos="50000">
                      <a:schemeClr val="bg1"/>
                    </a:gs>
                    <a:gs pos="100000">
                      <a:srgbClr val="CCFF99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6293" name="Rectangle 149">
                  <a:extLst>
                    <a:ext uri="{FF2B5EF4-FFF2-40B4-BE49-F238E27FC236}">
                      <a16:creationId xmlns:a16="http://schemas.microsoft.com/office/drawing/2014/main" id="{280858E2-5E3B-7C4C-989B-FB40BFCF3E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4" y="1104"/>
                  <a:ext cx="582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/>
                    </a:gs>
                    <a:gs pos="50000">
                      <a:schemeClr val="bg1"/>
                    </a:gs>
                    <a:gs pos="100000">
                      <a:srgbClr val="CCFF99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6294" name="Rectangle 150">
                  <a:extLst>
                    <a:ext uri="{FF2B5EF4-FFF2-40B4-BE49-F238E27FC236}">
                      <a16:creationId xmlns:a16="http://schemas.microsoft.com/office/drawing/2014/main" id="{0F96E02F-713A-4748-9634-1FA1B31922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1104"/>
                  <a:ext cx="582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/>
                    </a:gs>
                    <a:gs pos="50000">
                      <a:schemeClr val="bg1"/>
                    </a:gs>
                    <a:gs pos="100000">
                      <a:srgbClr val="CCFF99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500" b="1">
                    <a:latin typeface="Times New Roman" pitchFamily="18" charset="0"/>
                  </a:endParaRPr>
                </a:p>
              </p:txBody>
            </p:sp>
            <p:sp>
              <p:nvSpPr>
                <p:cNvPr id="6295" name="Rectangle 151">
                  <a:extLst>
                    <a:ext uri="{FF2B5EF4-FFF2-40B4-BE49-F238E27FC236}">
                      <a16:creationId xmlns:a16="http://schemas.microsoft.com/office/drawing/2014/main" id="{CF604B5E-0E85-3143-A2C5-1C2BA9D4F9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0" y="1104"/>
                  <a:ext cx="582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/>
                    </a:gs>
                    <a:gs pos="50000">
                      <a:schemeClr val="bg1"/>
                    </a:gs>
                    <a:gs pos="100000">
                      <a:srgbClr val="CCFF99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6296" name="Rectangle 152">
                  <a:extLst>
                    <a:ext uri="{FF2B5EF4-FFF2-40B4-BE49-F238E27FC236}">
                      <a16:creationId xmlns:a16="http://schemas.microsoft.com/office/drawing/2014/main" id="{E7890D32-1DD8-DD44-8153-9BC3EF9FFA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8" y="1104"/>
                  <a:ext cx="582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/>
                    </a:gs>
                    <a:gs pos="50000">
                      <a:schemeClr val="bg1"/>
                    </a:gs>
                    <a:gs pos="100000">
                      <a:srgbClr val="CCFF99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500" b="1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5144" name="Group 153">
                <a:extLst>
                  <a:ext uri="{FF2B5EF4-FFF2-40B4-BE49-F238E27FC236}">
                    <a16:creationId xmlns:a16="http://schemas.microsoft.com/office/drawing/2014/main" id="{7C30FCFB-CBE7-744D-81E1-EE16A14A70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8" y="1968"/>
                <a:ext cx="3522" cy="432"/>
                <a:chOff x="2028" y="1104"/>
                <a:chExt cx="3522" cy="432"/>
              </a:xfrm>
            </p:grpSpPr>
            <p:sp>
              <p:nvSpPr>
                <p:cNvPr id="5189" name="Rectangle 154">
                  <a:extLst>
                    <a:ext uri="{FF2B5EF4-FFF2-40B4-BE49-F238E27FC236}">
                      <a16:creationId xmlns:a16="http://schemas.microsoft.com/office/drawing/2014/main" id="{CF22943F-63E9-5740-A7F6-DD4D2339EB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8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90" name="Rectangle 155">
                  <a:extLst>
                    <a:ext uri="{FF2B5EF4-FFF2-40B4-BE49-F238E27FC236}">
                      <a16:creationId xmlns:a16="http://schemas.microsoft.com/office/drawing/2014/main" id="{EB199A2C-D5A1-CC40-AEF7-357545BF51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6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91" name="Rectangle 156">
                  <a:extLst>
                    <a:ext uri="{FF2B5EF4-FFF2-40B4-BE49-F238E27FC236}">
                      <a16:creationId xmlns:a16="http://schemas.microsoft.com/office/drawing/2014/main" id="{0D13C58E-C659-5C45-AD8B-476ED39A85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4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92" name="Rectangle 157">
                  <a:extLst>
                    <a:ext uri="{FF2B5EF4-FFF2-40B4-BE49-F238E27FC236}">
                      <a16:creationId xmlns:a16="http://schemas.microsoft.com/office/drawing/2014/main" id="{A2587828-F29C-EC4A-910C-67AE23546C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500" b="1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93" name="Rectangle 158">
                  <a:extLst>
                    <a:ext uri="{FF2B5EF4-FFF2-40B4-BE49-F238E27FC236}">
                      <a16:creationId xmlns:a16="http://schemas.microsoft.com/office/drawing/2014/main" id="{A8DDDD0B-E9FE-0C46-ABB9-88531048CD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0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94" name="Rectangle 159">
                  <a:extLst>
                    <a:ext uri="{FF2B5EF4-FFF2-40B4-BE49-F238E27FC236}">
                      <a16:creationId xmlns:a16="http://schemas.microsoft.com/office/drawing/2014/main" id="{9D4BF43A-1A9E-B94D-8528-76617E471E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8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500" b="1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145" name="Group 160">
                <a:extLst>
                  <a:ext uri="{FF2B5EF4-FFF2-40B4-BE49-F238E27FC236}">
                    <a16:creationId xmlns:a16="http://schemas.microsoft.com/office/drawing/2014/main" id="{13967276-81B1-5845-88FE-3FBB649983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8" y="2400"/>
                <a:ext cx="3522" cy="432"/>
                <a:chOff x="2028" y="1104"/>
                <a:chExt cx="3522" cy="432"/>
              </a:xfrm>
            </p:grpSpPr>
            <p:sp>
              <p:nvSpPr>
                <p:cNvPr id="5183" name="Rectangle 161">
                  <a:extLst>
                    <a:ext uri="{FF2B5EF4-FFF2-40B4-BE49-F238E27FC236}">
                      <a16:creationId xmlns:a16="http://schemas.microsoft.com/office/drawing/2014/main" id="{A2987E2D-F3F8-A442-B1E1-51593F24EE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8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84" name="Rectangle 162">
                  <a:extLst>
                    <a:ext uri="{FF2B5EF4-FFF2-40B4-BE49-F238E27FC236}">
                      <a16:creationId xmlns:a16="http://schemas.microsoft.com/office/drawing/2014/main" id="{8C06E175-09D6-0246-966C-AC3CFC4869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6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85" name="Rectangle 163">
                  <a:extLst>
                    <a:ext uri="{FF2B5EF4-FFF2-40B4-BE49-F238E27FC236}">
                      <a16:creationId xmlns:a16="http://schemas.microsoft.com/office/drawing/2014/main" id="{437B5273-2787-5F4C-B9B4-828BEC086C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4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86" name="Rectangle 164">
                  <a:extLst>
                    <a:ext uri="{FF2B5EF4-FFF2-40B4-BE49-F238E27FC236}">
                      <a16:creationId xmlns:a16="http://schemas.microsoft.com/office/drawing/2014/main" id="{6B1E1AC0-D27D-134E-ADB3-7E05FFA267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500" b="1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87" name="Rectangle 165">
                  <a:extLst>
                    <a:ext uri="{FF2B5EF4-FFF2-40B4-BE49-F238E27FC236}">
                      <a16:creationId xmlns:a16="http://schemas.microsoft.com/office/drawing/2014/main" id="{814F0C6F-E882-2141-ADF7-CDAA23F1EE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0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88" name="Rectangle 166">
                  <a:extLst>
                    <a:ext uri="{FF2B5EF4-FFF2-40B4-BE49-F238E27FC236}">
                      <a16:creationId xmlns:a16="http://schemas.microsoft.com/office/drawing/2014/main" id="{BEA2A749-3F29-7F43-B08B-15F9FFC5CF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8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500" b="1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146" name="Group 167">
                <a:extLst>
                  <a:ext uri="{FF2B5EF4-FFF2-40B4-BE49-F238E27FC236}">
                    <a16:creationId xmlns:a16="http://schemas.microsoft.com/office/drawing/2014/main" id="{875189B5-B503-8A46-ADD9-3BBE6CDA3E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8" y="2832"/>
                <a:ext cx="3522" cy="432"/>
                <a:chOff x="2028" y="1104"/>
                <a:chExt cx="3522" cy="432"/>
              </a:xfrm>
            </p:grpSpPr>
            <p:sp>
              <p:nvSpPr>
                <p:cNvPr id="5177" name="Rectangle 168">
                  <a:extLst>
                    <a:ext uri="{FF2B5EF4-FFF2-40B4-BE49-F238E27FC236}">
                      <a16:creationId xmlns:a16="http://schemas.microsoft.com/office/drawing/2014/main" id="{CB30E43C-6F9A-EE41-8559-4AA382BA52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8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78" name="Rectangle 169">
                  <a:extLst>
                    <a:ext uri="{FF2B5EF4-FFF2-40B4-BE49-F238E27FC236}">
                      <a16:creationId xmlns:a16="http://schemas.microsoft.com/office/drawing/2014/main" id="{DA1086A6-CD21-8541-9EE7-2E03466B40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6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79" name="Rectangle 170">
                  <a:extLst>
                    <a:ext uri="{FF2B5EF4-FFF2-40B4-BE49-F238E27FC236}">
                      <a16:creationId xmlns:a16="http://schemas.microsoft.com/office/drawing/2014/main" id="{CDB628E7-5538-CC49-9AEB-10A98E1C23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4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80" name="Rectangle 171">
                  <a:extLst>
                    <a:ext uri="{FF2B5EF4-FFF2-40B4-BE49-F238E27FC236}">
                      <a16:creationId xmlns:a16="http://schemas.microsoft.com/office/drawing/2014/main" id="{C836D2C3-7107-DC4C-A7FB-91AE311F02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500" b="1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81" name="Rectangle 172">
                  <a:extLst>
                    <a:ext uri="{FF2B5EF4-FFF2-40B4-BE49-F238E27FC236}">
                      <a16:creationId xmlns:a16="http://schemas.microsoft.com/office/drawing/2014/main" id="{14F0CE73-8F18-EA46-B6C1-AEFC55B650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0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82" name="Rectangle 173">
                  <a:extLst>
                    <a:ext uri="{FF2B5EF4-FFF2-40B4-BE49-F238E27FC236}">
                      <a16:creationId xmlns:a16="http://schemas.microsoft.com/office/drawing/2014/main" id="{8E12994C-2F2D-6849-B0D2-1AC9679F2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8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500" b="1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147" name="Group 174">
                <a:extLst>
                  <a:ext uri="{FF2B5EF4-FFF2-40B4-BE49-F238E27FC236}">
                    <a16:creationId xmlns:a16="http://schemas.microsoft.com/office/drawing/2014/main" id="{FD6876F2-0442-5748-8CA7-9C287F8ED3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8" y="3264"/>
                <a:ext cx="3522" cy="432"/>
                <a:chOff x="2028" y="1104"/>
                <a:chExt cx="3522" cy="432"/>
              </a:xfrm>
            </p:grpSpPr>
            <p:sp>
              <p:nvSpPr>
                <p:cNvPr id="5171" name="Rectangle 175">
                  <a:extLst>
                    <a:ext uri="{FF2B5EF4-FFF2-40B4-BE49-F238E27FC236}">
                      <a16:creationId xmlns:a16="http://schemas.microsoft.com/office/drawing/2014/main" id="{A9E5D7AF-F749-A142-AAE0-0BD7BDF271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8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72" name="Rectangle 176">
                  <a:extLst>
                    <a:ext uri="{FF2B5EF4-FFF2-40B4-BE49-F238E27FC236}">
                      <a16:creationId xmlns:a16="http://schemas.microsoft.com/office/drawing/2014/main" id="{34BA6923-EEDE-A348-83CF-7D8623E6E3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6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73" name="Rectangle 177">
                  <a:extLst>
                    <a:ext uri="{FF2B5EF4-FFF2-40B4-BE49-F238E27FC236}">
                      <a16:creationId xmlns:a16="http://schemas.microsoft.com/office/drawing/2014/main" id="{D4C011DF-B4DD-EE45-8397-C957ED887C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4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74" name="Rectangle 178">
                  <a:extLst>
                    <a:ext uri="{FF2B5EF4-FFF2-40B4-BE49-F238E27FC236}">
                      <a16:creationId xmlns:a16="http://schemas.microsoft.com/office/drawing/2014/main" id="{9F7108A7-E934-AA43-BDD7-E08B23A507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500" b="1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75" name="Rectangle 179">
                  <a:extLst>
                    <a:ext uri="{FF2B5EF4-FFF2-40B4-BE49-F238E27FC236}">
                      <a16:creationId xmlns:a16="http://schemas.microsoft.com/office/drawing/2014/main" id="{9491BC4F-110C-3948-9D6A-934D15F6C6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0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76" name="Rectangle 180">
                  <a:extLst>
                    <a:ext uri="{FF2B5EF4-FFF2-40B4-BE49-F238E27FC236}">
                      <a16:creationId xmlns:a16="http://schemas.microsoft.com/office/drawing/2014/main" id="{E787452D-7793-4E46-8DC0-1CD7644AAA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8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500" b="1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148" name="Rectangle 181">
                <a:extLst>
                  <a:ext uri="{FF2B5EF4-FFF2-40B4-BE49-F238E27FC236}">
                    <a16:creationId xmlns:a16="http://schemas.microsoft.com/office/drawing/2014/main" id="{737F53DC-E401-0247-A711-65F3409CD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912"/>
                <a:ext cx="1152" cy="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Đọc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số</a:t>
                </a:r>
                <a:endParaRPr lang="en-US" altLang="en-VN" sz="2400" b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49" name="Rectangle 182">
                <a:extLst>
                  <a:ext uri="{FF2B5EF4-FFF2-40B4-BE49-F238E27FC236}">
                    <a16:creationId xmlns:a16="http://schemas.microsoft.com/office/drawing/2014/main" id="{56E9A313-E4A5-5B4A-8489-32AB256DA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6" y="912"/>
                <a:ext cx="672" cy="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Viết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số</a:t>
                </a:r>
                <a:endParaRPr lang="en-US" altLang="en-VN" sz="2400" b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27" name="Rectangle 183">
                <a:extLst>
                  <a:ext uri="{FF2B5EF4-FFF2-40B4-BE49-F238E27FC236}">
                    <a16:creationId xmlns:a16="http://schemas.microsoft.com/office/drawing/2014/main" id="{D1F36AAC-3F01-AA45-8567-B3E6C944B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536"/>
                <a:ext cx="1152" cy="432"/>
              </a:xfrm>
              <a:prstGeom prst="rect">
                <a:avLst/>
              </a:prstGeom>
              <a:gradFill rotWithShape="0">
                <a:gsLst>
                  <a:gs pos="0">
                    <a:srgbClr val="CCFF99"/>
                  </a:gs>
                  <a:gs pos="50000">
                    <a:schemeClr val="bg1"/>
                  </a:gs>
                  <a:gs pos="100000">
                    <a:srgbClr val="CCFF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000" b="1" dirty="0" err="1">
                    <a:solidFill>
                      <a:srgbClr val="FF3300"/>
                    </a:solidFill>
                    <a:latin typeface="Times New Roman" pitchFamily="18" charset="0"/>
                  </a:rPr>
                  <a:t>Năm</a:t>
                </a:r>
                <a:r>
                  <a:rPr lang="en-US" sz="2000" b="1" dirty="0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3300"/>
                    </a:solidFill>
                    <a:latin typeface="Times New Roman" pitchFamily="18" charset="0"/>
                  </a:rPr>
                  <a:t>mươi</a:t>
                </a:r>
                <a:r>
                  <a:rPr lang="en-US" sz="2000" b="1" dirty="0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3300"/>
                    </a:solidFill>
                    <a:latin typeface="Times New Roman" pitchFamily="18" charset="0"/>
                  </a:rPr>
                  <a:t>tư</a:t>
                </a:r>
                <a:r>
                  <a:rPr lang="en-US" sz="2000" b="1" dirty="0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3300"/>
                    </a:solidFill>
                    <a:latin typeface="Times New Roman" pitchFamily="18" charset="0"/>
                  </a:rPr>
                  <a:t>nghìn</a:t>
                </a:r>
                <a:endParaRPr lang="en-US" sz="2000" b="1" dirty="0">
                  <a:solidFill>
                    <a:srgbClr val="FF3300"/>
                  </a:solidFill>
                  <a:latin typeface="Times New Roman" pitchFamily="18" charset="0"/>
                </a:endParaRPr>
              </a:p>
              <a:p>
                <a:pPr algn="ctr">
                  <a:defRPr/>
                </a:pPr>
                <a:r>
                  <a:rPr lang="en-US" sz="2000" b="1" dirty="0" err="1">
                    <a:solidFill>
                      <a:srgbClr val="FF3300"/>
                    </a:solidFill>
                    <a:latin typeface="Times New Roman" pitchFamily="18" charset="0"/>
                  </a:rPr>
                  <a:t>ba</a:t>
                </a:r>
                <a:r>
                  <a:rPr lang="en-US" sz="2000" b="1" dirty="0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3300"/>
                    </a:solidFill>
                    <a:latin typeface="Times New Roman" pitchFamily="18" charset="0"/>
                  </a:rPr>
                  <a:t>trăm</a:t>
                </a:r>
                <a:r>
                  <a:rPr lang="en-US" sz="2000" b="1" dirty="0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3300"/>
                    </a:solidFill>
                    <a:latin typeface="Times New Roman" pitchFamily="18" charset="0"/>
                  </a:rPr>
                  <a:t>mười</a:t>
                </a:r>
                <a:r>
                  <a:rPr lang="en-US" sz="2000" b="1" dirty="0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3300"/>
                    </a:solidFill>
                    <a:latin typeface="Times New Roman" pitchFamily="18" charset="0"/>
                  </a:rPr>
                  <a:t>hai</a:t>
                </a:r>
                <a:endParaRPr lang="en-US" sz="2000" dirty="0">
                  <a:latin typeface="Times New Roman" pitchFamily="18" charset="0"/>
                </a:endParaRPr>
              </a:p>
            </p:txBody>
          </p:sp>
          <p:sp>
            <p:nvSpPr>
              <p:cNvPr id="6328" name="Rectangle 184">
                <a:extLst>
                  <a:ext uri="{FF2B5EF4-FFF2-40B4-BE49-F238E27FC236}">
                    <a16:creationId xmlns:a16="http://schemas.microsoft.com/office/drawing/2014/main" id="{0A9DA69D-DB76-1441-BB82-A3AFCB9C2D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6" y="1536"/>
                <a:ext cx="674" cy="432"/>
              </a:xfrm>
              <a:prstGeom prst="rect">
                <a:avLst/>
              </a:prstGeom>
              <a:gradFill rotWithShape="0">
                <a:gsLst>
                  <a:gs pos="0">
                    <a:srgbClr val="CCFF99"/>
                  </a:gs>
                  <a:gs pos="50000">
                    <a:schemeClr val="bg1"/>
                  </a:gs>
                  <a:gs pos="100000">
                    <a:srgbClr val="CCFF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200" b="1">
                    <a:solidFill>
                      <a:srgbClr val="FF3300"/>
                    </a:solidFill>
                    <a:latin typeface="Times New Roman" pitchFamily="18" charset="0"/>
                  </a:rPr>
                  <a:t>54 312</a:t>
                </a:r>
              </a:p>
            </p:txBody>
          </p:sp>
          <p:sp>
            <p:nvSpPr>
              <p:cNvPr id="5152" name="Text Box 185">
                <a:extLst>
                  <a:ext uri="{FF2B5EF4-FFF2-40B4-BE49-F238E27FC236}">
                    <a16:creationId xmlns:a16="http://schemas.microsoft.com/office/drawing/2014/main" id="{AF8C41E9-6EA0-1E41-A904-DC59EB8CC5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1597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5153" name="Text Box 186">
                <a:extLst>
                  <a:ext uri="{FF2B5EF4-FFF2-40B4-BE49-F238E27FC236}">
                    <a16:creationId xmlns:a16="http://schemas.microsoft.com/office/drawing/2014/main" id="{E9AE823A-B53B-9F48-92A4-47FEDF9B6B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1594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5154" name="Text Box 187">
                <a:extLst>
                  <a:ext uri="{FF2B5EF4-FFF2-40B4-BE49-F238E27FC236}">
                    <a16:creationId xmlns:a16="http://schemas.microsoft.com/office/drawing/2014/main" id="{CE402B54-AB96-6248-96E4-C4B1FBDC0C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4" y="1593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5155" name="Text Box 188">
                <a:extLst>
                  <a:ext uri="{FF2B5EF4-FFF2-40B4-BE49-F238E27FC236}">
                    <a16:creationId xmlns:a16="http://schemas.microsoft.com/office/drawing/2014/main" id="{D4B16380-62B6-6343-AFBC-FB154F6EA9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1" y="1593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156" name="Text Box 189">
                <a:extLst>
                  <a:ext uri="{FF2B5EF4-FFF2-40B4-BE49-F238E27FC236}">
                    <a16:creationId xmlns:a16="http://schemas.microsoft.com/office/drawing/2014/main" id="{33C1CE9C-316E-FD47-B181-B4C0E79C93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67" y="1572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5157" name="Rectangle 190">
                <a:extLst>
                  <a:ext uri="{FF2B5EF4-FFF2-40B4-BE49-F238E27FC236}">
                    <a16:creationId xmlns:a16="http://schemas.microsoft.com/office/drawing/2014/main" id="{3EFC6BCF-76E8-3E49-93CD-5F53F1DA6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968"/>
                <a:ext cx="115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Bốn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mươi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lăm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nghìn</a:t>
                </a:r>
                <a:endParaRPr lang="en-US" altLang="en-VN" sz="2000" b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hai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trăm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mười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ba</a:t>
                </a:r>
                <a:endParaRPr lang="en-US" altLang="en-VN" sz="20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58" name="Rectangle 191">
                <a:extLst>
                  <a:ext uri="{FF2B5EF4-FFF2-40B4-BE49-F238E27FC236}">
                    <a16:creationId xmlns:a16="http://schemas.microsoft.com/office/drawing/2014/main" id="{6D51C21D-ACFC-3549-84CD-0DC16CBDF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6" y="1968"/>
                <a:ext cx="67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en-VN" sz="14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59" name="Rectangle 192">
                <a:extLst>
                  <a:ext uri="{FF2B5EF4-FFF2-40B4-BE49-F238E27FC236}">
                    <a16:creationId xmlns:a16="http://schemas.microsoft.com/office/drawing/2014/main" id="{EB1A034A-5968-284F-A18C-9D564F4DF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400"/>
                <a:ext cx="115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en-VN" sz="140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60" name="Rectangle 193">
                <a:extLst>
                  <a:ext uri="{FF2B5EF4-FFF2-40B4-BE49-F238E27FC236}">
                    <a16:creationId xmlns:a16="http://schemas.microsoft.com/office/drawing/2014/main" id="{2CDC21FE-6BDF-9446-9837-A83100B70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6" y="2400"/>
                <a:ext cx="67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54 302</a:t>
                </a:r>
              </a:p>
            </p:txBody>
          </p:sp>
          <p:sp>
            <p:nvSpPr>
              <p:cNvPr id="5161" name="Rectangle 194">
                <a:extLst>
                  <a:ext uri="{FF2B5EF4-FFF2-40B4-BE49-F238E27FC236}">
                    <a16:creationId xmlns:a16="http://schemas.microsoft.com/office/drawing/2014/main" id="{686BE0CE-9F6B-F642-B5BF-6215AF6A20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832"/>
                <a:ext cx="115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en-VN" sz="140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62" name="Rectangle 195">
                <a:extLst>
                  <a:ext uri="{FF2B5EF4-FFF2-40B4-BE49-F238E27FC236}">
                    <a16:creationId xmlns:a16="http://schemas.microsoft.com/office/drawing/2014/main" id="{4F58DCB5-2258-CE4E-992C-BDA1A8008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6" y="2832"/>
                <a:ext cx="67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en-VN" sz="14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63" name="Rectangle 196">
                <a:extLst>
                  <a:ext uri="{FF2B5EF4-FFF2-40B4-BE49-F238E27FC236}">
                    <a16:creationId xmlns:a16="http://schemas.microsoft.com/office/drawing/2014/main" id="{5B3419F3-478E-7544-ACF7-92CEDDE3F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264"/>
                <a:ext cx="115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Chín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trăm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mười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hai</a:t>
                </a:r>
                <a:endParaRPr lang="en-US" altLang="en-VN" sz="2000" b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nghìn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tám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trăm</a:t>
                </a:r>
                <a:endParaRPr lang="en-US" altLang="en-VN" sz="20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64" name="Rectangle 197">
                <a:extLst>
                  <a:ext uri="{FF2B5EF4-FFF2-40B4-BE49-F238E27FC236}">
                    <a16:creationId xmlns:a16="http://schemas.microsoft.com/office/drawing/2014/main" id="{1D03C887-EFEF-D44A-95AE-4848315FB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6" y="3264"/>
                <a:ext cx="67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en-VN" sz="14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65" name="Text Box 198">
                <a:extLst>
                  <a:ext uri="{FF2B5EF4-FFF2-40B4-BE49-F238E27FC236}">
                    <a16:creationId xmlns:a16="http://schemas.microsoft.com/office/drawing/2014/main" id="{D2169C1C-DD96-6B48-AE6F-0D0889248D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7" y="2893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5166" name="Text Box 199">
                <a:extLst>
                  <a:ext uri="{FF2B5EF4-FFF2-40B4-BE49-F238E27FC236}">
                    <a16:creationId xmlns:a16="http://schemas.microsoft.com/office/drawing/2014/main" id="{23FE7A22-0D4D-4D44-B0D7-F71C1D3D79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3" y="2893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5167" name="Text Box 200">
                <a:extLst>
                  <a:ext uri="{FF2B5EF4-FFF2-40B4-BE49-F238E27FC236}">
                    <a16:creationId xmlns:a16="http://schemas.microsoft.com/office/drawing/2014/main" id="{55CD4D87-0F67-AC4F-927A-4DDE96D34F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9" y="2893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5168" name="Text Box 201">
                <a:extLst>
                  <a:ext uri="{FF2B5EF4-FFF2-40B4-BE49-F238E27FC236}">
                    <a16:creationId xmlns:a16="http://schemas.microsoft.com/office/drawing/2014/main" id="{0700E8A9-1C4C-3C48-AA91-8BBE6F7A9E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95" y="2893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5169" name="Text Box 202">
                <a:extLst>
                  <a:ext uri="{FF2B5EF4-FFF2-40B4-BE49-F238E27FC236}">
                    <a16:creationId xmlns:a16="http://schemas.microsoft.com/office/drawing/2014/main" id="{80CBF295-E262-D643-B6CE-73A6DB48BA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9" y="2893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5170" name="Text Box 203">
                <a:extLst>
                  <a:ext uri="{FF2B5EF4-FFF2-40B4-BE49-F238E27FC236}">
                    <a16:creationId xmlns:a16="http://schemas.microsoft.com/office/drawing/2014/main" id="{98AF4529-861A-1E41-A935-CE808C4D08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3" y="2893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5127" name="Group 204">
              <a:extLst>
                <a:ext uri="{FF2B5EF4-FFF2-40B4-BE49-F238E27FC236}">
                  <a16:creationId xmlns:a16="http://schemas.microsoft.com/office/drawing/2014/main" id="{C248B2BA-3BCA-FB49-9783-88914294E9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909"/>
              <a:ext cx="5376" cy="2784"/>
              <a:chOff x="192" y="912"/>
              <a:chExt cx="5376" cy="2784"/>
            </a:xfrm>
          </p:grpSpPr>
          <p:sp>
            <p:nvSpPr>
              <p:cNvPr id="5128" name="Rectangle 205">
                <a:extLst>
                  <a:ext uri="{FF2B5EF4-FFF2-40B4-BE49-F238E27FC236}">
                    <a16:creationId xmlns:a16="http://schemas.microsoft.com/office/drawing/2014/main" id="{3AA1C669-EF80-5045-9951-866B75FD0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912"/>
                <a:ext cx="5376" cy="27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en-VN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29" name="Line 206">
                <a:extLst>
                  <a:ext uri="{FF2B5EF4-FFF2-40B4-BE49-F238E27FC236}">
                    <a16:creationId xmlns:a16="http://schemas.microsoft.com/office/drawing/2014/main" id="{C9D41820-B07B-0045-BDBE-B49683C178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912"/>
                <a:ext cx="0" cy="27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5130" name="Line 207">
                <a:extLst>
                  <a:ext uri="{FF2B5EF4-FFF2-40B4-BE49-F238E27FC236}">
                    <a16:creationId xmlns:a16="http://schemas.microsoft.com/office/drawing/2014/main" id="{996A88A7-40B6-674C-A262-62812C3FD1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912"/>
                <a:ext cx="0" cy="27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5131" name="Line 208">
                <a:extLst>
                  <a:ext uri="{FF2B5EF4-FFF2-40B4-BE49-F238E27FC236}">
                    <a16:creationId xmlns:a16="http://schemas.microsoft.com/office/drawing/2014/main" id="{6AC6FE4B-C965-6142-AC58-3C75BD6DBD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3" y="1104"/>
                <a:ext cx="0" cy="25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5132" name="Line 209">
                <a:extLst>
                  <a:ext uri="{FF2B5EF4-FFF2-40B4-BE49-F238E27FC236}">
                    <a16:creationId xmlns:a16="http://schemas.microsoft.com/office/drawing/2014/main" id="{4BADCDFC-B087-0440-A521-90BAD3188F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5" y="1104"/>
                <a:ext cx="0" cy="25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5133" name="Line 210">
                <a:extLst>
                  <a:ext uri="{FF2B5EF4-FFF2-40B4-BE49-F238E27FC236}">
                    <a16:creationId xmlns:a16="http://schemas.microsoft.com/office/drawing/2014/main" id="{D348834A-7D86-FE47-811C-05F7E0113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1" y="912"/>
                <a:ext cx="0" cy="27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5134" name="Line 211">
                <a:extLst>
                  <a:ext uri="{FF2B5EF4-FFF2-40B4-BE49-F238E27FC236}">
                    <a16:creationId xmlns:a16="http://schemas.microsoft.com/office/drawing/2014/main" id="{29991958-D6A4-F141-B6B0-52831D6539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1104"/>
                <a:ext cx="0" cy="25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5135" name="Line 212">
                <a:extLst>
                  <a:ext uri="{FF2B5EF4-FFF2-40B4-BE49-F238E27FC236}">
                    <a16:creationId xmlns:a16="http://schemas.microsoft.com/office/drawing/2014/main" id="{CDA0B9D1-8659-E448-BA76-2D39EEB72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70" y="1104"/>
                <a:ext cx="0" cy="25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5136" name="Line 213">
                <a:extLst>
                  <a:ext uri="{FF2B5EF4-FFF2-40B4-BE49-F238E27FC236}">
                    <a16:creationId xmlns:a16="http://schemas.microsoft.com/office/drawing/2014/main" id="{1A681B60-CB0B-4F46-BEAE-BB4E7F2C82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104"/>
                <a:ext cx="35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5137" name="Line 214">
                <a:extLst>
                  <a:ext uri="{FF2B5EF4-FFF2-40B4-BE49-F238E27FC236}">
                    <a16:creationId xmlns:a16="http://schemas.microsoft.com/office/drawing/2014/main" id="{5C055986-670F-C84C-B6CE-F734A7AFB3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1536"/>
                <a:ext cx="53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5138" name="Line 215">
                <a:extLst>
                  <a:ext uri="{FF2B5EF4-FFF2-40B4-BE49-F238E27FC236}">
                    <a16:creationId xmlns:a16="http://schemas.microsoft.com/office/drawing/2014/main" id="{749A09A7-C998-C348-8508-5058697199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1968"/>
                <a:ext cx="53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5139" name="Line 216">
                <a:extLst>
                  <a:ext uri="{FF2B5EF4-FFF2-40B4-BE49-F238E27FC236}">
                    <a16:creationId xmlns:a16="http://schemas.microsoft.com/office/drawing/2014/main" id="{4E3E7C54-7C6E-9147-A018-BB855C2674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2400"/>
                <a:ext cx="53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5140" name="Line 217">
                <a:extLst>
                  <a:ext uri="{FF2B5EF4-FFF2-40B4-BE49-F238E27FC236}">
                    <a16:creationId xmlns:a16="http://schemas.microsoft.com/office/drawing/2014/main" id="{369E00EA-0F65-714F-AC59-3602198AE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2832"/>
                <a:ext cx="53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5141" name="Line 218">
                <a:extLst>
                  <a:ext uri="{FF2B5EF4-FFF2-40B4-BE49-F238E27FC236}">
                    <a16:creationId xmlns:a16="http://schemas.microsoft.com/office/drawing/2014/main" id="{9F9A3D1B-A680-6648-B490-6D42804097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3264"/>
                <a:ext cx="53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1FDF6B4-1A71-8F47-879D-2E1BD5BE00F3}"/>
              </a:ext>
            </a:extLst>
          </p:cNvPr>
          <p:cNvGrpSpPr/>
          <p:nvPr/>
        </p:nvGrpSpPr>
        <p:grpSpPr>
          <a:xfrm>
            <a:off x="1682679" y="457200"/>
            <a:ext cx="667076" cy="662117"/>
            <a:chOff x="2057400" y="1289626"/>
            <a:chExt cx="390190" cy="386774"/>
          </a:xfrm>
        </p:grpSpPr>
        <p:sp>
          <p:nvSpPr>
            <p:cNvPr id="5123" name="Oval 224">
              <a:extLst>
                <a:ext uri="{FF2B5EF4-FFF2-40B4-BE49-F238E27FC236}">
                  <a16:creationId xmlns:a16="http://schemas.microsoft.com/office/drawing/2014/main" id="{6EB34E19-1FD0-CF45-A668-FD8AFD6DD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290636"/>
              <a:ext cx="381000" cy="3857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VN" sz="2400">
                <a:latin typeface="Times New Roman" panose="02020603050405020304" pitchFamily="18" charset="0"/>
              </a:endParaRPr>
            </a:p>
          </p:txBody>
        </p:sp>
        <p:sp>
          <p:nvSpPr>
            <p:cNvPr id="5124" name="Text Box 225">
              <a:extLst>
                <a:ext uri="{FF2B5EF4-FFF2-40B4-BE49-F238E27FC236}">
                  <a16:creationId xmlns:a16="http://schemas.microsoft.com/office/drawing/2014/main" id="{C1B1738E-B81B-964C-AACE-2145C7793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2790" y="1289626"/>
              <a:ext cx="304800" cy="298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VN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370" name="Text Box 226">
            <a:extLst>
              <a:ext uri="{FF2B5EF4-FFF2-40B4-BE49-F238E27FC236}">
                <a16:creationId xmlns:a16="http://schemas.microsoft.com/office/drawing/2014/main" id="{EE216E6E-CE48-D649-B782-52A35753F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708" y="534542"/>
            <a:ext cx="2997097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en-VN" sz="32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VN" sz="3200" b="1" dirty="0">
                <a:latin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latin typeface="Times New Roman" panose="02020603050405020304" pitchFamily="18" charset="0"/>
              </a:rPr>
              <a:t>theo</a:t>
            </a:r>
            <a:r>
              <a:rPr lang="en-US" altLang="en-VN" sz="3200" b="1" dirty="0">
                <a:latin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latin typeface="Times New Roman" panose="02020603050405020304" pitchFamily="18" charset="0"/>
              </a:rPr>
              <a:t>mẫu</a:t>
            </a:r>
            <a:r>
              <a:rPr lang="en-US" altLang="en-VN" sz="3200" b="1" dirty="0"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AAB35FE9-19D7-0749-91CD-AE1C06499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0FB16F6-CAF6-E440-95F3-6D5803468141}"/>
              </a:ext>
            </a:extLst>
          </p:cNvPr>
          <p:cNvSpPr/>
          <p:nvPr/>
        </p:nvSpPr>
        <p:spPr bwMode="auto">
          <a:xfrm>
            <a:off x="5917922" y="599773"/>
            <a:ext cx="1625871" cy="510778"/>
          </a:xfrm>
          <a:prstGeom prst="roundRect">
            <a:avLst/>
          </a:prstGeom>
          <a:ln>
            <a:solidFill>
              <a:srgbClr val="2049F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VN" sz="2400" b="1" i="0" u="none" strike="noStrike" cap="none" normalizeH="0" baseline="0" dirty="0">
                <a:ln>
                  <a:noFill/>
                </a:ln>
                <a:solidFill>
                  <a:srgbClr val="2049F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 SGK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0" name="Text Box 402">
            <a:extLst>
              <a:ext uri="{FF2B5EF4-FFF2-40B4-BE49-F238E27FC236}">
                <a16:creationId xmlns:a16="http://schemas.microsoft.com/office/drawing/2014/main" id="{939CD37E-3FC7-1642-BB83-08811E67D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286" y="3487524"/>
            <a:ext cx="1421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45 213</a:t>
            </a:r>
          </a:p>
        </p:txBody>
      </p:sp>
      <p:sp>
        <p:nvSpPr>
          <p:cNvPr id="7571" name="Text Box 403">
            <a:extLst>
              <a:ext uri="{FF2B5EF4-FFF2-40B4-BE49-F238E27FC236}">
                <a16:creationId xmlns:a16="http://schemas.microsoft.com/office/drawing/2014/main" id="{7468B85F-36BE-AF4F-A7C4-E5DC75E08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9892" y="3481898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3</a:t>
            </a:r>
          </a:p>
        </p:txBody>
      </p:sp>
      <p:sp>
        <p:nvSpPr>
          <p:cNvPr id="7572" name="Text Box 404">
            <a:extLst>
              <a:ext uri="{FF2B5EF4-FFF2-40B4-BE49-F238E27FC236}">
                <a16:creationId xmlns:a16="http://schemas.microsoft.com/office/drawing/2014/main" id="{5E52DBF5-D66A-2A48-AFEC-1981E5E0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6375" y="3493061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 1</a:t>
            </a:r>
          </a:p>
        </p:txBody>
      </p:sp>
      <p:sp>
        <p:nvSpPr>
          <p:cNvPr id="7573" name="Text Box 405">
            <a:extLst>
              <a:ext uri="{FF2B5EF4-FFF2-40B4-BE49-F238E27FC236}">
                <a16:creationId xmlns:a16="http://schemas.microsoft.com/office/drawing/2014/main" id="{FB4E550D-3F10-664F-9444-E8073568E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887" y="3483639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 2</a:t>
            </a:r>
          </a:p>
        </p:txBody>
      </p:sp>
      <p:sp>
        <p:nvSpPr>
          <p:cNvPr id="7574" name="Text Box 406">
            <a:extLst>
              <a:ext uri="{FF2B5EF4-FFF2-40B4-BE49-F238E27FC236}">
                <a16:creationId xmlns:a16="http://schemas.microsoft.com/office/drawing/2014/main" id="{C1A765AF-2E9B-0C4F-99E8-AE552546D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921" y="3481899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 5</a:t>
            </a:r>
          </a:p>
        </p:txBody>
      </p:sp>
      <p:sp>
        <p:nvSpPr>
          <p:cNvPr id="7575" name="Text Box 407">
            <a:extLst>
              <a:ext uri="{FF2B5EF4-FFF2-40B4-BE49-F238E27FC236}">
                <a16:creationId xmlns:a16="http://schemas.microsoft.com/office/drawing/2014/main" id="{86E8486E-2A9D-074E-9C4D-DD1CD0050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7188" y="3481900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4</a:t>
            </a:r>
          </a:p>
        </p:txBody>
      </p:sp>
      <p:sp>
        <p:nvSpPr>
          <p:cNvPr id="7576" name="Text Box 408">
            <a:extLst>
              <a:ext uri="{FF2B5EF4-FFF2-40B4-BE49-F238E27FC236}">
                <a16:creationId xmlns:a16="http://schemas.microsoft.com/office/drawing/2014/main" id="{9DA09E5F-DF23-B049-AA02-C3BF06055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85" y="4217423"/>
            <a:ext cx="2418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VN" sz="2000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VN" sz="2000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VN" sz="2000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en-VN" sz="2000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VN" sz="2000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VN" sz="2000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VN" sz="2000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linh</a:t>
            </a:r>
            <a:r>
              <a:rPr lang="en-US" altLang="en-VN" sz="2000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hai</a:t>
            </a:r>
            <a:endParaRPr lang="en-US" altLang="en-VN" sz="2000" b="1" dirty="0">
              <a:solidFill>
                <a:srgbClr val="2049F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" name="Text Box 409">
            <a:extLst>
              <a:ext uri="{FF2B5EF4-FFF2-40B4-BE49-F238E27FC236}">
                <a16:creationId xmlns:a16="http://schemas.microsoft.com/office/drawing/2014/main" id="{34006B80-8B60-2B4C-A170-5322C0006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410" y="4281971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7578" name="Text Box 410">
            <a:extLst>
              <a:ext uri="{FF2B5EF4-FFF2-40B4-BE49-F238E27FC236}">
                <a16:creationId xmlns:a16="http://schemas.microsoft.com/office/drawing/2014/main" id="{4BE841A2-FCEC-7F44-863C-ED04D3845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0299" y="4273630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0</a:t>
            </a:r>
          </a:p>
        </p:txBody>
      </p:sp>
      <p:sp>
        <p:nvSpPr>
          <p:cNvPr id="7579" name="Text Box 411">
            <a:extLst>
              <a:ext uri="{FF2B5EF4-FFF2-40B4-BE49-F238E27FC236}">
                <a16:creationId xmlns:a16="http://schemas.microsoft.com/office/drawing/2014/main" id="{BAF158DB-3939-C846-903D-6729384C1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4933" y="4282026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 3</a:t>
            </a:r>
          </a:p>
        </p:txBody>
      </p:sp>
      <p:sp>
        <p:nvSpPr>
          <p:cNvPr id="7580" name="Text Box 412">
            <a:extLst>
              <a:ext uri="{FF2B5EF4-FFF2-40B4-BE49-F238E27FC236}">
                <a16:creationId xmlns:a16="http://schemas.microsoft.com/office/drawing/2014/main" id="{8F83AF08-1F51-FC41-9053-E1AF25DB7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0201" y="4278525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4</a:t>
            </a:r>
          </a:p>
        </p:txBody>
      </p:sp>
      <p:sp>
        <p:nvSpPr>
          <p:cNvPr id="7581" name="Text Box 413">
            <a:extLst>
              <a:ext uri="{FF2B5EF4-FFF2-40B4-BE49-F238E27FC236}">
                <a16:creationId xmlns:a16="http://schemas.microsoft.com/office/drawing/2014/main" id="{372C640A-D734-824F-83E4-88F0BEBF8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8859" y="4274769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 5</a:t>
            </a:r>
          </a:p>
        </p:txBody>
      </p:sp>
      <p:sp>
        <p:nvSpPr>
          <p:cNvPr id="7582" name="Text Box 414">
            <a:extLst>
              <a:ext uri="{FF2B5EF4-FFF2-40B4-BE49-F238E27FC236}">
                <a16:creationId xmlns:a16="http://schemas.microsoft.com/office/drawing/2014/main" id="{FDA4EDD2-B548-C04C-B1CC-745274121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5437" y="5097462"/>
            <a:ext cx="14553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3000" b="1" dirty="0">
                <a:solidFill>
                  <a:srgbClr val="2049F9"/>
                </a:solidFill>
                <a:latin typeface="Times New Roman" panose="02020603050405020304" pitchFamily="18" charset="0"/>
              </a:rPr>
              <a:t>654300</a:t>
            </a:r>
          </a:p>
        </p:txBody>
      </p:sp>
      <p:sp>
        <p:nvSpPr>
          <p:cNvPr id="7583" name="Text Box 415">
            <a:extLst>
              <a:ext uri="{FF2B5EF4-FFF2-40B4-BE49-F238E27FC236}">
                <a16:creationId xmlns:a16="http://schemas.microsoft.com/office/drawing/2014/main" id="{91FF5CD1-D5F9-9C43-BE18-DC72D9F36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645" y="4990097"/>
            <a:ext cx="24884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VN" sz="2000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Sáu</a:t>
            </a:r>
            <a:r>
              <a:rPr lang="en-US" altLang="en-VN" sz="2000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VN" sz="2000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VN" sz="2000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VN" sz="2000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en-VN" sz="2000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VN" sz="2000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VN" sz="2000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trăm</a:t>
            </a:r>
            <a:endParaRPr lang="en-US" altLang="en-VN" sz="2000" b="1" dirty="0">
              <a:solidFill>
                <a:srgbClr val="2049F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84" name="Text Box 416">
            <a:extLst>
              <a:ext uri="{FF2B5EF4-FFF2-40B4-BE49-F238E27FC236}">
                <a16:creationId xmlns:a16="http://schemas.microsoft.com/office/drawing/2014/main" id="{95B57DD9-3F0E-B245-A9DA-8E64AF982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648" y="5930537"/>
            <a:ext cx="14327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3000" b="1">
                <a:solidFill>
                  <a:srgbClr val="2049F9"/>
                </a:solidFill>
                <a:latin typeface="Times New Roman" panose="02020603050405020304" pitchFamily="18" charset="0"/>
              </a:rPr>
              <a:t>912 800</a:t>
            </a:r>
          </a:p>
        </p:txBody>
      </p:sp>
      <p:sp>
        <p:nvSpPr>
          <p:cNvPr id="7585" name="Text Box 417">
            <a:extLst>
              <a:ext uri="{FF2B5EF4-FFF2-40B4-BE49-F238E27FC236}">
                <a16:creationId xmlns:a16="http://schemas.microsoft.com/office/drawing/2014/main" id="{AB569CDA-0AB7-8C4B-B581-814144122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3571" y="5914820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7586" name="Text Box 418">
            <a:extLst>
              <a:ext uri="{FF2B5EF4-FFF2-40B4-BE49-F238E27FC236}">
                <a16:creationId xmlns:a16="http://schemas.microsoft.com/office/drawing/2014/main" id="{587212E5-F836-444A-9D5F-7DB411172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9199" y="5914819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7587" name="Text Box 419">
            <a:extLst>
              <a:ext uri="{FF2B5EF4-FFF2-40B4-BE49-F238E27FC236}">
                <a16:creationId xmlns:a16="http://schemas.microsoft.com/office/drawing/2014/main" id="{C8931958-3BFC-2946-AF26-1632A2372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4515" y="5917441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7588" name="Text Box 420">
            <a:extLst>
              <a:ext uri="{FF2B5EF4-FFF2-40B4-BE49-F238E27FC236}">
                <a16:creationId xmlns:a16="http://schemas.microsoft.com/office/drawing/2014/main" id="{79F33C62-8096-B44A-86D4-F7E9F0586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333" y="5923885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589" name="Text Box 421">
            <a:extLst>
              <a:ext uri="{FF2B5EF4-FFF2-40B4-BE49-F238E27FC236}">
                <a16:creationId xmlns:a16="http://schemas.microsoft.com/office/drawing/2014/main" id="{9F87A370-2DAF-534D-AF54-46F177FCC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518" y="5923885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590" name="Text Box 422">
            <a:extLst>
              <a:ext uri="{FF2B5EF4-FFF2-40B4-BE49-F238E27FC236}">
                <a16:creationId xmlns:a16="http://schemas.microsoft.com/office/drawing/2014/main" id="{036693D2-5D59-E844-B971-740E09196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2390" y="5915148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9</a:t>
            </a: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9C66ECBE-7FC4-2943-9FB4-B7C7F9AA8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6A80728-B9CA-0E49-BB3A-9A4579623BD5}"/>
              </a:ext>
            </a:extLst>
          </p:cNvPr>
          <p:cNvGrpSpPr/>
          <p:nvPr/>
        </p:nvGrpSpPr>
        <p:grpSpPr>
          <a:xfrm>
            <a:off x="1682679" y="457200"/>
            <a:ext cx="667076" cy="662117"/>
            <a:chOff x="2057400" y="1289626"/>
            <a:chExt cx="390190" cy="386774"/>
          </a:xfrm>
        </p:grpSpPr>
        <p:sp>
          <p:nvSpPr>
            <p:cNvPr id="113" name="Oval 224">
              <a:extLst>
                <a:ext uri="{FF2B5EF4-FFF2-40B4-BE49-F238E27FC236}">
                  <a16:creationId xmlns:a16="http://schemas.microsoft.com/office/drawing/2014/main" id="{6B89058E-6F17-BB48-BC73-63ABF528F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290636"/>
              <a:ext cx="381000" cy="3857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VN" sz="2400">
                <a:latin typeface="Times New Roman" panose="02020603050405020304" pitchFamily="18" charset="0"/>
              </a:endParaRPr>
            </a:p>
          </p:txBody>
        </p:sp>
        <p:sp>
          <p:nvSpPr>
            <p:cNvPr id="114" name="Text Box 225">
              <a:extLst>
                <a:ext uri="{FF2B5EF4-FFF2-40B4-BE49-F238E27FC236}">
                  <a16:creationId xmlns:a16="http://schemas.microsoft.com/office/drawing/2014/main" id="{11E65002-FC28-B94C-9C27-90140F4C72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2790" y="1289626"/>
              <a:ext cx="304800" cy="298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VN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15" name="Text Box 226">
            <a:extLst>
              <a:ext uri="{FF2B5EF4-FFF2-40B4-BE49-F238E27FC236}">
                <a16:creationId xmlns:a16="http://schemas.microsoft.com/office/drawing/2014/main" id="{E2DCFCED-6D27-9043-AF49-7BBB6493D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708" y="534542"/>
            <a:ext cx="2997097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en-VN" sz="32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VN" sz="3200" b="1" dirty="0">
                <a:latin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latin typeface="Times New Roman" panose="02020603050405020304" pitchFamily="18" charset="0"/>
              </a:rPr>
              <a:t>theo</a:t>
            </a:r>
            <a:r>
              <a:rPr lang="en-US" altLang="en-VN" sz="3200" b="1" dirty="0">
                <a:latin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latin typeface="Times New Roman" panose="02020603050405020304" pitchFamily="18" charset="0"/>
              </a:rPr>
              <a:t>mẫu</a:t>
            </a:r>
            <a:r>
              <a:rPr lang="en-US" altLang="en-VN" sz="3200" b="1" dirty="0"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116" name="Group 133">
            <a:extLst>
              <a:ext uri="{FF2B5EF4-FFF2-40B4-BE49-F238E27FC236}">
                <a16:creationId xmlns:a16="http://schemas.microsoft.com/office/drawing/2014/main" id="{70BD4785-05A3-014F-BBAD-4AA3645D742C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371600"/>
            <a:ext cx="11582400" cy="5257799"/>
            <a:chOff x="192" y="909"/>
            <a:chExt cx="5376" cy="2787"/>
          </a:xfrm>
        </p:grpSpPr>
        <p:grpSp>
          <p:nvGrpSpPr>
            <p:cNvPr id="117" name="Group 134">
              <a:extLst>
                <a:ext uri="{FF2B5EF4-FFF2-40B4-BE49-F238E27FC236}">
                  <a16:creationId xmlns:a16="http://schemas.microsoft.com/office/drawing/2014/main" id="{C24E11C8-8D96-1640-81E3-5A830DC9C5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912"/>
              <a:ext cx="5346" cy="2784"/>
              <a:chOff x="204" y="912"/>
              <a:chExt cx="5346" cy="2784"/>
            </a:xfrm>
          </p:grpSpPr>
          <p:grpSp>
            <p:nvGrpSpPr>
              <p:cNvPr id="133" name="Group 135">
                <a:extLst>
                  <a:ext uri="{FF2B5EF4-FFF2-40B4-BE49-F238E27FC236}">
                    <a16:creationId xmlns:a16="http://schemas.microsoft.com/office/drawing/2014/main" id="{432E9BE8-A8D8-5742-820E-AF3C24CB76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6" y="912"/>
                <a:ext cx="3524" cy="624"/>
                <a:chOff x="2026" y="912"/>
                <a:chExt cx="3524" cy="624"/>
              </a:xfrm>
            </p:grpSpPr>
            <p:grpSp>
              <p:nvGrpSpPr>
                <p:cNvPr id="192" name="Group 136">
                  <a:extLst>
                    <a:ext uri="{FF2B5EF4-FFF2-40B4-BE49-F238E27FC236}">
                      <a16:creationId xmlns:a16="http://schemas.microsoft.com/office/drawing/2014/main" id="{98B7EB22-BB79-384C-87AB-8547B75E75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26" y="912"/>
                  <a:ext cx="3524" cy="231"/>
                  <a:chOff x="2026" y="912"/>
                  <a:chExt cx="3542" cy="231"/>
                </a:xfrm>
              </p:grpSpPr>
              <p:sp>
                <p:nvSpPr>
                  <p:cNvPr id="200" name="Text Box 137">
                    <a:extLst>
                      <a:ext uri="{FF2B5EF4-FFF2-40B4-BE49-F238E27FC236}">
                        <a16:creationId xmlns:a16="http://schemas.microsoft.com/office/drawing/2014/main" id="{64239E24-DE67-1242-9291-929FAB708E1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7" y="912"/>
                    <a:ext cx="1771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Lớp đơn vị</a:t>
                    </a:r>
                  </a:p>
                </p:txBody>
              </p:sp>
              <p:sp>
                <p:nvSpPr>
                  <p:cNvPr id="201" name="Text Box 138">
                    <a:extLst>
                      <a:ext uri="{FF2B5EF4-FFF2-40B4-BE49-F238E27FC236}">
                        <a16:creationId xmlns:a16="http://schemas.microsoft.com/office/drawing/2014/main" id="{29C2C755-8E92-A849-AFD3-0D435255D6B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26" y="912"/>
                    <a:ext cx="1771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8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Lớp</a:t>
                    </a:r>
                    <a:r>
                      <a:rPr lang="en-US" altLang="en-VN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 </a:t>
                    </a:r>
                    <a:r>
                      <a:rPr lang="en-US" altLang="en-VN" sz="18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nghìn</a:t>
                    </a:r>
                    <a:endParaRPr lang="en-US" altLang="en-VN" sz="18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93" name="Group 139">
                  <a:extLst>
                    <a:ext uri="{FF2B5EF4-FFF2-40B4-BE49-F238E27FC236}">
                      <a16:creationId xmlns:a16="http://schemas.microsoft.com/office/drawing/2014/main" id="{447C0520-986C-A842-8FC9-1416CD0F0C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28" y="1104"/>
                  <a:ext cx="3522" cy="432"/>
                  <a:chOff x="2028" y="1104"/>
                  <a:chExt cx="3522" cy="432"/>
                </a:xfrm>
              </p:grpSpPr>
              <p:sp>
                <p:nvSpPr>
                  <p:cNvPr id="194" name="Rectangle 140">
                    <a:extLst>
                      <a:ext uri="{FF2B5EF4-FFF2-40B4-BE49-F238E27FC236}">
                        <a16:creationId xmlns:a16="http://schemas.microsoft.com/office/drawing/2014/main" id="{2C85B90A-0034-FF42-BE23-B6436F97A5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28" y="1104"/>
                    <a:ext cx="582" cy="4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Hàng</a:t>
                    </a:r>
                    <a:endParaRPr lang="en-US" altLang="en-VN" sz="1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trăm</a:t>
                    </a:r>
                    <a:endParaRPr lang="en-US" altLang="en-VN" sz="1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nghìn</a:t>
                    </a:r>
                    <a:endParaRPr lang="en-US" altLang="en-VN" sz="1400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5" name="Rectangle 141">
                    <a:extLst>
                      <a:ext uri="{FF2B5EF4-FFF2-40B4-BE49-F238E27FC236}">
                        <a16:creationId xmlns:a16="http://schemas.microsoft.com/office/drawing/2014/main" id="{9C1549B8-6419-1248-850E-4BE2CBE087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16" y="1104"/>
                    <a:ext cx="582" cy="4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Hàng</a:t>
                    </a:r>
                    <a:endParaRPr lang="en-US" altLang="en-VN" sz="1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chục</a:t>
                    </a:r>
                    <a:endParaRPr lang="en-US" altLang="en-VN" sz="1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nghìn</a:t>
                    </a:r>
                    <a:endParaRPr lang="en-US" altLang="en-VN" sz="1600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6" name="Rectangle 142">
                    <a:extLst>
                      <a:ext uri="{FF2B5EF4-FFF2-40B4-BE49-F238E27FC236}">
                        <a16:creationId xmlns:a16="http://schemas.microsoft.com/office/drawing/2014/main" id="{23757DC4-5535-8148-9212-0F34C2731F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04" y="1104"/>
                    <a:ext cx="582" cy="4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Hàng</a:t>
                    </a:r>
                    <a:endParaRPr lang="en-US" altLang="en-VN" sz="1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nghìn</a:t>
                    </a:r>
                    <a:endParaRPr lang="en-US" altLang="en-VN" sz="1600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7" name="Rectangle 143">
                    <a:extLst>
                      <a:ext uri="{FF2B5EF4-FFF2-40B4-BE49-F238E27FC236}">
                        <a16:creationId xmlns:a16="http://schemas.microsoft.com/office/drawing/2014/main" id="{B6F131A9-8AC5-4348-AA52-369F5610A0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1104"/>
                    <a:ext cx="582" cy="4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Hàng</a:t>
                    </a:r>
                    <a:endParaRPr lang="en-US" altLang="en-VN" sz="1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trăm</a:t>
                    </a:r>
                    <a:endParaRPr lang="en-US" altLang="en-VN" sz="1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8" name="Rectangle 144">
                    <a:extLst>
                      <a:ext uri="{FF2B5EF4-FFF2-40B4-BE49-F238E27FC236}">
                        <a16:creationId xmlns:a16="http://schemas.microsoft.com/office/drawing/2014/main" id="{DF0C27E7-00BF-C14A-A145-3777E51999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80" y="1104"/>
                    <a:ext cx="582" cy="4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Hàng</a:t>
                    </a: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chục</a:t>
                    </a:r>
                    <a:endParaRPr lang="en-US" altLang="en-VN" sz="160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9" name="Rectangle 145">
                    <a:extLst>
                      <a:ext uri="{FF2B5EF4-FFF2-40B4-BE49-F238E27FC236}">
                        <a16:creationId xmlns:a16="http://schemas.microsoft.com/office/drawing/2014/main" id="{7253692E-57F3-DA4A-8ACC-C5B9970BA2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968" y="1104"/>
                    <a:ext cx="582" cy="4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Hàng</a:t>
                    </a: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đơn vị</a:t>
                    </a:r>
                  </a:p>
                </p:txBody>
              </p:sp>
            </p:grpSp>
          </p:grpSp>
          <p:grpSp>
            <p:nvGrpSpPr>
              <p:cNvPr id="134" name="Group 146">
                <a:extLst>
                  <a:ext uri="{FF2B5EF4-FFF2-40B4-BE49-F238E27FC236}">
                    <a16:creationId xmlns:a16="http://schemas.microsoft.com/office/drawing/2014/main" id="{473626FA-3046-8249-9B33-E3BFE52D0F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8" y="1536"/>
                <a:ext cx="3522" cy="432"/>
                <a:chOff x="2028" y="1104"/>
                <a:chExt cx="3522" cy="432"/>
              </a:xfrm>
            </p:grpSpPr>
            <p:sp>
              <p:nvSpPr>
                <p:cNvPr id="186" name="Rectangle 147">
                  <a:extLst>
                    <a:ext uri="{FF2B5EF4-FFF2-40B4-BE49-F238E27FC236}">
                      <a16:creationId xmlns:a16="http://schemas.microsoft.com/office/drawing/2014/main" id="{37E74FEE-E47D-FA43-A7AE-C407256C38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8" y="1104"/>
                  <a:ext cx="582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/>
                    </a:gs>
                    <a:gs pos="50000">
                      <a:schemeClr val="bg1"/>
                    </a:gs>
                    <a:gs pos="100000">
                      <a:srgbClr val="CCFF99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187" name="Rectangle 148">
                  <a:extLst>
                    <a:ext uri="{FF2B5EF4-FFF2-40B4-BE49-F238E27FC236}">
                      <a16:creationId xmlns:a16="http://schemas.microsoft.com/office/drawing/2014/main" id="{F42EEFA0-4667-CD41-A83E-25F0161B9C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6" y="1104"/>
                  <a:ext cx="582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/>
                    </a:gs>
                    <a:gs pos="50000">
                      <a:schemeClr val="bg1"/>
                    </a:gs>
                    <a:gs pos="100000">
                      <a:srgbClr val="CCFF99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188" name="Rectangle 149">
                  <a:extLst>
                    <a:ext uri="{FF2B5EF4-FFF2-40B4-BE49-F238E27FC236}">
                      <a16:creationId xmlns:a16="http://schemas.microsoft.com/office/drawing/2014/main" id="{ECA62E2E-D5DF-154B-8802-53A683F3CB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4" y="1104"/>
                  <a:ext cx="582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/>
                    </a:gs>
                    <a:gs pos="50000">
                      <a:schemeClr val="bg1"/>
                    </a:gs>
                    <a:gs pos="100000">
                      <a:srgbClr val="CCFF99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189" name="Rectangle 150">
                  <a:extLst>
                    <a:ext uri="{FF2B5EF4-FFF2-40B4-BE49-F238E27FC236}">
                      <a16:creationId xmlns:a16="http://schemas.microsoft.com/office/drawing/2014/main" id="{AE0834FA-F3A9-9F4F-B350-316CB2E279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1104"/>
                  <a:ext cx="582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/>
                    </a:gs>
                    <a:gs pos="50000">
                      <a:schemeClr val="bg1"/>
                    </a:gs>
                    <a:gs pos="100000">
                      <a:srgbClr val="CCFF99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500" b="1">
                    <a:latin typeface="Times New Roman" pitchFamily="18" charset="0"/>
                  </a:endParaRPr>
                </a:p>
              </p:txBody>
            </p:sp>
            <p:sp>
              <p:nvSpPr>
                <p:cNvPr id="190" name="Rectangle 151">
                  <a:extLst>
                    <a:ext uri="{FF2B5EF4-FFF2-40B4-BE49-F238E27FC236}">
                      <a16:creationId xmlns:a16="http://schemas.microsoft.com/office/drawing/2014/main" id="{835F9E5E-F254-F44D-8B0B-3D67B6BD4A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0" y="1104"/>
                  <a:ext cx="582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/>
                    </a:gs>
                    <a:gs pos="50000">
                      <a:schemeClr val="bg1"/>
                    </a:gs>
                    <a:gs pos="100000">
                      <a:srgbClr val="CCFF99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191" name="Rectangle 152">
                  <a:extLst>
                    <a:ext uri="{FF2B5EF4-FFF2-40B4-BE49-F238E27FC236}">
                      <a16:creationId xmlns:a16="http://schemas.microsoft.com/office/drawing/2014/main" id="{DD0167D0-6570-4048-BF99-06F375F837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8" y="1104"/>
                  <a:ext cx="582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/>
                    </a:gs>
                    <a:gs pos="50000">
                      <a:schemeClr val="bg1"/>
                    </a:gs>
                    <a:gs pos="100000">
                      <a:srgbClr val="CCFF99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500" b="1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35" name="Group 153">
                <a:extLst>
                  <a:ext uri="{FF2B5EF4-FFF2-40B4-BE49-F238E27FC236}">
                    <a16:creationId xmlns:a16="http://schemas.microsoft.com/office/drawing/2014/main" id="{9BB56D4A-90C8-5441-BE4C-D3A62AF407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8" y="1968"/>
                <a:ext cx="3522" cy="432"/>
                <a:chOff x="2028" y="1104"/>
                <a:chExt cx="3522" cy="432"/>
              </a:xfrm>
            </p:grpSpPr>
            <p:sp>
              <p:nvSpPr>
                <p:cNvPr id="180" name="Rectangle 154">
                  <a:extLst>
                    <a:ext uri="{FF2B5EF4-FFF2-40B4-BE49-F238E27FC236}">
                      <a16:creationId xmlns:a16="http://schemas.microsoft.com/office/drawing/2014/main" id="{A99F2AAE-A826-864E-970A-7E0D997E51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8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1" name="Rectangle 155">
                  <a:extLst>
                    <a:ext uri="{FF2B5EF4-FFF2-40B4-BE49-F238E27FC236}">
                      <a16:creationId xmlns:a16="http://schemas.microsoft.com/office/drawing/2014/main" id="{D295F76D-A44C-EA4F-A09C-E97C4425AC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6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2" name="Rectangle 156">
                  <a:extLst>
                    <a:ext uri="{FF2B5EF4-FFF2-40B4-BE49-F238E27FC236}">
                      <a16:creationId xmlns:a16="http://schemas.microsoft.com/office/drawing/2014/main" id="{D656DDEC-165D-8143-933B-5D95D39928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4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3" name="Rectangle 157">
                  <a:extLst>
                    <a:ext uri="{FF2B5EF4-FFF2-40B4-BE49-F238E27FC236}">
                      <a16:creationId xmlns:a16="http://schemas.microsoft.com/office/drawing/2014/main" id="{28AB1CD6-187F-514E-B380-A98A227972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500" b="1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4" name="Rectangle 158">
                  <a:extLst>
                    <a:ext uri="{FF2B5EF4-FFF2-40B4-BE49-F238E27FC236}">
                      <a16:creationId xmlns:a16="http://schemas.microsoft.com/office/drawing/2014/main" id="{C3CE879A-F55F-DA46-BFD7-269E549AA6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0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" name="Rectangle 159">
                  <a:extLst>
                    <a:ext uri="{FF2B5EF4-FFF2-40B4-BE49-F238E27FC236}">
                      <a16:creationId xmlns:a16="http://schemas.microsoft.com/office/drawing/2014/main" id="{94702C67-E1EE-4B45-BB5A-C19F575F9A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8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500" b="1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6" name="Group 160">
                <a:extLst>
                  <a:ext uri="{FF2B5EF4-FFF2-40B4-BE49-F238E27FC236}">
                    <a16:creationId xmlns:a16="http://schemas.microsoft.com/office/drawing/2014/main" id="{B2F6DB2A-7388-514C-9601-6F94AEA9C4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8" y="2400"/>
                <a:ext cx="3522" cy="432"/>
                <a:chOff x="2028" y="1104"/>
                <a:chExt cx="3522" cy="432"/>
              </a:xfrm>
            </p:grpSpPr>
            <p:sp>
              <p:nvSpPr>
                <p:cNvPr id="174" name="Rectangle 161">
                  <a:extLst>
                    <a:ext uri="{FF2B5EF4-FFF2-40B4-BE49-F238E27FC236}">
                      <a16:creationId xmlns:a16="http://schemas.microsoft.com/office/drawing/2014/main" id="{A8879A1F-E134-D541-A62C-6E029F55DF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8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" name="Rectangle 162">
                  <a:extLst>
                    <a:ext uri="{FF2B5EF4-FFF2-40B4-BE49-F238E27FC236}">
                      <a16:creationId xmlns:a16="http://schemas.microsoft.com/office/drawing/2014/main" id="{4BC46D37-1A09-4840-B4F4-A366E60672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6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" name="Rectangle 163">
                  <a:extLst>
                    <a:ext uri="{FF2B5EF4-FFF2-40B4-BE49-F238E27FC236}">
                      <a16:creationId xmlns:a16="http://schemas.microsoft.com/office/drawing/2014/main" id="{45033960-19C9-914C-B890-B557489BDD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4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7" name="Rectangle 164">
                  <a:extLst>
                    <a:ext uri="{FF2B5EF4-FFF2-40B4-BE49-F238E27FC236}">
                      <a16:creationId xmlns:a16="http://schemas.microsoft.com/office/drawing/2014/main" id="{C27D31A7-C109-D745-B531-091FB8528E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500" b="1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8" name="Rectangle 165">
                  <a:extLst>
                    <a:ext uri="{FF2B5EF4-FFF2-40B4-BE49-F238E27FC236}">
                      <a16:creationId xmlns:a16="http://schemas.microsoft.com/office/drawing/2014/main" id="{19042223-88EF-1E45-870B-AA6D7C36FC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0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9" name="Rectangle 166">
                  <a:extLst>
                    <a:ext uri="{FF2B5EF4-FFF2-40B4-BE49-F238E27FC236}">
                      <a16:creationId xmlns:a16="http://schemas.microsoft.com/office/drawing/2014/main" id="{EBDF39C2-A93C-AE4A-B930-8B3BC7AF0E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8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500" b="1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7" name="Group 167">
                <a:extLst>
                  <a:ext uri="{FF2B5EF4-FFF2-40B4-BE49-F238E27FC236}">
                    <a16:creationId xmlns:a16="http://schemas.microsoft.com/office/drawing/2014/main" id="{30494934-E150-C34D-89DB-96295D785B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8" y="2832"/>
                <a:ext cx="3522" cy="432"/>
                <a:chOff x="2028" y="1104"/>
                <a:chExt cx="3522" cy="432"/>
              </a:xfrm>
            </p:grpSpPr>
            <p:sp>
              <p:nvSpPr>
                <p:cNvPr id="168" name="Rectangle 168">
                  <a:extLst>
                    <a:ext uri="{FF2B5EF4-FFF2-40B4-BE49-F238E27FC236}">
                      <a16:creationId xmlns:a16="http://schemas.microsoft.com/office/drawing/2014/main" id="{0B59D9C4-DF54-F246-AE3F-FD6D15D28F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8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" name="Rectangle 169">
                  <a:extLst>
                    <a:ext uri="{FF2B5EF4-FFF2-40B4-BE49-F238E27FC236}">
                      <a16:creationId xmlns:a16="http://schemas.microsoft.com/office/drawing/2014/main" id="{E9101F8F-7531-4440-B7C0-5390B3DF97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6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" name="Rectangle 170">
                  <a:extLst>
                    <a:ext uri="{FF2B5EF4-FFF2-40B4-BE49-F238E27FC236}">
                      <a16:creationId xmlns:a16="http://schemas.microsoft.com/office/drawing/2014/main" id="{D7FC8E30-F25D-E340-A4D5-5CAC649CEB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4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" name="Rectangle 171">
                  <a:extLst>
                    <a:ext uri="{FF2B5EF4-FFF2-40B4-BE49-F238E27FC236}">
                      <a16:creationId xmlns:a16="http://schemas.microsoft.com/office/drawing/2014/main" id="{FE38BE81-9B44-5D43-A7DC-7408F6F435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500" b="1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" name="Rectangle 172">
                  <a:extLst>
                    <a:ext uri="{FF2B5EF4-FFF2-40B4-BE49-F238E27FC236}">
                      <a16:creationId xmlns:a16="http://schemas.microsoft.com/office/drawing/2014/main" id="{3EE9AE14-84F1-C342-8885-2BE928CB3C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0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" name="Rectangle 173">
                  <a:extLst>
                    <a:ext uri="{FF2B5EF4-FFF2-40B4-BE49-F238E27FC236}">
                      <a16:creationId xmlns:a16="http://schemas.microsoft.com/office/drawing/2014/main" id="{3A75E13E-6B52-E540-9B15-62815DFBAA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8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500" b="1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8" name="Group 174">
                <a:extLst>
                  <a:ext uri="{FF2B5EF4-FFF2-40B4-BE49-F238E27FC236}">
                    <a16:creationId xmlns:a16="http://schemas.microsoft.com/office/drawing/2014/main" id="{6BF33D7A-984C-A146-81D1-E2A7A4F707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8" y="3264"/>
                <a:ext cx="3522" cy="432"/>
                <a:chOff x="2028" y="1104"/>
                <a:chExt cx="3522" cy="432"/>
              </a:xfrm>
            </p:grpSpPr>
            <p:sp>
              <p:nvSpPr>
                <p:cNvPr id="162" name="Rectangle 175">
                  <a:extLst>
                    <a:ext uri="{FF2B5EF4-FFF2-40B4-BE49-F238E27FC236}">
                      <a16:creationId xmlns:a16="http://schemas.microsoft.com/office/drawing/2014/main" id="{B0A42E6B-00D0-AC44-9D12-55BB0AE3BD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8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3" name="Rectangle 176">
                  <a:extLst>
                    <a:ext uri="{FF2B5EF4-FFF2-40B4-BE49-F238E27FC236}">
                      <a16:creationId xmlns:a16="http://schemas.microsoft.com/office/drawing/2014/main" id="{43771322-7C0F-8B4A-82F6-0C12750A7F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6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" name="Rectangle 177">
                  <a:extLst>
                    <a:ext uri="{FF2B5EF4-FFF2-40B4-BE49-F238E27FC236}">
                      <a16:creationId xmlns:a16="http://schemas.microsoft.com/office/drawing/2014/main" id="{1947415D-0EFB-EE48-B896-A3E94E9FCC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4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" name="Rectangle 178">
                  <a:extLst>
                    <a:ext uri="{FF2B5EF4-FFF2-40B4-BE49-F238E27FC236}">
                      <a16:creationId xmlns:a16="http://schemas.microsoft.com/office/drawing/2014/main" id="{1ED7150F-DFC0-904B-9B92-638A5E022D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500" b="1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" name="Rectangle 179">
                  <a:extLst>
                    <a:ext uri="{FF2B5EF4-FFF2-40B4-BE49-F238E27FC236}">
                      <a16:creationId xmlns:a16="http://schemas.microsoft.com/office/drawing/2014/main" id="{FFE77EA8-3562-194D-9913-86FC6DF35D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0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" name="Rectangle 180">
                  <a:extLst>
                    <a:ext uri="{FF2B5EF4-FFF2-40B4-BE49-F238E27FC236}">
                      <a16:creationId xmlns:a16="http://schemas.microsoft.com/office/drawing/2014/main" id="{A00D94C4-3B7B-E442-A320-AD4686B31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8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500" b="1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Rectangle 181">
                <a:extLst>
                  <a:ext uri="{FF2B5EF4-FFF2-40B4-BE49-F238E27FC236}">
                    <a16:creationId xmlns:a16="http://schemas.microsoft.com/office/drawing/2014/main" id="{24436F0A-D5EA-464B-8826-2DBDE6189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912"/>
                <a:ext cx="1152" cy="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Đọc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số</a:t>
                </a:r>
                <a:endParaRPr lang="en-US" altLang="en-VN" sz="2400" b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0" name="Rectangle 182">
                <a:extLst>
                  <a:ext uri="{FF2B5EF4-FFF2-40B4-BE49-F238E27FC236}">
                    <a16:creationId xmlns:a16="http://schemas.microsoft.com/office/drawing/2014/main" id="{3B52FCB8-EE87-C440-BABE-EC82FD6C4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6" y="912"/>
                <a:ext cx="672" cy="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Viết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số</a:t>
                </a:r>
                <a:endParaRPr lang="en-US" altLang="en-VN" sz="2400" b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" name="Rectangle 183">
                <a:extLst>
                  <a:ext uri="{FF2B5EF4-FFF2-40B4-BE49-F238E27FC236}">
                    <a16:creationId xmlns:a16="http://schemas.microsoft.com/office/drawing/2014/main" id="{0B69F139-896B-E84E-84FE-2DE54570CE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536"/>
                <a:ext cx="1152" cy="432"/>
              </a:xfrm>
              <a:prstGeom prst="rect">
                <a:avLst/>
              </a:prstGeom>
              <a:gradFill rotWithShape="0">
                <a:gsLst>
                  <a:gs pos="0">
                    <a:srgbClr val="CCFF99"/>
                  </a:gs>
                  <a:gs pos="50000">
                    <a:schemeClr val="bg1"/>
                  </a:gs>
                  <a:gs pos="100000">
                    <a:srgbClr val="CCFF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000" b="1" dirty="0" err="1">
                    <a:solidFill>
                      <a:srgbClr val="FF3300"/>
                    </a:solidFill>
                    <a:latin typeface="Times New Roman" pitchFamily="18" charset="0"/>
                  </a:rPr>
                  <a:t>Năm</a:t>
                </a:r>
                <a:r>
                  <a:rPr lang="en-US" sz="2000" b="1" dirty="0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3300"/>
                    </a:solidFill>
                    <a:latin typeface="Times New Roman" pitchFamily="18" charset="0"/>
                  </a:rPr>
                  <a:t>mươi</a:t>
                </a:r>
                <a:r>
                  <a:rPr lang="en-US" sz="2000" b="1" dirty="0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3300"/>
                    </a:solidFill>
                    <a:latin typeface="Times New Roman" pitchFamily="18" charset="0"/>
                  </a:rPr>
                  <a:t>tư</a:t>
                </a:r>
                <a:r>
                  <a:rPr lang="en-US" sz="2000" b="1" dirty="0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3300"/>
                    </a:solidFill>
                    <a:latin typeface="Times New Roman" pitchFamily="18" charset="0"/>
                  </a:rPr>
                  <a:t>nghìn</a:t>
                </a:r>
                <a:endParaRPr lang="en-US" sz="2000" b="1" dirty="0">
                  <a:solidFill>
                    <a:srgbClr val="FF3300"/>
                  </a:solidFill>
                  <a:latin typeface="Times New Roman" pitchFamily="18" charset="0"/>
                </a:endParaRPr>
              </a:p>
              <a:p>
                <a:pPr algn="ctr">
                  <a:defRPr/>
                </a:pPr>
                <a:r>
                  <a:rPr lang="en-US" sz="2000" b="1" dirty="0" err="1">
                    <a:solidFill>
                      <a:srgbClr val="FF3300"/>
                    </a:solidFill>
                    <a:latin typeface="Times New Roman" pitchFamily="18" charset="0"/>
                  </a:rPr>
                  <a:t>ba</a:t>
                </a:r>
                <a:r>
                  <a:rPr lang="en-US" sz="2000" b="1" dirty="0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3300"/>
                    </a:solidFill>
                    <a:latin typeface="Times New Roman" pitchFamily="18" charset="0"/>
                  </a:rPr>
                  <a:t>trăm</a:t>
                </a:r>
                <a:r>
                  <a:rPr lang="en-US" sz="2000" b="1" dirty="0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3300"/>
                    </a:solidFill>
                    <a:latin typeface="Times New Roman" pitchFamily="18" charset="0"/>
                  </a:rPr>
                  <a:t>mười</a:t>
                </a:r>
                <a:r>
                  <a:rPr lang="en-US" sz="2000" b="1" dirty="0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3300"/>
                    </a:solidFill>
                    <a:latin typeface="Times New Roman" pitchFamily="18" charset="0"/>
                  </a:rPr>
                  <a:t>hai</a:t>
                </a:r>
                <a:endParaRPr lang="en-US" sz="2000" dirty="0">
                  <a:latin typeface="Times New Roman" pitchFamily="18" charset="0"/>
                </a:endParaRPr>
              </a:p>
            </p:txBody>
          </p:sp>
          <p:sp>
            <p:nvSpPr>
              <p:cNvPr id="142" name="Rectangle 184">
                <a:extLst>
                  <a:ext uri="{FF2B5EF4-FFF2-40B4-BE49-F238E27FC236}">
                    <a16:creationId xmlns:a16="http://schemas.microsoft.com/office/drawing/2014/main" id="{C151E46D-D651-6845-B6CD-EDDE2BD59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6" y="1536"/>
                <a:ext cx="674" cy="432"/>
              </a:xfrm>
              <a:prstGeom prst="rect">
                <a:avLst/>
              </a:prstGeom>
              <a:gradFill rotWithShape="0">
                <a:gsLst>
                  <a:gs pos="0">
                    <a:srgbClr val="CCFF99"/>
                  </a:gs>
                  <a:gs pos="50000">
                    <a:schemeClr val="bg1"/>
                  </a:gs>
                  <a:gs pos="100000">
                    <a:srgbClr val="CCFF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200" b="1">
                    <a:solidFill>
                      <a:srgbClr val="FF3300"/>
                    </a:solidFill>
                    <a:latin typeface="Times New Roman" pitchFamily="18" charset="0"/>
                  </a:rPr>
                  <a:t>54 312</a:t>
                </a:r>
              </a:p>
            </p:txBody>
          </p:sp>
          <p:sp>
            <p:nvSpPr>
              <p:cNvPr id="143" name="Text Box 185">
                <a:extLst>
                  <a:ext uri="{FF2B5EF4-FFF2-40B4-BE49-F238E27FC236}">
                    <a16:creationId xmlns:a16="http://schemas.microsoft.com/office/drawing/2014/main" id="{FC4DC7A5-2F60-5243-9092-45E3176B6B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1597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144" name="Text Box 186">
                <a:extLst>
                  <a:ext uri="{FF2B5EF4-FFF2-40B4-BE49-F238E27FC236}">
                    <a16:creationId xmlns:a16="http://schemas.microsoft.com/office/drawing/2014/main" id="{05905051-AB14-244D-AFB9-7C417D5C49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1594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45" name="Text Box 187">
                <a:extLst>
                  <a:ext uri="{FF2B5EF4-FFF2-40B4-BE49-F238E27FC236}">
                    <a16:creationId xmlns:a16="http://schemas.microsoft.com/office/drawing/2014/main" id="{3AFD5FAC-0564-1649-A4DB-3145B2C134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4" y="1593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46" name="Text Box 188">
                <a:extLst>
                  <a:ext uri="{FF2B5EF4-FFF2-40B4-BE49-F238E27FC236}">
                    <a16:creationId xmlns:a16="http://schemas.microsoft.com/office/drawing/2014/main" id="{F5503D97-FD9E-0043-ABDA-664EF87BD1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1" y="1593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47" name="Text Box 189">
                <a:extLst>
                  <a:ext uri="{FF2B5EF4-FFF2-40B4-BE49-F238E27FC236}">
                    <a16:creationId xmlns:a16="http://schemas.microsoft.com/office/drawing/2014/main" id="{23D06AE8-8D73-C241-A83F-E355A54351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67" y="1572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48" name="Rectangle 190">
                <a:extLst>
                  <a:ext uri="{FF2B5EF4-FFF2-40B4-BE49-F238E27FC236}">
                    <a16:creationId xmlns:a16="http://schemas.microsoft.com/office/drawing/2014/main" id="{0E4363BD-583C-D54B-8AAD-CD7D7A83FC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968"/>
                <a:ext cx="115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Bốn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mươi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năm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nghìn</a:t>
                </a:r>
                <a:endParaRPr lang="en-US" altLang="en-VN" sz="2000" b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hai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trăm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mười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ba</a:t>
                </a:r>
                <a:endParaRPr lang="en-US" altLang="en-VN" sz="20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9" name="Rectangle 191">
                <a:extLst>
                  <a:ext uri="{FF2B5EF4-FFF2-40B4-BE49-F238E27FC236}">
                    <a16:creationId xmlns:a16="http://schemas.microsoft.com/office/drawing/2014/main" id="{EBFFFF3A-E34D-454A-9AFF-504945368B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6" y="1968"/>
                <a:ext cx="67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en-VN" sz="14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0" name="Rectangle 192">
                <a:extLst>
                  <a:ext uri="{FF2B5EF4-FFF2-40B4-BE49-F238E27FC236}">
                    <a16:creationId xmlns:a16="http://schemas.microsoft.com/office/drawing/2014/main" id="{A4393FA3-34D3-D649-9AF5-DB384CDDA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400"/>
                <a:ext cx="115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en-VN" sz="140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1" name="Rectangle 193">
                <a:extLst>
                  <a:ext uri="{FF2B5EF4-FFF2-40B4-BE49-F238E27FC236}">
                    <a16:creationId xmlns:a16="http://schemas.microsoft.com/office/drawing/2014/main" id="{DDDC6515-FD05-D746-9C45-0AD6D1443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6" y="2400"/>
                <a:ext cx="67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54 302</a:t>
                </a:r>
              </a:p>
            </p:txBody>
          </p:sp>
          <p:sp>
            <p:nvSpPr>
              <p:cNvPr id="152" name="Rectangle 194">
                <a:extLst>
                  <a:ext uri="{FF2B5EF4-FFF2-40B4-BE49-F238E27FC236}">
                    <a16:creationId xmlns:a16="http://schemas.microsoft.com/office/drawing/2014/main" id="{EEBCCE8A-FFAB-0E47-A1B8-5954ACFA9D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832"/>
                <a:ext cx="115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en-VN" sz="140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" name="Rectangle 195">
                <a:extLst>
                  <a:ext uri="{FF2B5EF4-FFF2-40B4-BE49-F238E27FC236}">
                    <a16:creationId xmlns:a16="http://schemas.microsoft.com/office/drawing/2014/main" id="{0F5B0298-355E-084D-AEBB-CF83A857C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6" y="2832"/>
                <a:ext cx="67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en-VN" sz="14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" name="Rectangle 196">
                <a:extLst>
                  <a:ext uri="{FF2B5EF4-FFF2-40B4-BE49-F238E27FC236}">
                    <a16:creationId xmlns:a16="http://schemas.microsoft.com/office/drawing/2014/main" id="{6627369D-B455-7548-8F08-A57807F05D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264"/>
                <a:ext cx="115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Chín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trăm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mười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hai</a:t>
                </a:r>
                <a:endParaRPr lang="en-US" altLang="en-VN" sz="2000" b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nghìn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tám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trăm</a:t>
                </a:r>
                <a:endParaRPr lang="en-US" altLang="en-VN" sz="20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5" name="Rectangle 197">
                <a:extLst>
                  <a:ext uri="{FF2B5EF4-FFF2-40B4-BE49-F238E27FC236}">
                    <a16:creationId xmlns:a16="http://schemas.microsoft.com/office/drawing/2014/main" id="{2C036265-D9CF-D840-99D6-18912301AC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6" y="3264"/>
                <a:ext cx="67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en-VN" sz="14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6" name="Text Box 198">
                <a:extLst>
                  <a:ext uri="{FF2B5EF4-FFF2-40B4-BE49-F238E27FC236}">
                    <a16:creationId xmlns:a16="http://schemas.microsoft.com/office/drawing/2014/main" id="{011F58DA-8DF6-1A43-9E97-2FD45A4C8D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9" y="2893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157" name="Text Box 199">
                <a:extLst>
                  <a:ext uri="{FF2B5EF4-FFF2-40B4-BE49-F238E27FC236}">
                    <a16:creationId xmlns:a16="http://schemas.microsoft.com/office/drawing/2014/main" id="{820AEE4A-9F4F-3E40-B0D9-2DF2D3D5D6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7" y="2899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58" name="Text Box 200">
                <a:extLst>
                  <a:ext uri="{FF2B5EF4-FFF2-40B4-BE49-F238E27FC236}">
                    <a16:creationId xmlns:a16="http://schemas.microsoft.com/office/drawing/2014/main" id="{999D2F59-B1FC-694B-BBA4-5758B8DE93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" y="2899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59" name="Text Box 201">
                <a:extLst>
                  <a:ext uri="{FF2B5EF4-FFF2-40B4-BE49-F238E27FC236}">
                    <a16:creationId xmlns:a16="http://schemas.microsoft.com/office/drawing/2014/main" id="{FC85ED72-D795-D541-B72B-E0DCEBCB72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4" y="2899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160" name="Text Box 202">
                <a:extLst>
                  <a:ext uri="{FF2B5EF4-FFF2-40B4-BE49-F238E27FC236}">
                    <a16:creationId xmlns:a16="http://schemas.microsoft.com/office/drawing/2014/main" id="{8D868D41-E64E-4A47-9F5F-B30DAC3A1F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7" y="2893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161" name="Text Box 203">
                <a:extLst>
                  <a:ext uri="{FF2B5EF4-FFF2-40B4-BE49-F238E27FC236}">
                    <a16:creationId xmlns:a16="http://schemas.microsoft.com/office/drawing/2014/main" id="{34D0456F-FD08-3C45-8EDD-0A1384398D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7" y="2899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118" name="Group 204">
              <a:extLst>
                <a:ext uri="{FF2B5EF4-FFF2-40B4-BE49-F238E27FC236}">
                  <a16:creationId xmlns:a16="http://schemas.microsoft.com/office/drawing/2014/main" id="{C3507DD6-7D25-6D47-8FD0-FECEA4473D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909"/>
              <a:ext cx="5376" cy="2784"/>
              <a:chOff x="192" y="912"/>
              <a:chExt cx="5376" cy="2784"/>
            </a:xfrm>
          </p:grpSpPr>
          <p:sp>
            <p:nvSpPr>
              <p:cNvPr id="119" name="Rectangle 205">
                <a:extLst>
                  <a:ext uri="{FF2B5EF4-FFF2-40B4-BE49-F238E27FC236}">
                    <a16:creationId xmlns:a16="http://schemas.microsoft.com/office/drawing/2014/main" id="{178F9763-5E03-A042-9079-A2D73169E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912"/>
                <a:ext cx="5376" cy="27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en-VN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" name="Line 206">
                <a:extLst>
                  <a:ext uri="{FF2B5EF4-FFF2-40B4-BE49-F238E27FC236}">
                    <a16:creationId xmlns:a16="http://schemas.microsoft.com/office/drawing/2014/main" id="{488E5A60-D147-5C4D-82E8-75BD237213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912"/>
                <a:ext cx="0" cy="27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121" name="Line 207">
                <a:extLst>
                  <a:ext uri="{FF2B5EF4-FFF2-40B4-BE49-F238E27FC236}">
                    <a16:creationId xmlns:a16="http://schemas.microsoft.com/office/drawing/2014/main" id="{8818483A-6770-6D4C-9E00-28F14F4AFC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912"/>
                <a:ext cx="0" cy="27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122" name="Line 208">
                <a:extLst>
                  <a:ext uri="{FF2B5EF4-FFF2-40B4-BE49-F238E27FC236}">
                    <a16:creationId xmlns:a16="http://schemas.microsoft.com/office/drawing/2014/main" id="{603CFBA4-F278-2B4C-8A2A-262FF23C52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3" y="1104"/>
                <a:ext cx="0" cy="25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123" name="Line 209">
                <a:extLst>
                  <a:ext uri="{FF2B5EF4-FFF2-40B4-BE49-F238E27FC236}">
                    <a16:creationId xmlns:a16="http://schemas.microsoft.com/office/drawing/2014/main" id="{48B08DDE-7E52-C84A-A1DA-D81E72AA70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5" y="1104"/>
                <a:ext cx="0" cy="25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124" name="Line 210">
                <a:extLst>
                  <a:ext uri="{FF2B5EF4-FFF2-40B4-BE49-F238E27FC236}">
                    <a16:creationId xmlns:a16="http://schemas.microsoft.com/office/drawing/2014/main" id="{82708825-85CA-B645-AB38-7FE41CAF40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1" y="912"/>
                <a:ext cx="0" cy="27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125" name="Line 211">
                <a:extLst>
                  <a:ext uri="{FF2B5EF4-FFF2-40B4-BE49-F238E27FC236}">
                    <a16:creationId xmlns:a16="http://schemas.microsoft.com/office/drawing/2014/main" id="{F15685B8-9417-C74B-BBBC-D9E49502D4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1104"/>
                <a:ext cx="0" cy="25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126" name="Line 212">
                <a:extLst>
                  <a:ext uri="{FF2B5EF4-FFF2-40B4-BE49-F238E27FC236}">
                    <a16:creationId xmlns:a16="http://schemas.microsoft.com/office/drawing/2014/main" id="{40550CB8-D852-DF43-91BC-91E0C09F44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70" y="1104"/>
                <a:ext cx="0" cy="25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127" name="Line 213">
                <a:extLst>
                  <a:ext uri="{FF2B5EF4-FFF2-40B4-BE49-F238E27FC236}">
                    <a16:creationId xmlns:a16="http://schemas.microsoft.com/office/drawing/2014/main" id="{38546D13-0A04-F04C-B0C1-BE768BC351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104"/>
                <a:ext cx="35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128" name="Line 214">
                <a:extLst>
                  <a:ext uri="{FF2B5EF4-FFF2-40B4-BE49-F238E27FC236}">
                    <a16:creationId xmlns:a16="http://schemas.microsoft.com/office/drawing/2014/main" id="{7BE4FA98-C085-A043-9F60-034BF33DE3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1536"/>
                <a:ext cx="53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129" name="Line 215">
                <a:extLst>
                  <a:ext uri="{FF2B5EF4-FFF2-40B4-BE49-F238E27FC236}">
                    <a16:creationId xmlns:a16="http://schemas.microsoft.com/office/drawing/2014/main" id="{60E62696-E770-AE49-972A-C15A04BB32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1968"/>
                <a:ext cx="53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130" name="Line 216">
                <a:extLst>
                  <a:ext uri="{FF2B5EF4-FFF2-40B4-BE49-F238E27FC236}">
                    <a16:creationId xmlns:a16="http://schemas.microsoft.com/office/drawing/2014/main" id="{E88A70F0-D881-0E4A-AAD0-FB7B99A6EA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2400"/>
                <a:ext cx="53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 dirty="0"/>
              </a:p>
            </p:txBody>
          </p:sp>
          <p:sp>
            <p:nvSpPr>
              <p:cNvPr id="131" name="Line 217">
                <a:extLst>
                  <a:ext uri="{FF2B5EF4-FFF2-40B4-BE49-F238E27FC236}">
                    <a16:creationId xmlns:a16="http://schemas.microsoft.com/office/drawing/2014/main" id="{AA808C60-C6B6-3A4D-BAD8-05AC8809C6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2832"/>
                <a:ext cx="53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132" name="Line 218">
                <a:extLst>
                  <a:ext uri="{FF2B5EF4-FFF2-40B4-BE49-F238E27FC236}">
                    <a16:creationId xmlns:a16="http://schemas.microsoft.com/office/drawing/2014/main" id="{EAA4C7E6-0D61-6E4D-B17C-E4EE7E599C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3264"/>
                <a:ext cx="53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7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7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7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7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1" grpId="0" build="allAtOnce"/>
      <p:bldP spid="7576" grpId="0"/>
      <p:bldP spid="7582" grpId="0"/>
      <p:bldP spid="7583" grpId="0"/>
      <p:bldP spid="758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mẫu 15</Template>
  <TotalTime>2173</TotalTime>
  <Words>1005</Words>
  <Application>Microsoft Macintosh PowerPoint</Application>
  <PresentationFormat>Widescreen</PresentationFormat>
  <Paragraphs>252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.VnTime</vt:lpstr>
      <vt:lpstr>Arial</vt:lpstr>
      <vt:lpstr>Arima Madurai</vt:lpstr>
      <vt:lpstr>Calibri</vt:lpstr>
      <vt:lpstr>Dancing Script OT</vt:lpstr>
      <vt:lpstr>Impact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b) Ghi giá trị của chữ số 7 trong mỗi số ở bảng sau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CP</dc:creator>
  <cp:lastModifiedBy>Microsoft Office User</cp:lastModifiedBy>
  <cp:revision>61</cp:revision>
  <dcterms:created xsi:type="dcterms:W3CDTF">2007-02-07T05:06:06Z</dcterms:created>
  <dcterms:modified xsi:type="dcterms:W3CDTF">2021-09-15T03:14:09Z</dcterms:modified>
</cp:coreProperties>
</file>