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89" r:id="rId2"/>
    <p:sldId id="290" r:id="rId3"/>
    <p:sldId id="291" r:id="rId4"/>
    <p:sldId id="288" r:id="rId5"/>
    <p:sldId id="292" r:id="rId6"/>
    <p:sldId id="282" r:id="rId7"/>
    <p:sldId id="269" r:id="rId8"/>
    <p:sldId id="271" r:id="rId9"/>
    <p:sldId id="283" r:id="rId10"/>
    <p:sldId id="284" r:id="rId11"/>
    <p:sldId id="285" r:id="rId12"/>
    <p:sldId id="286" r:id="rId13"/>
    <p:sldId id="287" r:id="rId14"/>
    <p:sldId id="279" r:id="rId15"/>
    <p:sldId id="26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0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373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691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60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2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4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6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2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639B-8E25-4D87-BCDE-E722FB9A983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3445EA-609D-46B6-9E2F-DC6CCF20C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5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4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121" y="2333897"/>
            <a:ext cx="8596668" cy="132080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182037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382" y="2098579"/>
            <a:ext cx="6326486" cy="56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6" y="-177047"/>
            <a:ext cx="4611444" cy="7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382" y="1214108"/>
            <a:ext cx="4522785" cy="72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894" y="4500064"/>
            <a:ext cx="6329854" cy="221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382" y="2627290"/>
            <a:ext cx="9618326" cy="1377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382" y="4004695"/>
            <a:ext cx="5363323" cy="49536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30307" y="602869"/>
            <a:ext cx="3264146" cy="579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	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1" y="1324037"/>
            <a:ext cx="9810973" cy="1333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1" y="-177048"/>
            <a:ext cx="4632959" cy="7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04" y="463648"/>
            <a:ext cx="4522785" cy="72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167" y="3033656"/>
            <a:ext cx="6788075" cy="321653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20348" y="3636084"/>
            <a:ext cx="1215614" cy="23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636083"/>
            <a:ext cx="1215614" cy="2366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43289" y="3636083"/>
            <a:ext cx="1215614" cy="193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04" y="838642"/>
            <a:ext cx="6963747" cy="533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04" y="124167"/>
            <a:ext cx="4611444" cy="7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04" y="1276853"/>
            <a:ext cx="8888065" cy="552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60" y="1829380"/>
            <a:ext cx="4338920" cy="2991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45" y="2713201"/>
            <a:ext cx="6329064" cy="1650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0420" y="4773015"/>
            <a:ext cx="1066949" cy="6001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87115" y="4635390"/>
            <a:ext cx="6285792" cy="1448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Khâu hai mét vải được thực hiện ở mặt trái của hai mảnh vải.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794" y="-28867"/>
            <a:ext cx="4420217" cy="2591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647" y="2798641"/>
            <a:ext cx="1105054" cy="400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9" y="849076"/>
            <a:ext cx="4163006" cy="1009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32" y="352475"/>
            <a:ext cx="6624267" cy="485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39" y="3155714"/>
            <a:ext cx="9389531" cy="866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339" y="4286015"/>
            <a:ext cx="9459645" cy="4191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339" y="4749472"/>
            <a:ext cx="7144747" cy="438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259" y="5019461"/>
            <a:ext cx="10136015" cy="533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502" y="5638754"/>
            <a:ext cx="6449325" cy="3334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339" y="6024736"/>
            <a:ext cx="2372056" cy="3752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4827" y="5805465"/>
            <a:ext cx="228632" cy="2572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00394" y="6004007"/>
            <a:ext cx="5136781" cy="3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6" y="316249"/>
            <a:ext cx="1638529" cy="523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13" y="840197"/>
            <a:ext cx="8611802" cy="2534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697" y="3525507"/>
            <a:ext cx="8611802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50316" y="538785"/>
            <a:ext cx="6293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0307" y="602869"/>
            <a:ext cx="3264146" cy="579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	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0308" y="1246671"/>
            <a:ext cx="28292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51" y="1895529"/>
            <a:ext cx="2449842" cy="1282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92" y="1895529"/>
            <a:ext cx="2643676" cy="1344706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98494" y="3241853"/>
            <a:ext cx="12909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50485" y="3304318"/>
            <a:ext cx="22268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  nút chỉ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654" y="1895528"/>
            <a:ext cx="3851238" cy="1408789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143539" y="3456718"/>
            <a:ext cx="2323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lượt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83" y="4149004"/>
            <a:ext cx="3460377" cy="1830021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30306" y="5855246"/>
            <a:ext cx="2959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thường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3561" y="4279678"/>
            <a:ext cx="3180680" cy="1702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8155" y="4283125"/>
            <a:ext cx="3496235" cy="1695900"/>
          </a:xfrm>
          <a:prstGeom prst="rect">
            <a:avLst/>
          </a:prstGeom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595330" y="6044936"/>
            <a:ext cx="44630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đường khâu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1064" y="499492"/>
            <a:ext cx="629322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ĐÁNH GIÁ SẢN PHẨM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63163" y="2290128"/>
            <a:ext cx="63039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45" y="21771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0868" y="2416629"/>
            <a:ext cx="8164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44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8831" y="2464526"/>
            <a:ext cx="8596668" cy="132080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6536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8490" y="465666"/>
            <a:ext cx="93758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50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260" y="779416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64" y="2325189"/>
            <a:ext cx="10292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cách khâu mép vải bằng mũi khâu thường.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d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Khâu ghép được hai mép vải bằng mũi khâu thường.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5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62" y="1046780"/>
            <a:ext cx="4615139" cy="543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99247" y="1589781"/>
            <a:ext cx="9961583" cy="15640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mảnh vải sợi bông  mỗi mảnh có kích thước 10cm x 15 cm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62" y="3153821"/>
            <a:ext cx="4744123" cy="2336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844" y="3153820"/>
            <a:ext cx="4883972" cy="23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0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598" y="792672"/>
            <a:ext cx="3078382" cy="1637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67" y="117879"/>
            <a:ext cx="3505689" cy="390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98" y="616035"/>
            <a:ext cx="2091280" cy="158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078" y="735114"/>
            <a:ext cx="2076225" cy="1462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40" y="2726056"/>
            <a:ext cx="3677163" cy="371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140" y="3269057"/>
            <a:ext cx="1293917" cy="2541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288" y="2665994"/>
            <a:ext cx="4839375" cy="252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0307" y="602869"/>
            <a:ext cx="3264146" cy="5797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	</a:t>
            </a:r>
            <a:r>
              <a:rPr 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71" y="38106"/>
            <a:ext cx="4632960" cy="714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02" y="1151976"/>
            <a:ext cx="3552120" cy="438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953" y="679235"/>
            <a:ext cx="5160913" cy="3743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02" y="1517286"/>
            <a:ext cx="5710001" cy="734089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50207" y="2354892"/>
            <a:ext cx="5369033" cy="5398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Vuốt phẳng mặt vải.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50207" y="2894778"/>
            <a:ext cx="5850369" cy="1442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Vạch dấu đường thẳng cách mép vải 1 cm.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2429" y="3974500"/>
            <a:ext cx="5742274" cy="14489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Chấm các điểm cách đều nhau 5mm trên đường dấu.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4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85" y="-69471"/>
            <a:ext cx="4611445" cy="714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47" y="752581"/>
            <a:ext cx="3552120" cy="4382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947" y="1467056"/>
            <a:ext cx="7818052" cy="31791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1845" y="4231264"/>
            <a:ext cx="6809590" cy="22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</TotalTime>
  <Words>163</Words>
  <Application>Microsoft Macintosh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Facet</vt:lpstr>
      <vt:lpstr>KHỞI ĐỘNG </vt:lpstr>
      <vt:lpstr>KHỞI ĐỘNG</vt:lpstr>
      <vt:lpstr>KHÁM PHÁ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Kwon Ji Yong</cp:lastModifiedBy>
  <cp:revision>52</cp:revision>
  <dcterms:created xsi:type="dcterms:W3CDTF">2021-11-06T08:04:15Z</dcterms:created>
  <dcterms:modified xsi:type="dcterms:W3CDTF">2022-10-16T15:16:09Z</dcterms:modified>
</cp:coreProperties>
</file>