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1" r:id="rId2"/>
    <p:sldId id="283" r:id="rId3"/>
    <p:sldId id="302" r:id="rId4"/>
    <p:sldId id="282" r:id="rId5"/>
    <p:sldId id="281" r:id="rId6"/>
    <p:sldId id="284" r:id="rId7"/>
    <p:sldId id="293" r:id="rId8"/>
    <p:sldId id="286" r:id="rId9"/>
    <p:sldId id="287" r:id="rId10"/>
    <p:sldId id="294" r:id="rId11"/>
    <p:sldId id="295" r:id="rId12"/>
    <p:sldId id="296" r:id="rId13"/>
    <p:sldId id="297" r:id="rId14"/>
    <p:sldId id="298" r:id="rId15"/>
    <p:sldId id="30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678"/>
    <a:srgbClr val="D3EC40"/>
    <a:srgbClr val="6C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37" autoAdjust="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7E9786-835B-4DEA-A5D4-FCD14D33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47BF87-061E-4F6A-8C61-46E30E39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8229600" cy="125272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2142186"/>
            <a:ext cx="63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 thưa theo đường dấu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961" y="2667000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Khâu mũi thứ hai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3128665"/>
            <a:ext cx="483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Lùi lại, xuống kim tại điểm 3, lên kim tại điểm 6.</a:t>
            </a:r>
          </a:p>
          <a:p>
            <a:pPr marL="342900" indent="-342900"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 chỉ lên được mũi khâu thứ hai.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262" y="4328994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Khâu mũi tiếp theo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98" y="4790659"/>
            <a:ext cx="504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 như cách khâu mũi khâu thứ nhất và mũi thứ hai.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0" t="11081" r="5784" b="45217"/>
          <a:stretch/>
        </p:blipFill>
        <p:spPr bwMode="auto">
          <a:xfrm>
            <a:off x="5821251" y="2133600"/>
            <a:ext cx="2427129" cy="386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5146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Dựa vào hình 3b, 3c, 3d, em hãy nêu cách khâu mũi đột thưa thứ ba, thứ tư, thứ năm,...</a:t>
            </a: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Từ cách khâu trên, em hãy nêu nhận xét cách khâu các mũi khâu đột thưa.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-10886"/>
            <a:ext cx="9149443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</a:p>
          <a:p>
            <a:r>
              <a:rPr lang="vi-V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 khâu đột thưa phẳng, mũi khâu đều, khi khâu không rút chỉ chặt quá hoặc lỏng quá và khâu đúng vào vị trí trên đường dấu.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2142186"/>
            <a:ext cx="63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 thưa theo đường dấu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961" y="2667000"/>
            <a:ext cx="495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e) Kết thúc đường khâu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17612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Dựa vào hình 4, em hãy nêu cách kết thúc đường khâu đột thưa.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62796" r="10997" b="12897"/>
          <a:stretch/>
        </p:blipFill>
        <p:spPr bwMode="auto">
          <a:xfrm>
            <a:off x="1797930" y="3128665"/>
            <a:ext cx="5471940" cy="204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15234" y="5176124"/>
            <a:ext cx="6324599" cy="1003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Cách thực hiện giống như đường khâu thường.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6"/>
            <a:ext cx="9144000" cy="68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693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</a:p>
          <a:p>
            <a:pPr marL="342900" indent="-342900">
              <a:buAutoNum type="arabicPeriod"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Khâu đột thưa là cách khâu từng mũi một để tạo thành các mũi khâu cách đều nhau ở mặt phải của sản phẩm. Ở mặt trái, mũi khâu sau lấn lên một phần ba mũi khâu trước liền kề.</a:t>
            </a:r>
          </a:p>
          <a:p>
            <a:pPr marL="342900" indent="-342900">
              <a:buAutoNum type="arabicPeriod"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Khâu đột thưa theo chiều từ phải sang trái và được thực hiện theo quy tắc lùi 1 mũi, tiến 3 mũi trên đường dấu.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0"/>
            <a:ext cx="9119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2820779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khâu đột thưa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914400" y="1752600"/>
            <a:ext cx="7010400" cy="2307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vật liệu và dụng cụ cần thiết để thực hành khâu đột thưa.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7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828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năm 202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Kĩ thuật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Khâu đột thưa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1371600"/>
            <a:ext cx="5257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3000" b="1" dirty="0" smtClean="0">
                <a:solidFill>
                  <a:srgbClr val="FF0000"/>
                </a:solidFill>
              </a:rPr>
              <a:t>VẬT LIỆU VÀ DỤNG CỤ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Một mảnh vải sợi bông trắng hoặc màu có kích thước 10cm x 15cm.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Kim khâu, chỉ khâu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Bút chì, thước kẻ, kéo.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000" dirty="0" smtClean="0"/>
              <a:t>Một tờ giấy kẻ ô li.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75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3352800" y="304800"/>
            <a:ext cx="3286551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73519"/>
          <a:stretch/>
        </p:blipFill>
        <p:spPr bwMode="auto">
          <a:xfrm>
            <a:off x="1066801" y="1905000"/>
            <a:ext cx="672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30" y="44196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Dựa vào hình 1, em hãy nhận xét đặc điểm mũi khâu đột thưa ở mặt phải và mặt trái đường khâu.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" y="4162945"/>
            <a:ext cx="7543800" cy="1898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Ở mặt phải đường khâu các mũi khâu cách đều nhau.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vi-VN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Ở mặt trái đường khâu mũi khâu lấn lên một phần ba mũi khâu trước liền kề.</a:t>
            </a:r>
          </a:p>
        </p:txBody>
      </p:sp>
    </p:spTree>
    <p:extLst>
      <p:ext uri="{BB962C8B-B14F-4D97-AF65-F5344CB8AC3E}">
        <p14:creationId xmlns:p14="http://schemas.microsoft.com/office/powerpoint/2010/main" val="15020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3352800" y="304800"/>
            <a:ext cx="3286551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73519"/>
          <a:stretch/>
        </p:blipFill>
        <p:spPr bwMode="auto">
          <a:xfrm>
            <a:off x="1066801" y="1905000"/>
            <a:ext cx="672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30" y="4419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sánh mũi khâu ở mặt phải đường khâu đột thưa với mũi khâu thường?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030" y="4419600"/>
            <a:ext cx="7543800" cy="1426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Các mũi khâu ở mặt phải đường khâu đột thưa giống với mũi khâu thường.</a:t>
            </a:r>
          </a:p>
        </p:txBody>
      </p:sp>
    </p:spTree>
    <p:extLst>
      <p:ext uri="{BB962C8B-B14F-4D97-AF65-F5344CB8AC3E}">
        <p14:creationId xmlns:p14="http://schemas.microsoft.com/office/powerpoint/2010/main" val="28633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78653" y="2209800"/>
            <a:ext cx="420014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36559"/>
            <a:ext cx="4048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Quan sát hình 2 và bằng kiến thức đã học ở bài trước, em hãy nêu cách vạch dấu đường khâu đột thưa.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9" t="29720" r="5272" b="50000"/>
          <a:stretch/>
        </p:blipFill>
        <p:spPr bwMode="auto">
          <a:xfrm>
            <a:off x="5410200" y="2590800"/>
            <a:ext cx="2974418" cy="211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73994" y="2826912"/>
            <a:ext cx="4404806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Vuốt phẳng mặt vải</a:t>
            </a:r>
          </a:p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Vạch dấu đường thẳng cách mép vải 2cm.</a:t>
            </a:r>
          </a:p>
          <a:p>
            <a:pPr marL="285750" indent="-285750">
              <a:buFontTx/>
              <a:buChar char="-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Chấm các điểm cách đều nhau 5mm trên đường dấu.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14"/>
          <p:cNvSpPr/>
          <p:nvPr/>
        </p:nvSpPr>
        <p:spPr>
          <a:xfrm>
            <a:off x="3032955" y="1442715"/>
            <a:ext cx="3403460" cy="6096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961" y="2133600"/>
            <a:ext cx="63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 thưa theo đường dấu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961" y="2667000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a) Bắt đầu khâu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0" t="49628" r="5210" b="28749"/>
          <a:stretch/>
        </p:blipFill>
        <p:spPr bwMode="auto">
          <a:xfrm>
            <a:off x="5257800" y="2667000"/>
            <a:ext cx="2743200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1" y="3128665"/>
            <a:ext cx="483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Khâu từ phải sang trái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Lên kim tại điểm 2. Rút chỉ lên cho nút chỉ sát vào mặt sau của vải.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t="70075" r="3443" b="8126"/>
          <a:stretch/>
        </p:blipFill>
        <p:spPr bwMode="auto">
          <a:xfrm>
            <a:off x="5444544" y="4271712"/>
            <a:ext cx="2590800" cy="18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06262" y="4328994"/>
            <a:ext cx="326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b) Khâu mũi thứ nhất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98" y="4790659"/>
            <a:ext cx="5041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Lùi lại, xuống kim tại điểm 1, lên kim tại điểm 4.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Rút chỉ lên được mũi khâu thứ nhất.</a:t>
            </a:r>
          </a:p>
        </p:txBody>
      </p:sp>
    </p:spTree>
    <p:extLst>
      <p:ext uri="{BB962C8B-B14F-4D97-AF65-F5344CB8AC3E}">
        <p14:creationId xmlns:p14="http://schemas.microsoft.com/office/powerpoint/2010/main" val="90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1720</TotalTime>
  <Words>564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Candara</vt:lpstr>
      <vt:lpstr>Symbol</vt:lpstr>
      <vt:lpstr>Tahoma</vt:lpstr>
      <vt:lpstr>Times New Roman</vt:lpstr>
      <vt:lpstr>Waveform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312</cp:revision>
  <dcterms:created xsi:type="dcterms:W3CDTF">2017-10-09T03:58:08Z</dcterms:created>
  <dcterms:modified xsi:type="dcterms:W3CDTF">2022-10-27T16:01:53Z</dcterms:modified>
</cp:coreProperties>
</file>