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7" r:id="rId4"/>
    <p:sldId id="258" r:id="rId5"/>
    <p:sldId id="304" r:id="rId6"/>
    <p:sldId id="286" r:id="rId7"/>
    <p:sldId id="291" r:id="rId8"/>
    <p:sldId id="293" r:id="rId9"/>
    <p:sldId id="303" r:id="rId10"/>
    <p:sldId id="295" r:id="rId11"/>
    <p:sldId id="290" r:id="rId12"/>
    <p:sldId id="287" r:id="rId13"/>
    <p:sldId id="299" r:id="rId14"/>
    <p:sldId id="280" r:id="rId15"/>
    <p:sldId id="292" r:id="rId16"/>
    <p:sldId id="302" r:id="rId17"/>
    <p:sldId id="296" r:id="rId18"/>
    <p:sldId id="298" r:id="rId19"/>
  </p:sldIdLst>
  <p:sldSz cx="12192000" cy="6858000"/>
  <p:notesSz cx="6858000" cy="9144000"/>
  <p:embeddedFontLst>
    <p:embeddedFont>
      <p:font typeface="Microsoft YaHei" panose="020B0503020204020204" pitchFamily="34" charset="-122"/>
      <p:regular r:id="rId22"/>
      <p:bold r:id="rId23"/>
    </p:embeddedFont>
    <p:embeddedFont>
      <p:font typeface="UTM Avenida" panose="02040603050506020204" pitchFamily="18" charset="0"/>
      <p:regular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UTM Tam Le" panose="02040603050506020204" pitchFamily="18" charset="0"/>
      <p:regular r:id="rId27"/>
    </p:embeddedFont>
    <p:embeddedFont>
      <p:font typeface="UTM Centur" panose="02040603050506020204" pitchFamily="18" charset="0"/>
      <p:regular r:id="rId28"/>
      <p:bold r:id="rId29"/>
      <p:italic r:id="rId30"/>
      <p:boldItalic r:id="rId31"/>
    </p:embeddedFont>
    <p:embeddedFont>
      <p:font typeface=".VnTime" panose="020B7200000000000000" pitchFamily="34" charset="0"/>
      <p:regular r:id="rId32"/>
      <p:bold r:id="rId33"/>
      <p:italic r:id="rId34"/>
      <p:boldItalic r:id="rId35"/>
    </p:embeddedFont>
    <p:embeddedFont>
      <p:font typeface="SimSun" panose="02010600030101010101" pitchFamily="2" charset="-122"/>
      <p:regular r:id="rId36"/>
    </p:embeddedFont>
    <p:embeddedFont>
      <p:font typeface="Arial Black" panose="020B0A04020102020204" pitchFamily="34" charset="0"/>
      <p:bold r:id="rId37"/>
    </p:embeddedFont>
    <p:embeddedFont>
      <p:font typeface="UTM Bell" panose="02040603050506020204" pitchFamily="18" charset="0"/>
      <p:regular r:id="rId38"/>
    </p:embeddedFont>
    <p:embeddedFont>
      <p:font typeface="Arial Unicode MS" panose="020B0604020202020204" pitchFamily="34" charset="-128"/>
      <p:regular r:id="rId39"/>
    </p:embeddedFont>
    <p:embeddedFont>
      <p:font typeface="UTM Cookies" panose="02040603050506020204" pitchFamily="18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UTM Colossalis" panose="02040603050506020204" pitchFamily="18" charset="0"/>
      <p:regular r:id="rId45"/>
    </p:embeddedFont>
    <p:embeddedFont>
      <p:font typeface="UTM Ambrose" panose="02040603050506020204" pitchFamily="18" charset="0"/>
      <p:regular r:id="rId46"/>
    </p:embeddedFont>
  </p:embeddedFontLst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AE7"/>
    <a:srgbClr val="DC1A56"/>
    <a:srgbClr val="237042"/>
    <a:srgbClr val="519741"/>
    <a:srgbClr val="0C4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724FE-745E-4678-84B7-BD296AAEA897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790E8-5E57-4640-BD27-6DB4B301F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974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C96A-64D2-4662-A407-300669CB12D9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A2170-5E6D-4B0E-A217-036286DF3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70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4F83337D-036B-4AFC-9191-5BE351A02A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E8CBA30B-BA31-4C9D-8FE1-1109E7024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EB372E7D-703B-45D3-BC9C-598C6419594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064AB73-F57E-4E2F-BA4D-7C0B8896C91D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11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48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9798410E-5FF2-4199-9749-C57D9560B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1A9D8BE1-599F-481B-A72B-4BEFB71A0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37151DFE-7C8D-4D89-A3E8-F4CCABFCAA3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28D75F-4856-4AEA-A949-EC459A7EC4B3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13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505F0EC-C882-4A0D-AD28-85902A682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3531EB83-0295-4389-A0C9-B3340988A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3329E2F4-25CA-4E31-B0BD-A6F29203EAA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DAF20D9-5F8E-4230-8732-54BA2550665D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15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E90AD0DE-090B-4596-BA06-554924822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A8076A1-0863-4ECD-9730-54EBCE301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9BA645F8-B9E2-48C7-B676-6656398B1FA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15980EB-DBD0-4255-9360-C4A8BB468148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17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956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151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98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4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52C6C39E-5543-4ED6-83C9-0A2C157611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C35A31AD-96D3-4F87-915D-C08CD7775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9563FF78-038A-4C02-9628-98CCBD99EED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304983B-3B99-40B3-90C0-F0B94AF7AF3A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7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F3EEC86-FC79-4FE5-971A-4FF3B50F3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939A4AB-ECB7-4919-A155-EF9C84A3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7AEFA287-AA8F-4463-A1B9-CA81048BCBF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31F2A1E-BDF1-4285-BBB7-94EA87484979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8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58F4E63A-8102-404A-A0A9-4C9410DC6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91BBF126-F868-4D4F-A34A-4D0399617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C991961-B1D4-41F7-A9EF-C4E46B8CA62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5BE8406-D0AA-47F3-A01B-3CB44128199C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9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E00F4408-B819-4CB3-A475-846AFAF59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3D809161-A7F3-4DFF-ACC7-8856375AB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E2B0C581-792E-4298-A2DE-54B83253540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2BEEE41-62F8-498A-B494-CECAE70C85BC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10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2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9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0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45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2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3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18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32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48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60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7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4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93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9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7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24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71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52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1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6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70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95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12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8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87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53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6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9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E6FB0FA-862B-410C-94AC-7F99B9CCCF5D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461" y="8882409"/>
            <a:ext cx="1204464" cy="1040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105FAF-E94F-417C-B404-62F32550335D}"/>
              </a:ext>
            </a:extLst>
          </p:cNvPr>
          <p:cNvSpPr txBox="1"/>
          <p:nvPr userDrawn="1"/>
        </p:nvSpPr>
        <p:spPr>
          <a:xfrm>
            <a:off x="59267" y="4552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75CAE7"/>
                </a:solidFill>
                <a:latin typeface="UTM Tam Le" panose="02040603050506020204" pitchFamily="18" charset="0"/>
              </a:rPr>
              <a:t>KTUTS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77397-9DF6-4BEE-80AB-7DAED4F0A000}"/>
              </a:ext>
            </a:extLst>
          </p:cNvPr>
          <p:cNvSpPr txBox="1"/>
          <p:nvPr userDrawn="1"/>
        </p:nvSpPr>
        <p:spPr>
          <a:xfrm>
            <a:off x="17141" y="645160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92D050"/>
                </a:solidFill>
                <a:latin typeface="UTM Tam L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3" r:id="rId7"/>
    <p:sldLayoutId id="2147483692" r:id="rId8"/>
    <p:sldLayoutId id="2147483690" r:id="rId9"/>
    <p:sldLayoutId id="2147483689" r:id="rId10"/>
    <p:sldLayoutId id="2147483687" r:id="rId11"/>
    <p:sldLayoutId id="2147483672" r:id="rId12"/>
    <p:sldLayoutId id="2147483667" r:id="rId13"/>
    <p:sldLayoutId id="2147483665" r:id="rId14"/>
    <p:sldLayoutId id="2147483662" r:id="rId15"/>
    <p:sldLayoutId id="2147483655" r:id="rId16"/>
    <p:sldLayoutId id="2147483696" r:id="rId17"/>
    <p:sldLayoutId id="2147483695" r:id="rId18"/>
    <p:sldLayoutId id="2147483694" r:id="rId19"/>
    <p:sldLayoutId id="2147483691" r:id="rId20"/>
    <p:sldLayoutId id="2147483688" r:id="rId21"/>
    <p:sldLayoutId id="2147483686" r:id="rId22"/>
    <p:sldLayoutId id="2147483685" r:id="rId23"/>
    <p:sldLayoutId id="2147483684" r:id="rId24"/>
    <p:sldLayoutId id="2147483683" r:id="rId25"/>
    <p:sldLayoutId id="2147483682" r:id="rId26"/>
    <p:sldLayoutId id="2147483681" r:id="rId27"/>
    <p:sldLayoutId id="2147483680" r:id="rId28"/>
    <p:sldLayoutId id="2147483679" r:id="rId29"/>
    <p:sldLayoutId id="2147483678" r:id="rId30"/>
    <p:sldLayoutId id="2147483677" r:id="rId31"/>
    <p:sldLayoutId id="2147483676" r:id="rId32"/>
    <p:sldLayoutId id="2147483675" r:id="rId33"/>
    <p:sldLayoutId id="2147483674" r:id="rId34"/>
    <p:sldLayoutId id="2147483673" r:id="rId35"/>
    <p:sldLayoutId id="2147483671" r:id="rId36"/>
    <p:sldLayoutId id="2147483670" r:id="rId37"/>
    <p:sldLayoutId id="2147483669" r:id="rId38"/>
    <p:sldLayoutId id="2147483668" r:id="rId39"/>
    <p:sldLayoutId id="2147483666" r:id="rId40"/>
    <p:sldLayoutId id="2147483664" r:id="rId41"/>
    <p:sldLayoutId id="2147483663" r:id="rId42"/>
    <p:sldLayoutId id="2147483661" r:id="rId43"/>
    <p:sldLayoutId id="2147483660" r:id="rId44"/>
    <p:sldLayoutId id="2147483656" r:id="rId45"/>
    <p:sldLayoutId id="2147483657" r:id="rId46"/>
    <p:sldLayoutId id="2147483658" r:id="rId47"/>
    <p:sldLayoutId id="2147483659" r:id="rId4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10">
            <a:extLst>
              <a:ext uri="{FF2B5EF4-FFF2-40B4-BE49-F238E27FC236}">
                <a16:creationId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10282985" y="-63381"/>
            <a:ext cx="1668533" cy="2003163"/>
            <a:chOff x="2132930" y="1035327"/>
            <a:chExt cx="1307248" cy="1307248"/>
          </a:xfrm>
        </p:grpSpPr>
        <p:grpSp>
          <p:nvGrpSpPr>
            <p:cNvPr id="20" name="组合 211">
              <a:extLst>
                <a:ext uri="{FF2B5EF4-FFF2-40B4-BE49-F238E27FC236}">
                  <a16:creationId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2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3" name="组合 214">
                <a:extLst>
                  <a:ext uri="{FF2B5EF4-FFF2-40B4-BE49-F238E27FC236}">
                    <a16:creationId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3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组合 215">
                <a:extLst>
                  <a:ext uri="{FF2B5EF4-FFF2-40B4-BE49-F238E27FC236}">
                    <a16:creationId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1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216">
                <a:extLst>
                  <a:ext uri="{FF2B5EF4-FFF2-40B4-BE49-F238E27FC236}">
                    <a16:creationId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9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组合 217">
                <a:extLst>
                  <a:ext uri="{FF2B5EF4-FFF2-40B4-BE49-F238E27FC236}">
                    <a16:creationId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7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5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855074" y="394597"/>
            <a:ext cx="2418663" cy="1781921"/>
            <a:chOff x="8726219" y="-661205"/>
            <a:chExt cx="2154936" cy="1322409"/>
          </a:xfrm>
        </p:grpSpPr>
        <p:sp>
          <p:nvSpPr>
            <p:cNvPr id="36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7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5864" y="2322683"/>
            <a:ext cx="3434073" cy="3411330"/>
            <a:chOff x="13385" y="1962538"/>
            <a:chExt cx="3434073" cy="34113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7722">
              <a:off x="2545491" y="1962538"/>
              <a:ext cx="844544" cy="56961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" y="2107474"/>
              <a:ext cx="3434073" cy="3266394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1" y="2717073"/>
            <a:ext cx="2668622" cy="363903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21133941">
            <a:off x="4762060" y="2067605"/>
            <a:ext cx="28789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rgbClr val="DC1A56"/>
                </a:solidFill>
                <a:effectLst/>
                <a:latin typeface="UTM Colossalis" panose="02040603050506020204" pitchFamily="18" charset="0"/>
              </a:rPr>
              <a:t>Môn</a:t>
            </a:r>
            <a:r>
              <a:rPr lang="en-US" sz="4800" b="1" cap="none" spc="0" dirty="0">
                <a:ln/>
                <a:solidFill>
                  <a:srgbClr val="DC1A56"/>
                </a:solidFill>
                <a:effectLst/>
                <a:latin typeface="UTM Colossalis" panose="02040603050506020204" pitchFamily="18" charset="0"/>
              </a:rPr>
              <a:t> </a:t>
            </a:r>
            <a:r>
              <a:rPr lang="en-US" sz="4800" b="1" dirty="0" err="1">
                <a:ln/>
                <a:solidFill>
                  <a:srgbClr val="DC1A56"/>
                </a:solidFill>
                <a:latin typeface="UTM Colossalis" panose="02040603050506020204" pitchFamily="18" charset="0"/>
              </a:rPr>
              <a:t>T</a:t>
            </a:r>
            <a:r>
              <a:rPr lang="en-US" sz="4800" b="1" cap="none" spc="0" dirty="0" err="1">
                <a:ln/>
                <a:solidFill>
                  <a:srgbClr val="DC1A56"/>
                </a:solidFill>
                <a:effectLst/>
                <a:latin typeface="UTM Colossalis" panose="02040603050506020204" pitchFamily="18" charset="0"/>
              </a:rPr>
              <a:t>oán</a:t>
            </a:r>
            <a:r>
              <a:rPr lang="en-US" sz="4800" b="1" cap="none" spc="0" dirty="0">
                <a:ln/>
                <a:solidFill>
                  <a:srgbClr val="DC1A56"/>
                </a:solidFill>
                <a:effectLst/>
                <a:latin typeface="UTM Colossalis" panose="02040603050506020204" pitchFamily="18" charset="0"/>
              </a:rPr>
              <a:t> </a:t>
            </a:r>
          </a:p>
        </p:txBody>
      </p:sp>
      <p:pic>
        <p:nvPicPr>
          <p:cNvPr id="18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556" y="1235100"/>
            <a:ext cx="3500679" cy="4877906"/>
          </a:xfrm>
          <a:prstGeom prst="rect">
            <a:avLst/>
          </a:prstGeom>
        </p:spPr>
      </p:pic>
      <p:grpSp>
        <p:nvGrpSpPr>
          <p:cNvPr id="38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9160" y="196434"/>
            <a:ext cx="2366777" cy="1597275"/>
            <a:chOff x="8726219" y="-661205"/>
            <a:chExt cx="2154936" cy="1322409"/>
          </a:xfrm>
        </p:grpSpPr>
        <p:sp>
          <p:nvSpPr>
            <p:cNvPr id="39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0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1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54" y="600129"/>
            <a:ext cx="1947094" cy="182956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025A053-AC80-43D9-B0FD-B214AED135EE}"/>
              </a:ext>
            </a:extLst>
          </p:cNvPr>
          <p:cNvSpPr txBox="1"/>
          <p:nvPr/>
        </p:nvSpPr>
        <p:spPr>
          <a:xfrm>
            <a:off x="2375702" y="243842"/>
            <a:ext cx="708660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 QUÝ ĐÔN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1.04167E-6 4.44444E-6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8">
            <a:extLst>
              <a:ext uri="{FF2B5EF4-FFF2-40B4-BE49-F238E27FC236}">
                <a16:creationId xmlns:a16="http://schemas.microsoft.com/office/drawing/2014/main" id="{CB498E02-5883-4262-BCEC-7F67B7ED6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568" y="1132586"/>
            <a:ext cx="3276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00FF"/>
                </a:solidFill>
                <a:ea typeface="Arial Unicode MS" pitchFamily="34" charset="-128"/>
              </a:rPr>
              <a:t>Ta đặt tính rồi tính 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45B768-0DC4-495F-AA8D-A051C247E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832" y="1950150"/>
            <a:ext cx="1533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0000FF"/>
                </a:solidFill>
                <a:cs typeface="Tahoma" panose="020B0604030504040204" pitchFamily="34" charset="0"/>
              </a:rPr>
              <a:t>230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853551-0DA9-4E0A-911A-F5E92C766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007" y="2840736"/>
            <a:ext cx="1241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0000FF"/>
                </a:solidFill>
                <a:cs typeface="Tahoma" panose="020B0604030504040204" pitchFamily="34" charset="0"/>
              </a:rPr>
              <a:t>70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0C3D1F-0DD2-48D4-8704-B7005EAFC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493" y="2405761"/>
            <a:ext cx="431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  <a:cs typeface="Tahoma" panose="020B0604030504040204" pitchFamily="34" charset="0"/>
              </a:rPr>
              <a:t>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DB125F-F9DE-4AAA-B339-99D79461A5BA}"/>
              </a:ext>
            </a:extLst>
          </p:cNvPr>
          <p:cNvCxnSpPr/>
          <p:nvPr/>
        </p:nvCxnSpPr>
        <p:spPr>
          <a:xfrm>
            <a:off x="4414394" y="3739261"/>
            <a:ext cx="167957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C2A1D6-6A79-4280-BB72-3521DAE09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056" y="2837561"/>
            <a:ext cx="500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A2F301-9C84-4347-8ACD-479B3EE20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832" y="3715450"/>
            <a:ext cx="1476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A0E63A-DC78-4BF4-B178-CB8A9B708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006" y="2835975"/>
            <a:ext cx="544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ED639E-A4E0-4AC3-B577-466CE9158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1644" y="1937450"/>
            <a:ext cx="600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73A5F2-5D91-4D0A-9B5E-800457BCF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643" y="3709100"/>
            <a:ext cx="444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EAFBA2-B33F-4438-ADDC-1CD748D74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068" y="1945386"/>
            <a:ext cx="476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F6D519-8781-4B6B-B731-73D483D73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757" y="1935861"/>
            <a:ext cx="447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3C344D-57AA-4FFD-809B-2A2D951B3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469" y="3713861"/>
            <a:ext cx="1387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F9C4FF-D5A5-4899-A1B6-D0EFCC150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418" y="4745737"/>
            <a:ext cx="1131888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Vậy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D35E78-EF9F-4FC2-84DB-75A399385DC8}"/>
              </a:ext>
            </a:extLst>
          </p:cNvPr>
          <p:cNvSpPr txBox="1"/>
          <p:nvPr/>
        </p:nvSpPr>
        <p:spPr>
          <a:xfrm>
            <a:off x="3903218" y="4745737"/>
            <a:ext cx="3384550" cy="519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</a:rPr>
              <a:t>230 x 70 = 16100</a:t>
            </a:r>
          </a:p>
        </p:txBody>
      </p:sp>
      <p:sp>
        <p:nvSpPr>
          <p:cNvPr id="14354" name="TextBox 23">
            <a:extLst>
              <a:ext uri="{FF2B5EF4-FFF2-40B4-BE49-F238E27FC236}">
                <a16:creationId xmlns:a16="http://schemas.microsoft.com/office/drawing/2014/main" id="{832F62A3-C2A1-46E3-BFF8-1CE3BBDEE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432" y="554737"/>
            <a:ext cx="9477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b)</a:t>
            </a:r>
            <a:r>
              <a:rPr lang="en-US" altLang="en-US" sz="2800" b="1" u="sng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55" name="TextBox 32">
            <a:extLst>
              <a:ext uri="{FF2B5EF4-FFF2-40B4-BE49-F238E27FC236}">
                <a16:creationId xmlns:a16="http://schemas.microsoft.com/office/drawing/2014/main" id="{49B59709-2842-402A-8715-FD4C32228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768" y="554737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230 x 70 = 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0" grpId="1"/>
      <p:bldP spid="25" grpId="0"/>
      <p:bldP spid="26" grpId="0"/>
      <p:bldP spid="26" grpId="1"/>
      <p:bldP spid="27" grpId="0"/>
      <p:bldP spid="27" grpId="1"/>
      <p:bldP spid="29" grpId="0"/>
      <p:bldP spid="32" grpId="0"/>
      <p:bldP spid="32" grpId="1"/>
      <p:bldP spid="34" grpId="0"/>
      <p:bldP spid="34" grpId="1"/>
      <p:bldP spid="35" grpId="0"/>
      <p:bldP spid="37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6">
            <a:extLst>
              <a:ext uri="{FF2B5EF4-FFF2-40B4-BE49-F238E27FC236}">
                <a16:creationId xmlns:a16="http://schemas.microsoft.com/office/drawing/2014/main" id="{FBEFE9EB-EE47-4851-8D97-15E3DC5A8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199" y="862585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1324</a:t>
            </a:r>
          </a:p>
        </p:txBody>
      </p:sp>
      <p:sp>
        <p:nvSpPr>
          <p:cNvPr id="15364" name="Text Box 17">
            <a:extLst>
              <a:ext uri="{FF2B5EF4-FFF2-40B4-BE49-F238E27FC236}">
                <a16:creationId xmlns:a16="http://schemas.microsoft.com/office/drawing/2014/main" id="{D54C0607-73DC-463D-8092-728796DE6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399" y="1167385"/>
            <a:ext cx="53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5365" name="Text Box 18">
            <a:extLst>
              <a:ext uri="{FF2B5EF4-FFF2-40B4-BE49-F238E27FC236}">
                <a16:creationId xmlns:a16="http://schemas.microsoft.com/office/drawing/2014/main" id="{A4E2759F-B05F-41A7-8BAF-11A6DEA7D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199" y="1319785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20</a:t>
            </a:r>
          </a:p>
        </p:txBody>
      </p:sp>
      <p:sp>
        <p:nvSpPr>
          <p:cNvPr id="15366" name="Line 19">
            <a:extLst>
              <a:ext uri="{FF2B5EF4-FFF2-40B4-BE49-F238E27FC236}">
                <a16:creationId xmlns:a16="http://schemas.microsoft.com/office/drawing/2014/main" id="{02580F1A-C3EA-4182-9D13-43BCD11B2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599" y="1853184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20">
            <a:extLst>
              <a:ext uri="{FF2B5EF4-FFF2-40B4-BE49-F238E27FC236}">
                <a16:creationId xmlns:a16="http://schemas.microsoft.com/office/drawing/2014/main" id="{2AC7C8EF-8C06-4805-BAD8-010E7ED4F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199" y="1929385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26480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465DA-6253-4994-816F-6063367D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481585"/>
            <a:ext cx="407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a) 1324 x 20 = ?</a:t>
            </a:r>
          </a:p>
        </p:txBody>
      </p:sp>
      <p:sp>
        <p:nvSpPr>
          <p:cNvPr id="15369" name="TextBox 23">
            <a:extLst>
              <a:ext uri="{FF2B5EF4-FFF2-40B4-BE49-F238E27FC236}">
                <a16:creationId xmlns:a16="http://schemas.microsoft.com/office/drawing/2014/main" id="{63B9A948-3A93-4EE9-BD6F-113E175D1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399" y="430785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b) </a:t>
            </a:r>
            <a:r>
              <a:rPr lang="en-US" altLang="en-US" sz="2400" b="1">
                <a:solidFill>
                  <a:srgbClr val="0000FF"/>
                </a:solidFill>
              </a:rPr>
              <a:t>230 x 70 = ?</a:t>
            </a:r>
          </a:p>
        </p:txBody>
      </p:sp>
      <p:sp>
        <p:nvSpPr>
          <p:cNvPr id="15370" name="Text Box 29">
            <a:extLst>
              <a:ext uri="{FF2B5EF4-FFF2-40B4-BE49-F238E27FC236}">
                <a16:creationId xmlns:a16="http://schemas.microsoft.com/office/drawing/2014/main" id="{A4057303-797C-4008-AD39-EBF6574F5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799" y="862585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230</a:t>
            </a:r>
          </a:p>
        </p:txBody>
      </p:sp>
      <p:sp>
        <p:nvSpPr>
          <p:cNvPr id="15371" name="Text Box 30">
            <a:extLst>
              <a:ext uri="{FF2B5EF4-FFF2-40B4-BE49-F238E27FC236}">
                <a16:creationId xmlns:a16="http://schemas.microsoft.com/office/drawing/2014/main" id="{F87510DD-EC20-45C1-B668-4EEB1CB9E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999" y="1167385"/>
            <a:ext cx="53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5372" name="Text Box 31">
            <a:extLst>
              <a:ext uri="{FF2B5EF4-FFF2-40B4-BE49-F238E27FC236}">
                <a16:creationId xmlns:a16="http://schemas.microsoft.com/office/drawing/2014/main" id="{17628491-CD3C-47C8-BDD3-1BF02A02C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799" y="1319785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70</a:t>
            </a:r>
          </a:p>
        </p:txBody>
      </p:sp>
      <p:sp>
        <p:nvSpPr>
          <p:cNvPr id="15373" name="Line 32">
            <a:extLst>
              <a:ext uri="{FF2B5EF4-FFF2-40B4-BE49-F238E27FC236}">
                <a16:creationId xmlns:a16="http://schemas.microsoft.com/office/drawing/2014/main" id="{A2434D7E-58C0-4BFE-A834-B80628584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199" y="1853184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Text Box 33">
            <a:extLst>
              <a:ext uri="{FF2B5EF4-FFF2-40B4-BE49-F238E27FC236}">
                <a16:creationId xmlns:a16="http://schemas.microsoft.com/office/drawing/2014/main" id="{7F141AC5-AF6A-4031-B5AC-F4A604324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799" y="1929385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16100</a:t>
            </a:r>
          </a:p>
        </p:txBody>
      </p:sp>
      <p:sp>
        <p:nvSpPr>
          <p:cNvPr id="15375" name="TextBox 36">
            <a:extLst>
              <a:ext uri="{FF2B5EF4-FFF2-40B4-BE49-F238E27FC236}">
                <a16:creationId xmlns:a16="http://schemas.microsoft.com/office/drawing/2014/main" id="{5850BF54-29EB-425E-85DD-49DF122D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2386585"/>
            <a:ext cx="113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Vậy:</a:t>
            </a:r>
          </a:p>
        </p:txBody>
      </p:sp>
      <p:sp>
        <p:nvSpPr>
          <p:cNvPr id="15376" name="TextBox 38">
            <a:extLst>
              <a:ext uri="{FF2B5EF4-FFF2-40B4-BE49-F238E27FC236}">
                <a16:creationId xmlns:a16="http://schemas.microsoft.com/office/drawing/2014/main" id="{D6BF3E90-8211-4531-9B71-27B36BBFB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699" y="2386585"/>
            <a:ext cx="3619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 1324 x 20 = 26480</a:t>
            </a:r>
          </a:p>
        </p:txBody>
      </p:sp>
      <p:sp>
        <p:nvSpPr>
          <p:cNvPr id="15377" name="TextBox 38">
            <a:extLst>
              <a:ext uri="{FF2B5EF4-FFF2-40B4-BE49-F238E27FC236}">
                <a16:creationId xmlns:a16="http://schemas.microsoft.com/office/drawing/2014/main" id="{DC552EA7-C55E-498F-81D8-9A73A60D3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399" y="2386585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 230 x 70 = 16100</a:t>
            </a:r>
          </a:p>
        </p:txBody>
      </p:sp>
      <p:sp>
        <p:nvSpPr>
          <p:cNvPr id="4135" name="Text Box 39">
            <a:extLst>
              <a:ext uri="{FF2B5EF4-FFF2-40B4-BE49-F238E27FC236}">
                <a16:creationId xmlns:a16="http://schemas.microsoft.com/office/drawing/2014/main" id="{F4EF0795-1A4F-41D0-9BE0-1E5A80563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2907285"/>
            <a:ext cx="190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* Nhận xét: </a:t>
            </a:r>
          </a:p>
        </p:txBody>
      </p:sp>
      <p:sp>
        <p:nvSpPr>
          <p:cNvPr id="4136" name="Text Box 40">
            <a:extLst>
              <a:ext uri="{FF2B5EF4-FFF2-40B4-BE49-F238E27FC236}">
                <a16:creationId xmlns:a16="http://schemas.microsoft.com/office/drawing/2014/main" id="{F2BD1A9D-26C4-4165-8E7E-A007CB467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799" y="2927922"/>
            <a:ext cx="70866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Muốn nhân với số có tận cùng là các chữ số 0, ta làm thế nào? 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4E3B9378-D908-4559-ABAA-C60CA2261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3834385"/>
            <a:ext cx="952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ea typeface="Arial Unicode MS" pitchFamily="34" charset="-128"/>
              </a:rPr>
              <a:t>Bước 1</a:t>
            </a:r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: </a:t>
            </a:r>
            <a:r>
              <a:rPr lang="en-US" altLang="en-US" sz="2400" b="1">
                <a:solidFill>
                  <a:srgbClr val="0000FF"/>
                </a:solidFill>
              </a:rPr>
              <a:t>Đếm xem hai thừa số có bao nhiêu chữ số 0 tận cùng</a:t>
            </a:r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.</a:t>
            </a: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16697067-B20E-4809-9408-6732D3B2C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4443985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ea typeface="Arial Unicode MS" pitchFamily="34" charset="-128"/>
              </a:rPr>
              <a:t>Bước 2</a:t>
            </a:r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: </a:t>
            </a:r>
            <a:r>
              <a:rPr lang="en-US" altLang="en-US" sz="2400" b="1">
                <a:solidFill>
                  <a:srgbClr val="0000FF"/>
                </a:solidFill>
              </a:rPr>
              <a:t>Viết ở tích bấy nhiêu chữ số 0 theo thứ tự từ phải sang trái</a:t>
            </a:r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.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D0682F94-3E2D-4D07-8745-D441712E7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5358385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ea typeface="Arial Unicode MS" pitchFamily="34" charset="-128"/>
              </a:rPr>
              <a:t>Bước 3</a:t>
            </a:r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: </a:t>
            </a:r>
            <a:r>
              <a:rPr lang="en-US" altLang="en-US" sz="2400" b="1">
                <a:solidFill>
                  <a:srgbClr val="0000FF"/>
                </a:solidFill>
              </a:rPr>
              <a:t>Nhân các chữ số còn lại.</a:t>
            </a:r>
            <a:r>
              <a:rPr lang="en-US" altLang="en-US" sz="2400" b="1">
                <a:solidFill>
                  <a:srgbClr val="0000FF"/>
                </a:solidFill>
                <a:ea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5" grpId="0"/>
      <p:bldP spid="413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" b="984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07" y="2052021"/>
            <a:ext cx="7511708" cy="53402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709754" y="2831170"/>
            <a:ext cx="44005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66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6600" b="1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26" name="组合 210">
            <a:extLst>
              <a:ext uri="{FF2B5EF4-FFF2-40B4-BE49-F238E27FC236}">
                <a16:creationId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10392788" y="1134"/>
            <a:ext cx="1668533" cy="2003163"/>
            <a:chOff x="2132930" y="1035327"/>
            <a:chExt cx="1307248" cy="1307248"/>
          </a:xfrm>
        </p:grpSpPr>
        <p:grpSp>
          <p:nvGrpSpPr>
            <p:cNvPr id="27" name="组合 211">
              <a:extLst>
                <a:ext uri="{FF2B5EF4-FFF2-40B4-BE49-F238E27FC236}">
                  <a16:creationId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9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30" name="组合 214">
                <a:extLst>
                  <a:ext uri="{FF2B5EF4-FFF2-40B4-BE49-F238E27FC236}">
                    <a16:creationId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0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组合 215">
                <a:extLst>
                  <a:ext uri="{FF2B5EF4-FFF2-40B4-BE49-F238E27FC236}">
                    <a16:creationId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8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216">
                <a:extLst>
                  <a:ext uri="{FF2B5EF4-FFF2-40B4-BE49-F238E27FC236}">
                    <a16:creationId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6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217">
                <a:extLst>
                  <a:ext uri="{FF2B5EF4-FFF2-40B4-BE49-F238E27FC236}">
                    <a16:creationId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4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2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964877" y="459112"/>
            <a:ext cx="2418663" cy="1781921"/>
            <a:chOff x="8726219" y="-661205"/>
            <a:chExt cx="2154936" cy="1322409"/>
          </a:xfrm>
        </p:grpSpPr>
        <p:sp>
          <p:nvSpPr>
            <p:cNvPr id="4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3270"/>
            <a:ext cx="2997043" cy="2964730"/>
          </a:xfrm>
          <a:prstGeom prst="rect">
            <a:avLst/>
          </a:prstGeom>
        </p:spPr>
      </p:pic>
      <p:grpSp>
        <p:nvGrpSpPr>
          <p:cNvPr id="46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6670226" y="204347"/>
            <a:ext cx="1641888" cy="1494447"/>
            <a:chOff x="8726219" y="-661205"/>
            <a:chExt cx="2154936" cy="1322409"/>
          </a:xfrm>
        </p:grpSpPr>
        <p:sp>
          <p:nvSpPr>
            <p:cNvPr id="47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9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-65093" y="18817"/>
            <a:ext cx="2366777" cy="1597275"/>
            <a:chOff x="8726219" y="-661205"/>
            <a:chExt cx="2154936" cy="1322409"/>
          </a:xfrm>
        </p:grpSpPr>
        <p:sp>
          <p:nvSpPr>
            <p:cNvPr id="50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1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2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3613874" y="1412707"/>
            <a:ext cx="2177068" cy="1275245"/>
            <a:chOff x="8726219" y="-661205"/>
            <a:chExt cx="2154936" cy="1322409"/>
          </a:xfrm>
        </p:grpSpPr>
        <p:sp>
          <p:nvSpPr>
            <p:cNvPr id="5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08" l="0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86" y="1195747"/>
            <a:ext cx="1921963" cy="29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-3.33333E-6 3.7037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46F05F-E44E-44D6-B9E9-800CDE046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" y="149352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a) 1342 x 40</a:t>
            </a:r>
          </a:p>
        </p:txBody>
      </p:sp>
      <p:sp>
        <p:nvSpPr>
          <p:cNvPr id="17412" name="Text Box 15">
            <a:extLst>
              <a:ext uri="{FF2B5EF4-FFF2-40B4-BE49-F238E27FC236}">
                <a16:creationId xmlns:a16="http://schemas.microsoft.com/office/drawing/2014/main" id="{D1C80F42-4E3D-4870-9A4E-F83840F8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480" y="960121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7E342-8A07-46F3-835E-707E2371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681" y="1493520"/>
            <a:ext cx="2943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b) 13546 x 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B106B-AE4B-4507-BEE5-48CA12D07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180" y="1472884"/>
            <a:ext cx="274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c) 5642 x 200</a:t>
            </a:r>
          </a:p>
        </p:txBody>
      </p:sp>
      <p:sp>
        <p:nvSpPr>
          <p:cNvPr id="69652" name="TextBox 8">
            <a:extLst>
              <a:ext uri="{FF2B5EF4-FFF2-40B4-BE49-F238E27FC236}">
                <a16:creationId xmlns:a16="http://schemas.microsoft.com/office/drawing/2014/main" id="{49065637-65EE-45BF-84AE-D00A0FCA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481" y="2342833"/>
            <a:ext cx="1395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1342</a:t>
            </a:r>
          </a:p>
        </p:txBody>
      </p:sp>
      <p:sp>
        <p:nvSpPr>
          <p:cNvPr id="17416" name="Text Box 21">
            <a:extLst>
              <a:ext uri="{FF2B5EF4-FFF2-40B4-BE49-F238E27FC236}">
                <a16:creationId xmlns:a16="http://schemas.microsoft.com/office/drawing/2014/main" id="{387CC063-3C50-4CBD-8834-F7BBA29B1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480" y="233172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69654" name="TextBox 9">
            <a:extLst>
              <a:ext uri="{FF2B5EF4-FFF2-40B4-BE49-F238E27FC236}">
                <a16:creationId xmlns:a16="http://schemas.microsoft.com/office/drawing/2014/main" id="{317EE864-03F4-492A-8952-7B35D2A71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0306" y="2955608"/>
            <a:ext cx="885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7418" name="Text Box 23">
            <a:extLst>
              <a:ext uri="{FF2B5EF4-FFF2-40B4-BE49-F238E27FC236}">
                <a16:creationId xmlns:a16="http://schemas.microsoft.com/office/drawing/2014/main" id="{4E946E45-A836-4B15-B200-7B804CF58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680" y="217932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69656" name="TextBox 10">
            <a:extLst>
              <a:ext uri="{FF2B5EF4-FFF2-40B4-BE49-F238E27FC236}">
                <a16:creationId xmlns:a16="http://schemas.microsoft.com/office/drawing/2014/main" id="{813BE0A1-1943-4464-B3E9-C4DD27A41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706" y="2647633"/>
            <a:ext cx="371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420" name="Text Box 25">
            <a:extLst>
              <a:ext uri="{FF2B5EF4-FFF2-40B4-BE49-F238E27FC236}">
                <a16:creationId xmlns:a16="http://schemas.microsoft.com/office/drawing/2014/main" id="{50C686C0-C14C-440C-AC49-151A971DD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680" y="2857183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17421" name="Text Box 27">
            <a:extLst>
              <a:ext uri="{FF2B5EF4-FFF2-40B4-BE49-F238E27FC236}">
                <a16:creationId xmlns:a16="http://schemas.microsoft.com/office/drawing/2014/main" id="{CEC0535F-273D-4471-8F7A-9727F903C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880" y="2857183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4D17A8-5EF6-4494-871E-9B7614F8D3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78318" y="3650933"/>
            <a:ext cx="1300162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62" name="TextBox 13">
            <a:extLst>
              <a:ext uri="{FF2B5EF4-FFF2-40B4-BE49-F238E27FC236}">
                <a16:creationId xmlns:a16="http://schemas.microsoft.com/office/drawing/2014/main" id="{92CC3540-8657-4B30-9C11-75CDABE59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119" y="3779520"/>
            <a:ext cx="1654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53680</a:t>
            </a:r>
          </a:p>
        </p:txBody>
      </p:sp>
      <p:sp>
        <p:nvSpPr>
          <p:cNvPr id="69664" name="TextBox 27">
            <a:extLst>
              <a:ext uri="{FF2B5EF4-FFF2-40B4-BE49-F238E27FC236}">
                <a16:creationId xmlns:a16="http://schemas.microsoft.com/office/drawing/2014/main" id="{937E1738-2A47-4A4C-9633-4CD4EA23E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294" y="2372995"/>
            <a:ext cx="1614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13546</a:t>
            </a:r>
          </a:p>
        </p:txBody>
      </p:sp>
      <p:sp>
        <p:nvSpPr>
          <p:cNvPr id="17425" name="Text Box 33">
            <a:extLst>
              <a:ext uri="{FF2B5EF4-FFF2-40B4-BE49-F238E27FC236}">
                <a16:creationId xmlns:a16="http://schemas.microsoft.com/office/drawing/2014/main" id="{0F33F992-0EB4-475B-922D-3B9F861D5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480" y="233172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69666" name="TextBox 28">
            <a:extLst>
              <a:ext uri="{FF2B5EF4-FFF2-40B4-BE49-F238E27FC236}">
                <a16:creationId xmlns:a16="http://schemas.microsoft.com/office/drawing/2014/main" id="{09DEBCF7-AC81-43CA-9B48-9B119D8B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593" y="2936558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 30</a:t>
            </a:r>
          </a:p>
        </p:txBody>
      </p:sp>
      <p:sp>
        <p:nvSpPr>
          <p:cNvPr id="17427" name="Text Box 35">
            <a:extLst>
              <a:ext uri="{FF2B5EF4-FFF2-40B4-BE49-F238E27FC236}">
                <a16:creationId xmlns:a16="http://schemas.microsoft.com/office/drawing/2014/main" id="{A9FC6F43-8D61-41C4-B005-57726C0AE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280" y="2255521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solidFill>
                <a:srgbClr val="0000FF"/>
              </a:solidFill>
            </a:endParaRPr>
          </a:p>
        </p:txBody>
      </p:sp>
      <p:sp>
        <p:nvSpPr>
          <p:cNvPr id="69668" name="TextBox 29">
            <a:extLst>
              <a:ext uri="{FF2B5EF4-FFF2-40B4-BE49-F238E27FC236}">
                <a16:creationId xmlns:a16="http://schemas.microsoft.com/office/drawing/2014/main" id="{DF3C6AD4-6E36-4B6F-BFDF-B5F0752AE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693" y="2612708"/>
            <a:ext cx="373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791ED7-ADBD-492B-ACF8-A2E27DA2FE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69119" y="3584258"/>
            <a:ext cx="1379537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72" name="TextBox 31">
            <a:extLst>
              <a:ext uri="{FF2B5EF4-FFF2-40B4-BE49-F238E27FC236}">
                <a16:creationId xmlns:a16="http://schemas.microsoft.com/office/drawing/2014/main" id="{8AE2EC0C-A2B1-4820-84C1-DF7764FF7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719" y="3703320"/>
            <a:ext cx="1868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406380</a:t>
            </a:r>
          </a:p>
        </p:txBody>
      </p:sp>
      <p:sp>
        <p:nvSpPr>
          <p:cNvPr id="69675" name="TextBox 32">
            <a:extLst>
              <a:ext uri="{FF2B5EF4-FFF2-40B4-BE49-F238E27FC236}">
                <a16:creationId xmlns:a16="http://schemas.microsoft.com/office/drawing/2014/main" id="{EECA1D95-ED64-4877-83B1-65408A5CD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1744" y="2399983"/>
            <a:ext cx="1658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5642</a:t>
            </a:r>
          </a:p>
        </p:txBody>
      </p:sp>
      <p:sp>
        <p:nvSpPr>
          <p:cNvPr id="69676" name="TextBox 33">
            <a:extLst>
              <a:ext uri="{FF2B5EF4-FFF2-40B4-BE49-F238E27FC236}">
                <a16:creationId xmlns:a16="http://schemas.microsoft.com/office/drawing/2014/main" id="{7DFDD2E0-7404-4F3D-94E9-5EC8320AB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506" y="2922270"/>
            <a:ext cx="1323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69677" name="TextBox 34">
            <a:extLst>
              <a:ext uri="{FF2B5EF4-FFF2-40B4-BE49-F238E27FC236}">
                <a16:creationId xmlns:a16="http://schemas.microsoft.com/office/drawing/2014/main" id="{9B144128-B5AA-4B8F-A230-32ADC2203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456" y="2780983"/>
            <a:ext cx="371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443FBA-725A-476C-A671-349F5201FB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21894" y="3614420"/>
            <a:ext cx="1279525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81" name="TextBox 36">
            <a:extLst>
              <a:ext uri="{FF2B5EF4-FFF2-40B4-BE49-F238E27FC236}">
                <a16:creationId xmlns:a16="http://schemas.microsoft.com/office/drawing/2014/main" id="{92890992-8EE9-4CC5-93E9-DAB3F6881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869" y="3773170"/>
            <a:ext cx="2116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1128400</a:t>
            </a:r>
          </a:p>
        </p:txBody>
      </p:sp>
      <p:sp>
        <p:nvSpPr>
          <p:cNvPr id="12328" name="Text Box 40">
            <a:extLst>
              <a:ext uri="{FF2B5EF4-FFF2-40B4-BE49-F238E27FC236}">
                <a16:creationId xmlns:a16="http://schemas.microsoft.com/office/drawing/2014/main" id="{61EC3C2B-D253-4B70-8B4A-B08FDD7EA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807721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  Bài 1: Đặt tính rồi tính:</a:t>
            </a:r>
            <a:endParaRPr lang="en-US" alt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4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9652" grpId="0"/>
      <p:bldP spid="69654" grpId="0"/>
      <p:bldP spid="69656" grpId="0"/>
      <p:bldP spid="69662" grpId="0"/>
      <p:bldP spid="69664" grpId="0"/>
      <p:bldP spid="69666" grpId="0"/>
      <p:bldP spid="69668" grpId="0"/>
      <p:bldP spid="69672" grpId="0"/>
      <p:bldP spid="69675" grpId="0"/>
      <p:bldP spid="69676" grpId="0"/>
      <p:bldP spid="69677" grpId="0"/>
      <p:bldP spid="696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10">
            <a:extLst>
              <a:ext uri="{FF2B5EF4-FFF2-40B4-BE49-F238E27FC236}">
                <a16:creationId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11391982" y="-455163"/>
            <a:ext cx="1261885" cy="1804006"/>
            <a:chOff x="2132930" y="1035327"/>
            <a:chExt cx="1307248" cy="1307248"/>
          </a:xfrm>
        </p:grpSpPr>
        <p:grpSp>
          <p:nvGrpSpPr>
            <p:cNvPr id="22" name="组合 211">
              <a:extLst>
                <a:ext uri="{FF2B5EF4-FFF2-40B4-BE49-F238E27FC236}">
                  <a16:creationId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4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5" name="组合 214">
                <a:extLst>
                  <a:ext uri="{FF2B5EF4-FFF2-40B4-BE49-F238E27FC236}">
                    <a16:creationId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5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组合 215">
                <a:extLst>
                  <a:ext uri="{FF2B5EF4-FFF2-40B4-BE49-F238E27FC236}">
                    <a16:creationId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3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组合 216">
                <a:extLst>
                  <a:ext uri="{FF2B5EF4-FFF2-40B4-BE49-F238E27FC236}">
                    <a16:creationId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1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组合 217">
                <a:extLst>
                  <a:ext uri="{FF2B5EF4-FFF2-40B4-BE49-F238E27FC236}">
                    <a16:creationId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9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7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10146890" y="2815"/>
            <a:ext cx="1829196" cy="1604760"/>
            <a:chOff x="8726219" y="-661205"/>
            <a:chExt cx="2154936" cy="1322409"/>
          </a:xfrm>
        </p:grpSpPr>
        <p:sp>
          <p:nvSpPr>
            <p:cNvPr id="38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9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0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1608584" y="68657"/>
            <a:ext cx="1241734" cy="1345867"/>
            <a:chOff x="8726219" y="-661205"/>
            <a:chExt cx="2154936" cy="1322409"/>
          </a:xfrm>
        </p:grpSpPr>
        <p:sp>
          <p:nvSpPr>
            <p:cNvPr id="41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2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7" name="文本框 70"/>
          <p:cNvSpPr txBox="1"/>
          <p:nvPr/>
        </p:nvSpPr>
        <p:spPr>
          <a:xfrm>
            <a:off x="4964639" y="3756590"/>
            <a:ext cx="6454649" cy="1481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 err="1">
                <a:solidFill>
                  <a:srgbClr val="2D2D8A"/>
                </a:solidFill>
                <a:latin typeface="Times New Roman" pitchFamily="18" charset="0"/>
              </a:rPr>
              <a:t>Các</a:t>
            </a:r>
            <a:r>
              <a:rPr lang="vi-VN" sz="3200" b="1" dirty="0">
                <a:solidFill>
                  <a:srgbClr val="2D2D8A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2D2D8A"/>
                </a:solidFill>
                <a:latin typeface="Times New Roman" pitchFamily="18" charset="0"/>
              </a:rPr>
              <a:t>chữ</a:t>
            </a:r>
            <a:r>
              <a:rPr lang="vi-VN" sz="3200" b="1" dirty="0">
                <a:solidFill>
                  <a:srgbClr val="2D2D8A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2D2D8A"/>
                </a:solidFill>
                <a:latin typeface="Times New Roman" pitchFamily="18" charset="0"/>
              </a:rPr>
              <a:t>số</a:t>
            </a:r>
            <a:r>
              <a:rPr lang="vi-VN" sz="3200" b="1" dirty="0">
                <a:solidFill>
                  <a:srgbClr val="2D2D8A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còn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lại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2D2D8A"/>
                </a:solidFill>
                <a:latin typeface="Times New Roman" pitchFamily="18" charset="0"/>
              </a:rPr>
              <a:t>ta nhân </a:t>
            </a:r>
            <a:r>
              <a:rPr lang="vi-VN" sz="3200" b="1" dirty="0" err="1">
                <a:solidFill>
                  <a:srgbClr val="00642D"/>
                </a:solidFill>
                <a:latin typeface="Times New Roman" pitchFamily="18" charset="0"/>
              </a:rPr>
              <a:t>giống</a:t>
            </a:r>
            <a:r>
              <a:rPr lang="vi-VN" sz="3200" b="1" dirty="0">
                <a:solidFill>
                  <a:srgbClr val="00642D"/>
                </a:solidFill>
                <a:latin typeface="Times New Roman" pitchFamily="18" charset="0"/>
              </a:rPr>
              <a:t> như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nhân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chữ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67"/>
          <p:cNvSpPr txBox="1"/>
          <p:nvPr/>
        </p:nvSpPr>
        <p:spPr>
          <a:xfrm>
            <a:off x="2244467" y="1623317"/>
            <a:ext cx="8914898" cy="1481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altLang="en-US" sz="3200" b="1" noProof="1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số </a:t>
            </a:r>
            <a:r>
              <a:rPr lang="en-US" altLang="en-US" sz="3200" b="1" noProof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altLang="en-US" sz="32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số 0 </a:t>
            </a:r>
            <a:r>
              <a:rPr lang="en-US" altLang="en-US" sz="3200" b="1" noProof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2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 cùng</a:t>
            </a:r>
            <a:r>
              <a:rPr lang="en-US" altLang="en-US" sz="3200" b="1" noProof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thừa số </a:t>
            </a:r>
            <a:r>
              <a:rPr lang="en-US" altLang="en-US" sz="32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viết vào tích </a:t>
            </a:r>
            <a:r>
              <a:rPr lang="en-US" altLang="en-US" sz="3200" b="1" noProof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thứ tự từ </a:t>
            </a:r>
            <a:r>
              <a:rPr lang="en-US" altLang="en-US" sz="32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sang trái</a:t>
            </a:r>
            <a:r>
              <a:rPr lang="en-US" altLang="en-US" sz="3200" b="1" noProof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4868707" y="3571703"/>
            <a:ext cx="373724" cy="599425"/>
          </a:xfrm>
          <a:custGeom>
            <a:avLst/>
            <a:gdLst>
              <a:gd name="T0" fmla="*/ 560 w 1195"/>
              <a:gd name="T1" fmla="*/ 27 h 1138"/>
              <a:gd name="T2" fmla="*/ 597 w 1195"/>
              <a:gd name="T3" fmla="*/ 0 h 1138"/>
              <a:gd name="T4" fmla="*/ 635 w 1195"/>
              <a:gd name="T5" fmla="*/ 27 h 1138"/>
              <a:gd name="T6" fmla="*/ 748 w 1195"/>
              <a:gd name="T7" fmla="*/ 376 h 1138"/>
              <a:gd name="T8" fmla="*/ 786 w 1195"/>
              <a:gd name="T9" fmla="*/ 403 h 1138"/>
              <a:gd name="T10" fmla="*/ 1152 w 1195"/>
              <a:gd name="T11" fmla="*/ 403 h 1138"/>
              <a:gd name="T12" fmla="*/ 1190 w 1195"/>
              <a:gd name="T13" fmla="*/ 430 h 1138"/>
              <a:gd name="T14" fmla="*/ 1175 w 1195"/>
              <a:gd name="T15" fmla="*/ 475 h 1138"/>
              <a:gd name="T16" fmla="*/ 879 w 1195"/>
              <a:gd name="T17" fmla="*/ 691 h 1138"/>
              <a:gd name="T18" fmla="*/ 864 w 1195"/>
              <a:gd name="T19" fmla="*/ 735 h 1138"/>
              <a:gd name="T20" fmla="*/ 978 w 1195"/>
              <a:gd name="T21" fmla="*/ 1084 h 1138"/>
              <a:gd name="T22" fmla="*/ 963 w 1195"/>
              <a:gd name="T23" fmla="*/ 1128 h 1138"/>
              <a:gd name="T24" fmla="*/ 917 w 1195"/>
              <a:gd name="T25" fmla="*/ 1128 h 1138"/>
              <a:gd name="T26" fmla="*/ 621 w 1195"/>
              <a:gd name="T27" fmla="*/ 913 h 1138"/>
              <a:gd name="T28" fmla="*/ 574 w 1195"/>
              <a:gd name="T29" fmla="*/ 913 h 1138"/>
              <a:gd name="T30" fmla="*/ 278 w 1195"/>
              <a:gd name="T31" fmla="*/ 1128 h 1138"/>
              <a:gd name="T32" fmla="*/ 231 w 1195"/>
              <a:gd name="T33" fmla="*/ 1128 h 1138"/>
              <a:gd name="T34" fmla="*/ 217 w 1195"/>
              <a:gd name="T35" fmla="*/ 1084 h 1138"/>
              <a:gd name="T36" fmla="*/ 330 w 1195"/>
              <a:gd name="T37" fmla="*/ 735 h 1138"/>
              <a:gd name="T38" fmla="*/ 316 w 1195"/>
              <a:gd name="T39" fmla="*/ 691 h 1138"/>
              <a:gd name="T40" fmla="*/ 19 w 1195"/>
              <a:gd name="T41" fmla="*/ 475 h 1138"/>
              <a:gd name="T42" fmla="*/ 5 w 1195"/>
              <a:gd name="T43" fmla="*/ 430 h 1138"/>
              <a:gd name="T44" fmla="*/ 42 w 1195"/>
              <a:gd name="T45" fmla="*/ 403 h 1138"/>
              <a:gd name="T46" fmla="*/ 409 w 1195"/>
              <a:gd name="T47" fmla="*/ 403 h 1138"/>
              <a:gd name="T48" fmla="*/ 446 w 1195"/>
              <a:gd name="T49" fmla="*/ 376 h 1138"/>
              <a:gd name="T50" fmla="*/ 560 w 1195"/>
              <a:gd name="T51" fmla="*/ 27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95" h="1138">
                <a:moveTo>
                  <a:pt x="560" y="27"/>
                </a:moveTo>
                <a:cubicBezTo>
                  <a:pt x="565" y="11"/>
                  <a:pt x="580" y="0"/>
                  <a:pt x="597" y="0"/>
                </a:cubicBezTo>
                <a:cubicBezTo>
                  <a:pt x="614" y="0"/>
                  <a:pt x="630" y="11"/>
                  <a:pt x="635" y="27"/>
                </a:cubicBezTo>
                <a:cubicBezTo>
                  <a:pt x="748" y="376"/>
                  <a:pt x="748" y="376"/>
                  <a:pt x="748" y="376"/>
                </a:cubicBezTo>
                <a:cubicBezTo>
                  <a:pt x="753" y="392"/>
                  <a:pt x="769" y="403"/>
                  <a:pt x="786" y="403"/>
                </a:cubicBezTo>
                <a:cubicBezTo>
                  <a:pt x="1152" y="403"/>
                  <a:pt x="1152" y="403"/>
                  <a:pt x="1152" y="403"/>
                </a:cubicBezTo>
                <a:cubicBezTo>
                  <a:pt x="1169" y="403"/>
                  <a:pt x="1184" y="414"/>
                  <a:pt x="1190" y="430"/>
                </a:cubicBezTo>
                <a:cubicBezTo>
                  <a:pt x="1195" y="447"/>
                  <a:pt x="1189" y="464"/>
                  <a:pt x="1175" y="475"/>
                </a:cubicBezTo>
                <a:cubicBezTo>
                  <a:pt x="879" y="691"/>
                  <a:pt x="879" y="691"/>
                  <a:pt x="879" y="691"/>
                </a:cubicBezTo>
                <a:cubicBezTo>
                  <a:pt x="865" y="701"/>
                  <a:pt x="859" y="719"/>
                  <a:pt x="864" y="735"/>
                </a:cubicBezTo>
                <a:cubicBezTo>
                  <a:pt x="978" y="1084"/>
                  <a:pt x="978" y="1084"/>
                  <a:pt x="978" y="1084"/>
                </a:cubicBezTo>
                <a:cubicBezTo>
                  <a:pt x="983" y="1100"/>
                  <a:pt x="977" y="1118"/>
                  <a:pt x="963" y="1128"/>
                </a:cubicBezTo>
                <a:cubicBezTo>
                  <a:pt x="949" y="1138"/>
                  <a:pt x="931" y="1138"/>
                  <a:pt x="917" y="1128"/>
                </a:cubicBezTo>
                <a:cubicBezTo>
                  <a:pt x="621" y="913"/>
                  <a:pt x="621" y="913"/>
                  <a:pt x="621" y="913"/>
                </a:cubicBezTo>
                <a:cubicBezTo>
                  <a:pt x="607" y="903"/>
                  <a:pt x="588" y="903"/>
                  <a:pt x="574" y="913"/>
                </a:cubicBezTo>
                <a:cubicBezTo>
                  <a:pt x="278" y="1128"/>
                  <a:pt x="278" y="1128"/>
                  <a:pt x="278" y="1128"/>
                </a:cubicBezTo>
                <a:cubicBezTo>
                  <a:pt x="264" y="1138"/>
                  <a:pt x="245" y="1138"/>
                  <a:pt x="231" y="1128"/>
                </a:cubicBezTo>
                <a:cubicBezTo>
                  <a:pt x="217" y="1118"/>
                  <a:pt x="212" y="1100"/>
                  <a:pt x="217" y="1084"/>
                </a:cubicBezTo>
                <a:cubicBezTo>
                  <a:pt x="330" y="735"/>
                  <a:pt x="330" y="735"/>
                  <a:pt x="330" y="735"/>
                </a:cubicBezTo>
                <a:cubicBezTo>
                  <a:pt x="335" y="719"/>
                  <a:pt x="330" y="701"/>
                  <a:pt x="316" y="691"/>
                </a:cubicBezTo>
                <a:cubicBezTo>
                  <a:pt x="19" y="475"/>
                  <a:pt x="19" y="475"/>
                  <a:pt x="19" y="475"/>
                </a:cubicBezTo>
                <a:cubicBezTo>
                  <a:pt x="5" y="464"/>
                  <a:pt x="0" y="447"/>
                  <a:pt x="5" y="430"/>
                </a:cubicBezTo>
                <a:cubicBezTo>
                  <a:pt x="10" y="414"/>
                  <a:pt x="25" y="403"/>
                  <a:pt x="42" y="403"/>
                </a:cubicBezTo>
                <a:cubicBezTo>
                  <a:pt x="409" y="403"/>
                  <a:pt x="409" y="403"/>
                  <a:pt x="409" y="403"/>
                </a:cubicBezTo>
                <a:cubicBezTo>
                  <a:pt x="426" y="403"/>
                  <a:pt x="441" y="392"/>
                  <a:pt x="446" y="376"/>
                </a:cubicBezTo>
                <a:lnTo>
                  <a:pt x="560" y="27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76" y="1327601"/>
            <a:ext cx="656924" cy="6330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7114" y="3494806"/>
            <a:ext cx="2278800" cy="2996378"/>
          </a:xfrm>
          <a:prstGeom prst="rect">
            <a:avLst/>
          </a:prstGeom>
        </p:spPr>
      </p:pic>
      <p:pic>
        <p:nvPicPr>
          <p:cNvPr id="20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6"/>
          <a:stretch/>
        </p:blipFill>
        <p:spPr>
          <a:xfrm flipH="1">
            <a:off x="757379" y="5237766"/>
            <a:ext cx="11433033" cy="1622570"/>
          </a:xfrm>
          <a:prstGeom prst="rect">
            <a:avLst/>
          </a:prstGeom>
        </p:spPr>
      </p:pic>
      <p:sp>
        <p:nvSpPr>
          <p:cNvPr id="43" name="Text Box 23">
            <a:extLst>
              <a:ext uri="{FF2B5EF4-FFF2-40B4-BE49-F238E27FC236}">
                <a16:creationId xmlns:a16="http://schemas.microsoft.com/office/drawing/2014/main" id="{495EF69A-9EDA-4EBD-9D79-B1E9D764B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594616"/>
            <a:ext cx="10046271" cy="1200329"/>
          </a:xfrm>
          <a:custGeom>
            <a:avLst/>
            <a:gdLst>
              <a:gd name="connsiteX0" fmla="*/ 0 w 5377465"/>
              <a:gd name="connsiteY0" fmla="*/ 0 h 1200329"/>
              <a:gd name="connsiteX1" fmla="*/ 543721 w 5377465"/>
              <a:gd name="connsiteY1" fmla="*/ 0 h 1200329"/>
              <a:gd name="connsiteX2" fmla="*/ 1033668 w 5377465"/>
              <a:gd name="connsiteY2" fmla="*/ 0 h 1200329"/>
              <a:gd name="connsiteX3" fmla="*/ 1523615 w 5377465"/>
              <a:gd name="connsiteY3" fmla="*/ 0 h 1200329"/>
              <a:gd name="connsiteX4" fmla="*/ 2013562 w 5377465"/>
              <a:gd name="connsiteY4" fmla="*/ 0 h 1200329"/>
              <a:gd name="connsiteX5" fmla="*/ 2449734 w 5377465"/>
              <a:gd name="connsiteY5" fmla="*/ 0 h 1200329"/>
              <a:gd name="connsiteX6" fmla="*/ 3101005 w 5377465"/>
              <a:gd name="connsiteY6" fmla="*/ 0 h 1200329"/>
              <a:gd name="connsiteX7" fmla="*/ 3590952 w 5377465"/>
              <a:gd name="connsiteY7" fmla="*/ 0 h 1200329"/>
              <a:gd name="connsiteX8" fmla="*/ 4134673 w 5377465"/>
              <a:gd name="connsiteY8" fmla="*/ 0 h 1200329"/>
              <a:gd name="connsiteX9" fmla="*/ 4570845 w 5377465"/>
              <a:gd name="connsiteY9" fmla="*/ 0 h 1200329"/>
              <a:gd name="connsiteX10" fmla="*/ 5377465 w 5377465"/>
              <a:gd name="connsiteY10" fmla="*/ 0 h 1200329"/>
              <a:gd name="connsiteX11" fmla="*/ 5377465 w 5377465"/>
              <a:gd name="connsiteY11" fmla="*/ 388106 h 1200329"/>
              <a:gd name="connsiteX12" fmla="*/ 5377465 w 5377465"/>
              <a:gd name="connsiteY12" fmla="*/ 812223 h 1200329"/>
              <a:gd name="connsiteX13" fmla="*/ 5377465 w 5377465"/>
              <a:gd name="connsiteY13" fmla="*/ 1200329 h 1200329"/>
              <a:gd name="connsiteX14" fmla="*/ 4833744 w 5377465"/>
              <a:gd name="connsiteY14" fmla="*/ 1200329 h 1200329"/>
              <a:gd name="connsiteX15" fmla="*/ 4128698 w 5377465"/>
              <a:gd name="connsiteY15" fmla="*/ 1200329 h 1200329"/>
              <a:gd name="connsiteX16" fmla="*/ 3692526 w 5377465"/>
              <a:gd name="connsiteY16" fmla="*/ 1200329 h 1200329"/>
              <a:gd name="connsiteX17" fmla="*/ 3202579 w 5377465"/>
              <a:gd name="connsiteY17" fmla="*/ 1200329 h 1200329"/>
              <a:gd name="connsiteX18" fmla="*/ 2551308 w 5377465"/>
              <a:gd name="connsiteY18" fmla="*/ 1200329 h 1200329"/>
              <a:gd name="connsiteX19" fmla="*/ 2061362 w 5377465"/>
              <a:gd name="connsiteY19" fmla="*/ 1200329 h 1200329"/>
              <a:gd name="connsiteX20" fmla="*/ 1517640 w 5377465"/>
              <a:gd name="connsiteY20" fmla="*/ 1200329 h 1200329"/>
              <a:gd name="connsiteX21" fmla="*/ 973919 w 5377465"/>
              <a:gd name="connsiteY21" fmla="*/ 1200329 h 1200329"/>
              <a:gd name="connsiteX22" fmla="*/ 0 w 5377465"/>
              <a:gd name="connsiteY22" fmla="*/ 1200329 h 1200329"/>
              <a:gd name="connsiteX23" fmla="*/ 0 w 5377465"/>
              <a:gd name="connsiteY23" fmla="*/ 812223 h 1200329"/>
              <a:gd name="connsiteX24" fmla="*/ 0 w 5377465"/>
              <a:gd name="connsiteY24" fmla="*/ 424116 h 1200329"/>
              <a:gd name="connsiteX25" fmla="*/ 0 w 5377465"/>
              <a:gd name="connsiteY25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77465" h="1200329" fill="none" extrusionOk="0">
                <a:moveTo>
                  <a:pt x="0" y="0"/>
                </a:moveTo>
                <a:cubicBezTo>
                  <a:pt x="109488" y="-58131"/>
                  <a:pt x="411721" y="15393"/>
                  <a:pt x="543721" y="0"/>
                </a:cubicBezTo>
                <a:cubicBezTo>
                  <a:pt x="675721" y="-15393"/>
                  <a:pt x="839369" y="5192"/>
                  <a:pt x="1033668" y="0"/>
                </a:cubicBezTo>
                <a:cubicBezTo>
                  <a:pt x="1227967" y="-5192"/>
                  <a:pt x="1411257" y="39832"/>
                  <a:pt x="1523615" y="0"/>
                </a:cubicBezTo>
                <a:cubicBezTo>
                  <a:pt x="1635973" y="-39832"/>
                  <a:pt x="1780569" y="4545"/>
                  <a:pt x="2013562" y="0"/>
                </a:cubicBezTo>
                <a:cubicBezTo>
                  <a:pt x="2246555" y="-4545"/>
                  <a:pt x="2349171" y="29433"/>
                  <a:pt x="2449734" y="0"/>
                </a:cubicBezTo>
                <a:cubicBezTo>
                  <a:pt x="2550297" y="-29433"/>
                  <a:pt x="2940924" y="25903"/>
                  <a:pt x="3101005" y="0"/>
                </a:cubicBezTo>
                <a:cubicBezTo>
                  <a:pt x="3261086" y="-25903"/>
                  <a:pt x="3412561" y="45075"/>
                  <a:pt x="3590952" y="0"/>
                </a:cubicBezTo>
                <a:cubicBezTo>
                  <a:pt x="3769343" y="-45075"/>
                  <a:pt x="3863782" y="8857"/>
                  <a:pt x="4134673" y="0"/>
                </a:cubicBezTo>
                <a:cubicBezTo>
                  <a:pt x="4405564" y="-8857"/>
                  <a:pt x="4359320" y="14154"/>
                  <a:pt x="4570845" y="0"/>
                </a:cubicBezTo>
                <a:cubicBezTo>
                  <a:pt x="4782370" y="-14154"/>
                  <a:pt x="5000279" y="87489"/>
                  <a:pt x="5377465" y="0"/>
                </a:cubicBezTo>
                <a:cubicBezTo>
                  <a:pt x="5389999" y="148407"/>
                  <a:pt x="5364238" y="222728"/>
                  <a:pt x="5377465" y="388106"/>
                </a:cubicBezTo>
                <a:cubicBezTo>
                  <a:pt x="5390692" y="553484"/>
                  <a:pt x="5344444" y="651766"/>
                  <a:pt x="5377465" y="812223"/>
                </a:cubicBezTo>
                <a:cubicBezTo>
                  <a:pt x="5410486" y="972680"/>
                  <a:pt x="5362014" y="1012916"/>
                  <a:pt x="5377465" y="1200329"/>
                </a:cubicBezTo>
                <a:cubicBezTo>
                  <a:pt x="5228425" y="1263354"/>
                  <a:pt x="4968482" y="1174711"/>
                  <a:pt x="4833744" y="1200329"/>
                </a:cubicBezTo>
                <a:cubicBezTo>
                  <a:pt x="4699006" y="1225947"/>
                  <a:pt x="4437881" y="1193692"/>
                  <a:pt x="4128698" y="1200329"/>
                </a:cubicBezTo>
                <a:cubicBezTo>
                  <a:pt x="3819515" y="1206966"/>
                  <a:pt x="3891796" y="1195272"/>
                  <a:pt x="3692526" y="1200329"/>
                </a:cubicBezTo>
                <a:cubicBezTo>
                  <a:pt x="3493256" y="1205386"/>
                  <a:pt x="3308985" y="1174500"/>
                  <a:pt x="3202579" y="1200329"/>
                </a:cubicBezTo>
                <a:cubicBezTo>
                  <a:pt x="3096173" y="1226158"/>
                  <a:pt x="2704719" y="1185846"/>
                  <a:pt x="2551308" y="1200329"/>
                </a:cubicBezTo>
                <a:cubicBezTo>
                  <a:pt x="2397897" y="1214812"/>
                  <a:pt x="2269327" y="1187726"/>
                  <a:pt x="2061362" y="1200329"/>
                </a:cubicBezTo>
                <a:cubicBezTo>
                  <a:pt x="1853397" y="1212932"/>
                  <a:pt x="1687871" y="1183878"/>
                  <a:pt x="1517640" y="1200329"/>
                </a:cubicBezTo>
                <a:cubicBezTo>
                  <a:pt x="1347409" y="1216780"/>
                  <a:pt x="1108313" y="1166081"/>
                  <a:pt x="973919" y="1200329"/>
                </a:cubicBezTo>
                <a:cubicBezTo>
                  <a:pt x="839525" y="1234577"/>
                  <a:pt x="305476" y="1140901"/>
                  <a:pt x="0" y="1200329"/>
                </a:cubicBezTo>
                <a:cubicBezTo>
                  <a:pt x="-24720" y="1096906"/>
                  <a:pt x="32837" y="917922"/>
                  <a:pt x="0" y="812223"/>
                </a:cubicBezTo>
                <a:cubicBezTo>
                  <a:pt x="-32837" y="706524"/>
                  <a:pt x="37747" y="539742"/>
                  <a:pt x="0" y="424116"/>
                </a:cubicBezTo>
                <a:cubicBezTo>
                  <a:pt x="-37747" y="308490"/>
                  <a:pt x="48776" y="121676"/>
                  <a:pt x="0" y="0"/>
                </a:cubicBezTo>
                <a:close/>
              </a:path>
              <a:path w="5377465" h="1200329" stroke="0" extrusionOk="0">
                <a:moveTo>
                  <a:pt x="0" y="0"/>
                </a:moveTo>
                <a:cubicBezTo>
                  <a:pt x="112866" y="-40979"/>
                  <a:pt x="378991" y="21106"/>
                  <a:pt x="543721" y="0"/>
                </a:cubicBezTo>
                <a:cubicBezTo>
                  <a:pt x="708451" y="-21106"/>
                  <a:pt x="911484" y="70759"/>
                  <a:pt x="1194992" y="0"/>
                </a:cubicBezTo>
                <a:cubicBezTo>
                  <a:pt x="1478500" y="-70759"/>
                  <a:pt x="1481144" y="28090"/>
                  <a:pt x="1738714" y="0"/>
                </a:cubicBezTo>
                <a:cubicBezTo>
                  <a:pt x="1996284" y="-28090"/>
                  <a:pt x="1981513" y="4755"/>
                  <a:pt x="2174886" y="0"/>
                </a:cubicBezTo>
                <a:cubicBezTo>
                  <a:pt x="2368259" y="-4755"/>
                  <a:pt x="2559868" y="53781"/>
                  <a:pt x="2772382" y="0"/>
                </a:cubicBezTo>
                <a:cubicBezTo>
                  <a:pt x="2984896" y="-53781"/>
                  <a:pt x="3191167" y="15498"/>
                  <a:pt x="3369878" y="0"/>
                </a:cubicBezTo>
                <a:cubicBezTo>
                  <a:pt x="3548589" y="-15498"/>
                  <a:pt x="3687452" y="25826"/>
                  <a:pt x="3806050" y="0"/>
                </a:cubicBezTo>
                <a:cubicBezTo>
                  <a:pt x="3924648" y="-25826"/>
                  <a:pt x="4085153" y="42790"/>
                  <a:pt x="4242222" y="0"/>
                </a:cubicBezTo>
                <a:cubicBezTo>
                  <a:pt x="4399291" y="-42790"/>
                  <a:pt x="4526325" y="38494"/>
                  <a:pt x="4678395" y="0"/>
                </a:cubicBezTo>
                <a:cubicBezTo>
                  <a:pt x="4830465" y="-38494"/>
                  <a:pt x="5077676" y="24461"/>
                  <a:pt x="5377465" y="0"/>
                </a:cubicBezTo>
                <a:cubicBezTo>
                  <a:pt x="5396910" y="123286"/>
                  <a:pt x="5343597" y="228217"/>
                  <a:pt x="5377465" y="364100"/>
                </a:cubicBezTo>
                <a:cubicBezTo>
                  <a:pt x="5411333" y="499983"/>
                  <a:pt x="5350247" y="631072"/>
                  <a:pt x="5377465" y="788216"/>
                </a:cubicBezTo>
                <a:cubicBezTo>
                  <a:pt x="5404683" y="945360"/>
                  <a:pt x="5363680" y="1086544"/>
                  <a:pt x="5377465" y="1200329"/>
                </a:cubicBezTo>
                <a:cubicBezTo>
                  <a:pt x="5114472" y="1270476"/>
                  <a:pt x="5021765" y="1172591"/>
                  <a:pt x="4779969" y="1200329"/>
                </a:cubicBezTo>
                <a:cubicBezTo>
                  <a:pt x="4538173" y="1228067"/>
                  <a:pt x="4290962" y="1135699"/>
                  <a:pt x="4128698" y="1200329"/>
                </a:cubicBezTo>
                <a:cubicBezTo>
                  <a:pt x="3966434" y="1264959"/>
                  <a:pt x="3720456" y="1173978"/>
                  <a:pt x="3584977" y="1200329"/>
                </a:cubicBezTo>
                <a:cubicBezTo>
                  <a:pt x="3449498" y="1226680"/>
                  <a:pt x="3238412" y="1183639"/>
                  <a:pt x="3148805" y="1200329"/>
                </a:cubicBezTo>
                <a:cubicBezTo>
                  <a:pt x="3059198" y="1217019"/>
                  <a:pt x="2835318" y="1190120"/>
                  <a:pt x="2605083" y="1200329"/>
                </a:cubicBezTo>
                <a:cubicBezTo>
                  <a:pt x="2374848" y="1210538"/>
                  <a:pt x="2299781" y="1192502"/>
                  <a:pt x="2007587" y="1200329"/>
                </a:cubicBezTo>
                <a:cubicBezTo>
                  <a:pt x="1715393" y="1208156"/>
                  <a:pt x="1528992" y="1136607"/>
                  <a:pt x="1302542" y="1200329"/>
                </a:cubicBezTo>
                <a:cubicBezTo>
                  <a:pt x="1076093" y="1264051"/>
                  <a:pt x="907539" y="1142718"/>
                  <a:pt x="705045" y="1200329"/>
                </a:cubicBezTo>
                <a:cubicBezTo>
                  <a:pt x="502551" y="1257940"/>
                  <a:pt x="288083" y="1167066"/>
                  <a:pt x="0" y="1200329"/>
                </a:cubicBezTo>
                <a:cubicBezTo>
                  <a:pt x="-42510" y="1113486"/>
                  <a:pt x="44763" y="874579"/>
                  <a:pt x="0" y="788216"/>
                </a:cubicBezTo>
                <a:cubicBezTo>
                  <a:pt x="-44763" y="701853"/>
                  <a:pt x="21702" y="562592"/>
                  <a:pt x="0" y="400110"/>
                </a:cubicBezTo>
                <a:cubicBezTo>
                  <a:pt x="-21702" y="237628"/>
                  <a:pt x="18421" y="1064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974026758">
                  <a:custGeom>
                    <a:avLst/>
                    <a:gdLst>
                      <a:gd name="connsiteX0" fmla="*/ 0 w 10046271"/>
                      <a:gd name="connsiteY0" fmla="*/ 0 h 1200329"/>
                      <a:gd name="connsiteX1" fmla="*/ 1015788 w 10046271"/>
                      <a:gd name="connsiteY1" fmla="*/ 0 h 1200329"/>
                      <a:gd name="connsiteX2" fmla="*/ 1931116 w 10046271"/>
                      <a:gd name="connsiteY2" fmla="*/ 0 h 1200329"/>
                      <a:gd name="connsiteX3" fmla="*/ 2846443 w 10046271"/>
                      <a:gd name="connsiteY3" fmla="*/ 0 h 1200329"/>
                      <a:gd name="connsiteX4" fmla="*/ 3761770 w 10046271"/>
                      <a:gd name="connsiteY4" fmla="*/ 0 h 1200329"/>
                      <a:gd name="connsiteX5" fmla="*/ 4576634 w 10046271"/>
                      <a:gd name="connsiteY5" fmla="*/ 0 h 1200329"/>
                      <a:gd name="connsiteX6" fmla="*/ 5793349 w 10046271"/>
                      <a:gd name="connsiteY6" fmla="*/ 0 h 1200329"/>
                      <a:gd name="connsiteX7" fmla="*/ 6708677 w 10046271"/>
                      <a:gd name="connsiteY7" fmla="*/ 0 h 1200329"/>
                      <a:gd name="connsiteX8" fmla="*/ 7724465 w 10046271"/>
                      <a:gd name="connsiteY8" fmla="*/ 0 h 1200329"/>
                      <a:gd name="connsiteX9" fmla="*/ 8539329 w 10046271"/>
                      <a:gd name="connsiteY9" fmla="*/ 0 h 1200329"/>
                      <a:gd name="connsiteX10" fmla="*/ 10046271 w 10046271"/>
                      <a:gd name="connsiteY10" fmla="*/ 0 h 1200329"/>
                      <a:gd name="connsiteX11" fmla="*/ 10046271 w 10046271"/>
                      <a:gd name="connsiteY11" fmla="*/ 388106 h 1200329"/>
                      <a:gd name="connsiteX12" fmla="*/ 10046271 w 10046271"/>
                      <a:gd name="connsiteY12" fmla="*/ 812223 h 1200329"/>
                      <a:gd name="connsiteX13" fmla="*/ 10046271 w 10046271"/>
                      <a:gd name="connsiteY13" fmla="*/ 1200329 h 1200329"/>
                      <a:gd name="connsiteX14" fmla="*/ 9030482 w 10046271"/>
                      <a:gd name="connsiteY14" fmla="*/ 1200329 h 1200329"/>
                      <a:gd name="connsiteX15" fmla="*/ 7713303 w 10046271"/>
                      <a:gd name="connsiteY15" fmla="*/ 1200329 h 1200329"/>
                      <a:gd name="connsiteX16" fmla="*/ 6898439 w 10046271"/>
                      <a:gd name="connsiteY16" fmla="*/ 1200329 h 1200329"/>
                      <a:gd name="connsiteX17" fmla="*/ 5983112 w 10046271"/>
                      <a:gd name="connsiteY17" fmla="*/ 1200329 h 1200329"/>
                      <a:gd name="connsiteX18" fmla="*/ 4766396 w 10046271"/>
                      <a:gd name="connsiteY18" fmla="*/ 1200329 h 1200329"/>
                      <a:gd name="connsiteX19" fmla="*/ 3851071 w 10046271"/>
                      <a:gd name="connsiteY19" fmla="*/ 1200329 h 1200329"/>
                      <a:gd name="connsiteX20" fmla="*/ 2835280 w 10046271"/>
                      <a:gd name="connsiteY20" fmla="*/ 1200329 h 1200329"/>
                      <a:gd name="connsiteX21" fmla="*/ 1819491 w 10046271"/>
                      <a:gd name="connsiteY21" fmla="*/ 1200329 h 1200329"/>
                      <a:gd name="connsiteX22" fmla="*/ 0 w 10046271"/>
                      <a:gd name="connsiteY22" fmla="*/ 1200329 h 1200329"/>
                      <a:gd name="connsiteX23" fmla="*/ 0 w 10046271"/>
                      <a:gd name="connsiteY23" fmla="*/ 812223 h 1200329"/>
                      <a:gd name="connsiteX24" fmla="*/ 0 w 10046271"/>
                      <a:gd name="connsiteY24" fmla="*/ 424116 h 1200329"/>
                      <a:gd name="connsiteX25" fmla="*/ 0 w 10046271"/>
                      <a:gd name="connsiteY25" fmla="*/ 0 h 1200329"/>
                      <a:gd name="connsiteX0" fmla="*/ 0 w 10046271"/>
                      <a:gd name="connsiteY0" fmla="*/ 0 h 1200329"/>
                      <a:gd name="connsiteX1" fmla="*/ 1015788 w 10046271"/>
                      <a:gd name="connsiteY1" fmla="*/ 0 h 1200329"/>
                      <a:gd name="connsiteX2" fmla="*/ 2232504 w 10046271"/>
                      <a:gd name="connsiteY2" fmla="*/ 0 h 1200329"/>
                      <a:gd name="connsiteX3" fmla="*/ 3248294 w 10046271"/>
                      <a:gd name="connsiteY3" fmla="*/ 0 h 1200329"/>
                      <a:gd name="connsiteX4" fmla="*/ 4063158 w 10046271"/>
                      <a:gd name="connsiteY4" fmla="*/ 0 h 1200329"/>
                      <a:gd name="connsiteX5" fmla="*/ 5179410 w 10046271"/>
                      <a:gd name="connsiteY5" fmla="*/ 0 h 1200329"/>
                      <a:gd name="connsiteX6" fmla="*/ 6295663 w 10046271"/>
                      <a:gd name="connsiteY6" fmla="*/ 0 h 1200329"/>
                      <a:gd name="connsiteX7" fmla="*/ 7110526 w 10046271"/>
                      <a:gd name="connsiteY7" fmla="*/ 0 h 1200329"/>
                      <a:gd name="connsiteX8" fmla="*/ 7925390 w 10046271"/>
                      <a:gd name="connsiteY8" fmla="*/ 0 h 1200329"/>
                      <a:gd name="connsiteX9" fmla="*/ 8740256 w 10046271"/>
                      <a:gd name="connsiteY9" fmla="*/ 0 h 1200329"/>
                      <a:gd name="connsiteX10" fmla="*/ 10046271 w 10046271"/>
                      <a:gd name="connsiteY10" fmla="*/ 0 h 1200329"/>
                      <a:gd name="connsiteX11" fmla="*/ 10046271 w 10046271"/>
                      <a:gd name="connsiteY11" fmla="*/ 364100 h 1200329"/>
                      <a:gd name="connsiteX12" fmla="*/ 10046271 w 10046271"/>
                      <a:gd name="connsiteY12" fmla="*/ 788216 h 1200329"/>
                      <a:gd name="connsiteX13" fmla="*/ 10046271 w 10046271"/>
                      <a:gd name="connsiteY13" fmla="*/ 1200329 h 1200329"/>
                      <a:gd name="connsiteX14" fmla="*/ 8930018 w 10046271"/>
                      <a:gd name="connsiteY14" fmla="*/ 1200329 h 1200329"/>
                      <a:gd name="connsiteX15" fmla="*/ 7713303 w 10046271"/>
                      <a:gd name="connsiteY15" fmla="*/ 1200329 h 1200329"/>
                      <a:gd name="connsiteX16" fmla="*/ 6697514 w 10046271"/>
                      <a:gd name="connsiteY16" fmla="*/ 1200329 h 1200329"/>
                      <a:gd name="connsiteX17" fmla="*/ 5882650 w 10046271"/>
                      <a:gd name="connsiteY17" fmla="*/ 1200329 h 1200329"/>
                      <a:gd name="connsiteX18" fmla="*/ 4866860 w 10046271"/>
                      <a:gd name="connsiteY18" fmla="*/ 1200329 h 1200329"/>
                      <a:gd name="connsiteX19" fmla="*/ 3750607 w 10046271"/>
                      <a:gd name="connsiteY19" fmla="*/ 1200329 h 1200329"/>
                      <a:gd name="connsiteX20" fmla="*/ 2433430 w 10046271"/>
                      <a:gd name="connsiteY20" fmla="*/ 1200329 h 1200329"/>
                      <a:gd name="connsiteX21" fmla="*/ 1317176 w 10046271"/>
                      <a:gd name="connsiteY21" fmla="*/ 1200329 h 1200329"/>
                      <a:gd name="connsiteX22" fmla="*/ 0 w 10046271"/>
                      <a:gd name="connsiteY22" fmla="*/ 1200329 h 1200329"/>
                      <a:gd name="connsiteX23" fmla="*/ 0 w 10046271"/>
                      <a:gd name="connsiteY23" fmla="*/ 788216 h 1200329"/>
                      <a:gd name="connsiteX24" fmla="*/ 0 w 10046271"/>
                      <a:gd name="connsiteY24" fmla="*/ 400110 h 1200329"/>
                      <a:gd name="connsiteX25" fmla="*/ 0 w 10046271"/>
                      <a:gd name="connsiteY25" fmla="*/ 0 h 120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0046271" h="1200329" fill="none" extrusionOk="0">
                        <a:moveTo>
                          <a:pt x="0" y="0"/>
                        </a:moveTo>
                        <a:cubicBezTo>
                          <a:pt x="214476" y="-66275"/>
                          <a:pt x="761540" y="-663"/>
                          <a:pt x="1015788" y="0"/>
                        </a:cubicBezTo>
                        <a:cubicBezTo>
                          <a:pt x="1315802" y="25987"/>
                          <a:pt x="1640185" y="24699"/>
                          <a:pt x="1931116" y="0"/>
                        </a:cubicBezTo>
                        <a:cubicBezTo>
                          <a:pt x="2280409" y="39768"/>
                          <a:pt x="2624233" y="28258"/>
                          <a:pt x="2846443" y="0"/>
                        </a:cubicBezTo>
                        <a:cubicBezTo>
                          <a:pt x="3055577" y="-47694"/>
                          <a:pt x="3328084" y="-1062"/>
                          <a:pt x="3761770" y="0"/>
                        </a:cubicBezTo>
                        <a:cubicBezTo>
                          <a:pt x="4184227" y="-51948"/>
                          <a:pt x="4391818" y="-12891"/>
                          <a:pt x="4576634" y="0"/>
                        </a:cubicBezTo>
                        <a:cubicBezTo>
                          <a:pt x="4746316" y="-45909"/>
                          <a:pt x="5504287" y="22081"/>
                          <a:pt x="5793349" y="0"/>
                        </a:cubicBezTo>
                        <a:cubicBezTo>
                          <a:pt x="6135709" y="18308"/>
                          <a:pt x="6376285" y="82900"/>
                          <a:pt x="6708677" y="0"/>
                        </a:cubicBezTo>
                        <a:cubicBezTo>
                          <a:pt x="7019311" y="-39144"/>
                          <a:pt x="7180294" y="27037"/>
                          <a:pt x="7724465" y="0"/>
                        </a:cubicBezTo>
                        <a:cubicBezTo>
                          <a:pt x="8251104" y="-42"/>
                          <a:pt x="8145179" y="38397"/>
                          <a:pt x="8539329" y="0"/>
                        </a:cubicBezTo>
                        <a:cubicBezTo>
                          <a:pt x="8966926" y="-7733"/>
                          <a:pt x="9337387" y="175290"/>
                          <a:pt x="10046271" y="0"/>
                        </a:cubicBezTo>
                        <a:cubicBezTo>
                          <a:pt x="10085282" y="151641"/>
                          <a:pt x="10019737" y="210202"/>
                          <a:pt x="10046271" y="388106"/>
                        </a:cubicBezTo>
                        <a:cubicBezTo>
                          <a:pt x="10094427" y="559145"/>
                          <a:pt x="10008851" y="655411"/>
                          <a:pt x="10046271" y="812223"/>
                        </a:cubicBezTo>
                        <a:cubicBezTo>
                          <a:pt x="10120176" y="979772"/>
                          <a:pt x="10019380" y="1019572"/>
                          <a:pt x="10046271" y="1200329"/>
                        </a:cubicBezTo>
                        <a:cubicBezTo>
                          <a:pt x="9805755" y="1273835"/>
                          <a:pt x="9290695" y="1150975"/>
                          <a:pt x="9030482" y="1200329"/>
                        </a:cubicBezTo>
                        <a:cubicBezTo>
                          <a:pt x="8843009" y="1136778"/>
                          <a:pt x="8225403" y="1167558"/>
                          <a:pt x="7713303" y="1200329"/>
                        </a:cubicBezTo>
                        <a:cubicBezTo>
                          <a:pt x="7136767" y="1225198"/>
                          <a:pt x="7257397" y="1203266"/>
                          <a:pt x="6898439" y="1200329"/>
                        </a:cubicBezTo>
                        <a:cubicBezTo>
                          <a:pt x="6572669" y="1240623"/>
                          <a:pt x="6163905" y="1201375"/>
                          <a:pt x="5983112" y="1200329"/>
                        </a:cubicBezTo>
                        <a:cubicBezTo>
                          <a:pt x="5793866" y="1203880"/>
                          <a:pt x="4988140" y="1171697"/>
                          <a:pt x="4766396" y="1200329"/>
                        </a:cubicBezTo>
                        <a:cubicBezTo>
                          <a:pt x="4484927" y="1224322"/>
                          <a:pt x="4239866" y="1205716"/>
                          <a:pt x="3851071" y="1200329"/>
                        </a:cubicBezTo>
                        <a:cubicBezTo>
                          <a:pt x="3499905" y="1168192"/>
                          <a:pt x="3129318" y="1128200"/>
                          <a:pt x="2835280" y="1200329"/>
                        </a:cubicBezTo>
                        <a:cubicBezTo>
                          <a:pt x="2462131" y="1220972"/>
                          <a:pt x="2071330" y="1211564"/>
                          <a:pt x="1819491" y="1200329"/>
                        </a:cubicBezTo>
                        <a:cubicBezTo>
                          <a:pt x="1480824" y="1306042"/>
                          <a:pt x="612129" y="1191054"/>
                          <a:pt x="0" y="1200329"/>
                        </a:cubicBezTo>
                        <a:cubicBezTo>
                          <a:pt x="-50597" y="1118899"/>
                          <a:pt x="38337" y="923743"/>
                          <a:pt x="0" y="812223"/>
                        </a:cubicBezTo>
                        <a:cubicBezTo>
                          <a:pt x="-47518" y="703181"/>
                          <a:pt x="59182" y="539254"/>
                          <a:pt x="0" y="424116"/>
                        </a:cubicBezTo>
                        <a:cubicBezTo>
                          <a:pt x="-63975" y="311583"/>
                          <a:pt x="106965" y="164131"/>
                          <a:pt x="0" y="0"/>
                        </a:cubicBezTo>
                        <a:close/>
                      </a:path>
                      <a:path w="10046271" h="1200329" stroke="0" extrusionOk="0">
                        <a:moveTo>
                          <a:pt x="0" y="0"/>
                        </a:moveTo>
                        <a:cubicBezTo>
                          <a:pt x="213579" y="-115121"/>
                          <a:pt x="708775" y="-45964"/>
                          <a:pt x="1015788" y="0"/>
                        </a:cubicBezTo>
                        <a:cubicBezTo>
                          <a:pt x="1283112" y="5798"/>
                          <a:pt x="1732761" y="95665"/>
                          <a:pt x="2232504" y="0"/>
                        </a:cubicBezTo>
                        <a:cubicBezTo>
                          <a:pt x="2763114" y="-66479"/>
                          <a:pt x="2758441" y="41801"/>
                          <a:pt x="3248294" y="0"/>
                        </a:cubicBezTo>
                        <a:cubicBezTo>
                          <a:pt x="3730143" y="-29871"/>
                          <a:pt x="3694482" y="9598"/>
                          <a:pt x="4063158" y="0"/>
                        </a:cubicBezTo>
                        <a:cubicBezTo>
                          <a:pt x="4495762" y="-86036"/>
                          <a:pt x="4796328" y="28567"/>
                          <a:pt x="5179410" y="0"/>
                        </a:cubicBezTo>
                        <a:cubicBezTo>
                          <a:pt x="5590580" y="-45368"/>
                          <a:pt x="5991564" y="16193"/>
                          <a:pt x="6295663" y="0"/>
                        </a:cubicBezTo>
                        <a:cubicBezTo>
                          <a:pt x="6652428" y="-17839"/>
                          <a:pt x="6843359" y="11039"/>
                          <a:pt x="7110526" y="0"/>
                        </a:cubicBezTo>
                        <a:cubicBezTo>
                          <a:pt x="7272632" y="-88047"/>
                          <a:pt x="7653928" y="30044"/>
                          <a:pt x="7925390" y="0"/>
                        </a:cubicBezTo>
                        <a:cubicBezTo>
                          <a:pt x="8178044" y="-30910"/>
                          <a:pt x="8483850" y="39649"/>
                          <a:pt x="8740256" y="0"/>
                        </a:cubicBezTo>
                        <a:cubicBezTo>
                          <a:pt x="9036840" y="-160084"/>
                          <a:pt x="9444600" y="-319"/>
                          <a:pt x="10046271" y="0"/>
                        </a:cubicBezTo>
                        <a:cubicBezTo>
                          <a:pt x="10075374" y="161262"/>
                          <a:pt x="10000684" y="222793"/>
                          <a:pt x="10046271" y="364100"/>
                        </a:cubicBezTo>
                        <a:cubicBezTo>
                          <a:pt x="10074379" y="469305"/>
                          <a:pt x="10010977" y="629893"/>
                          <a:pt x="10046271" y="788216"/>
                        </a:cubicBezTo>
                        <a:cubicBezTo>
                          <a:pt x="10097466" y="950726"/>
                          <a:pt x="10041910" y="1101253"/>
                          <a:pt x="10046271" y="1200329"/>
                        </a:cubicBezTo>
                        <a:cubicBezTo>
                          <a:pt x="9578903" y="1271884"/>
                          <a:pt x="9383759" y="1166418"/>
                          <a:pt x="8930018" y="1200329"/>
                        </a:cubicBezTo>
                        <a:cubicBezTo>
                          <a:pt x="8509187" y="1160146"/>
                          <a:pt x="8092418" y="1115113"/>
                          <a:pt x="7713303" y="1200329"/>
                        </a:cubicBezTo>
                        <a:cubicBezTo>
                          <a:pt x="7394632" y="1270793"/>
                          <a:pt x="6943694" y="1227526"/>
                          <a:pt x="6697514" y="1200329"/>
                        </a:cubicBezTo>
                        <a:cubicBezTo>
                          <a:pt x="6427388" y="1242799"/>
                          <a:pt x="6075034" y="1189255"/>
                          <a:pt x="5882650" y="1200329"/>
                        </a:cubicBezTo>
                        <a:cubicBezTo>
                          <a:pt x="5677961" y="1227892"/>
                          <a:pt x="5279711" y="1194285"/>
                          <a:pt x="4866860" y="1200329"/>
                        </a:cubicBezTo>
                        <a:cubicBezTo>
                          <a:pt x="4460542" y="1203763"/>
                          <a:pt x="4274265" y="1157370"/>
                          <a:pt x="3750607" y="1200329"/>
                        </a:cubicBezTo>
                        <a:cubicBezTo>
                          <a:pt x="3255611" y="1233420"/>
                          <a:pt x="2926730" y="1188029"/>
                          <a:pt x="2433430" y="1200329"/>
                        </a:cubicBezTo>
                        <a:cubicBezTo>
                          <a:pt x="2061661" y="1260427"/>
                          <a:pt x="1672108" y="1093448"/>
                          <a:pt x="1317176" y="1200329"/>
                        </a:cubicBezTo>
                        <a:cubicBezTo>
                          <a:pt x="950763" y="1288546"/>
                          <a:pt x="494133" y="1119738"/>
                          <a:pt x="0" y="1200329"/>
                        </a:cubicBezTo>
                        <a:cubicBezTo>
                          <a:pt x="-57857" y="1128731"/>
                          <a:pt x="117922" y="866458"/>
                          <a:pt x="0" y="788216"/>
                        </a:cubicBezTo>
                        <a:cubicBezTo>
                          <a:pt x="-104563" y="741146"/>
                          <a:pt x="43641" y="557106"/>
                          <a:pt x="0" y="400110"/>
                        </a:cubicBezTo>
                        <a:cubicBezTo>
                          <a:pt x="-43969" y="247763"/>
                          <a:pt x="46891" y="102029"/>
                          <a:pt x="0" y="0"/>
                        </a:cubicBezTo>
                        <a:close/>
                      </a:path>
                      <a:path w="10046271" h="1200329" fill="none" stroke="0" extrusionOk="0">
                        <a:moveTo>
                          <a:pt x="0" y="0"/>
                        </a:moveTo>
                        <a:cubicBezTo>
                          <a:pt x="206839" y="-34372"/>
                          <a:pt x="781934" y="5829"/>
                          <a:pt x="1015788" y="0"/>
                        </a:cubicBezTo>
                        <a:cubicBezTo>
                          <a:pt x="1247062" y="5329"/>
                          <a:pt x="1570217" y="15426"/>
                          <a:pt x="1931116" y="0"/>
                        </a:cubicBezTo>
                        <a:cubicBezTo>
                          <a:pt x="2316944" y="31132"/>
                          <a:pt x="2637314" y="45663"/>
                          <a:pt x="2846443" y="0"/>
                        </a:cubicBezTo>
                        <a:cubicBezTo>
                          <a:pt x="3054643" y="8352"/>
                          <a:pt x="3344558" y="17268"/>
                          <a:pt x="3761770" y="0"/>
                        </a:cubicBezTo>
                        <a:cubicBezTo>
                          <a:pt x="4185945" y="-26618"/>
                          <a:pt x="4344204" y="2793"/>
                          <a:pt x="4576634" y="0"/>
                        </a:cubicBezTo>
                        <a:cubicBezTo>
                          <a:pt x="4773501" y="-25246"/>
                          <a:pt x="5528203" y="-44029"/>
                          <a:pt x="5793349" y="0"/>
                        </a:cubicBezTo>
                        <a:cubicBezTo>
                          <a:pt x="6170291" y="8355"/>
                          <a:pt x="6417390" y="28049"/>
                          <a:pt x="6708677" y="0"/>
                        </a:cubicBezTo>
                        <a:cubicBezTo>
                          <a:pt x="7031085" y="-59839"/>
                          <a:pt x="7242542" y="19888"/>
                          <a:pt x="7724465" y="0"/>
                        </a:cubicBezTo>
                        <a:cubicBezTo>
                          <a:pt x="8226465" y="-7081"/>
                          <a:pt x="8153687" y="23850"/>
                          <a:pt x="8539329" y="0"/>
                        </a:cubicBezTo>
                        <a:cubicBezTo>
                          <a:pt x="8898514" y="-12317"/>
                          <a:pt x="9236029" y="146468"/>
                          <a:pt x="10046271" y="0"/>
                        </a:cubicBezTo>
                        <a:cubicBezTo>
                          <a:pt x="10053191" y="164090"/>
                          <a:pt x="10020310" y="214193"/>
                          <a:pt x="10046271" y="388106"/>
                        </a:cubicBezTo>
                        <a:cubicBezTo>
                          <a:pt x="10066282" y="558851"/>
                          <a:pt x="10008606" y="658891"/>
                          <a:pt x="10046271" y="812223"/>
                        </a:cubicBezTo>
                        <a:cubicBezTo>
                          <a:pt x="10099862" y="951391"/>
                          <a:pt x="10022275" y="1022122"/>
                          <a:pt x="10046271" y="1200329"/>
                        </a:cubicBezTo>
                        <a:cubicBezTo>
                          <a:pt x="9707715" y="1282884"/>
                          <a:pt x="9295454" y="1197236"/>
                          <a:pt x="9030482" y="1200329"/>
                        </a:cubicBezTo>
                        <a:cubicBezTo>
                          <a:pt x="8689458" y="1131510"/>
                          <a:pt x="8323359" y="1293633"/>
                          <a:pt x="7713303" y="1200329"/>
                        </a:cubicBezTo>
                        <a:cubicBezTo>
                          <a:pt x="7159686" y="1218770"/>
                          <a:pt x="7249281" y="1169773"/>
                          <a:pt x="6898439" y="1200329"/>
                        </a:cubicBezTo>
                        <a:cubicBezTo>
                          <a:pt x="6545212" y="1257234"/>
                          <a:pt x="6206225" y="1158472"/>
                          <a:pt x="5983112" y="1200329"/>
                        </a:cubicBezTo>
                        <a:cubicBezTo>
                          <a:pt x="5762138" y="1184468"/>
                          <a:pt x="5007004" y="1171123"/>
                          <a:pt x="4766396" y="1200329"/>
                        </a:cubicBezTo>
                        <a:cubicBezTo>
                          <a:pt x="4515967" y="1213537"/>
                          <a:pt x="4218366" y="1239695"/>
                          <a:pt x="3851071" y="1200329"/>
                        </a:cubicBezTo>
                        <a:cubicBezTo>
                          <a:pt x="3429592" y="1141971"/>
                          <a:pt x="3196958" y="1145306"/>
                          <a:pt x="2835280" y="1200329"/>
                        </a:cubicBezTo>
                        <a:cubicBezTo>
                          <a:pt x="2540040" y="1229013"/>
                          <a:pt x="2038546" y="1180398"/>
                          <a:pt x="1819491" y="1200329"/>
                        </a:cubicBezTo>
                        <a:cubicBezTo>
                          <a:pt x="1620339" y="1331653"/>
                          <a:pt x="509349" y="1222594"/>
                          <a:pt x="0" y="1200329"/>
                        </a:cubicBezTo>
                        <a:cubicBezTo>
                          <a:pt x="-49995" y="1097203"/>
                          <a:pt x="97510" y="914879"/>
                          <a:pt x="0" y="812223"/>
                        </a:cubicBezTo>
                        <a:cubicBezTo>
                          <a:pt x="-42813" y="731293"/>
                          <a:pt x="47041" y="566816"/>
                          <a:pt x="0" y="424116"/>
                        </a:cubicBezTo>
                        <a:cubicBezTo>
                          <a:pt x="-79017" y="277514"/>
                          <a:pt x="110210" y="96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Muốn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nhân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vi-VN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các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số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có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tận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cùng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là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chữ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số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0</a:t>
            </a:r>
            <a:r>
              <a:rPr lang="vi-V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ta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làm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thế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nào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Mincho Demibold"/>
                <a:cs typeface="Yu Mincho Demibold"/>
              </a:rPr>
              <a:t>?</a:t>
            </a: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2.29167E-6 3.7037E-6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B9ACBF-4384-472B-AFB4-07A794336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720" y="1382079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a) 1326 x 300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EDA65-2CA3-4B67-8AD4-AD7CD8123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720" y="2082166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b) 3450 x   20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914F69-BB82-40FA-86E4-4179FAC6D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720" y="2742566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c) 1450 x 800 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36DA9F-A00C-43CD-8E77-794FC9B47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420" y="2082166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69000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0FEE63-B954-4D5A-8B9B-4C3032070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120" y="2753679"/>
            <a:ext cx="198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1160000</a:t>
            </a:r>
          </a:p>
        </p:txBody>
      </p:sp>
      <p:sp>
        <p:nvSpPr>
          <p:cNvPr id="90129" name="Text Box 17">
            <a:extLst>
              <a:ext uri="{FF2B5EF4-FFF2-40B4-BE49-F238E27FC236}">
                <a16:creationId xmlns:a16="http://schemas.microsoft.com/office/drawing/2014/main" id="{B28532FF-FE13-4E20-B995-3B46930B6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120" y="1391604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solidFill>
                  <a:srgbClr val="0000FF"/>
                </a:solidFill>
              </a:rPr>
              <a:t>3</a:t>
            </a:r>
            <a:r>
              <a:rPr lang="en-US" altLang="en-US" sz="2800" b="1">
                <a:solidFill>
                  <a:srgbClr val="0000FF"/>
                </a:solidFill>
              </a:rPr>
              <a:t>97800</a:t>
            </a:r>
            <a:endParaRPr lang="vi-VN" altLang="en-US" sz="2800" b="1">
              <a:solidFill>
                <a:srgbClr val="0000FF"/>
              </a:solidFill>
            </a:endParaRPr>
          </a:p>
        </p:txBody>
      </p:sp>
      <p:sp>
        <p:nvSpPr>
          <p:cNvPr id="6168" name="Text Box 24">
            <a:extLst>
              <a:ext uri="{FF2B5EF4-FFF2-40B4-BE49-F238E27FC236}">
                <a16:creationId xmlns:a16="http://schemas.microsoft.com/office/drawing/2014/main" id="{95B679E8-68C0-4BF6-83BD-23A732B70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" y="710566"/>
            <a:ext cx="2667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Bài 2. Tính:</a:t>
            </a:r>
            <a:endParaRPr lang="en-US" alt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4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26" grpId="0"/>
      <p:bldP spid="27" grpId="0"/>
      <p:bldP spid="90129" grpId="0"/>
      <p:bldP spid="61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5C17F-6BC9-4097-95A5-714E2581E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5150" y="4929248"/>
            <a:ext cx="1466850" cy="1928751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4FCC9DCC-70E3-4277-B3AA-4421E563B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756" y="2005012"/>
            <a:ext cx="2965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AAAB05F4-AC0F-420F-9460-F7F021937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845" y="2060114"/>
            <a:ext cx="7072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40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60 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kg</a:t>
            </a:r>
            <a:endParaRPr lang="en-US" alt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55A3B996-2E4E-4AD6-BABA-78F1DAAD6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845" y="2602460"/>
            <a:ext cx="8286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Xe</a:t>
            </a:r>
            <a:r>
              <a:rPr lang="en-US" altLang="zh-CN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ô </a:t>
            </a:r>
            <a:r>
              <a:rPr lang="en-US" altLang="zh-CN" sz="28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tô</a:t>
            </a:r>
            <a:r>
              <a:rPr lang="en-US" altLang="zh-CN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đó</a:t>
            </a:r>
            <a:r>
              <a:rPr lang="en-US" altLang="zh-CN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chở</a:t>
            </a:r>
            <a:r>
              <a:rPr lang="en-US" altLang="zh-CN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vi-VN" altLang="zh-C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tất</a:t>
            </a:r>
            <a:r>
              <a:rPr lang="vi-VN" altLang="zh-CN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vi-VN" altLang="zh-C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cả</a:t>
            </a:r>
            <a:r>
              <a:rPr lang="en-US" altLang="zh-CN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...</a:t>
            </a:r>
            <a:r>
              <a:rPr lang="en-US" altLang="zh-CN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kg </a:t>
            </a:r>
            <a:r>
              <a:rPr lang="en-US" altLang="zh-C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gạo</a:t>
            </a:r>
            <a:r>
              <a:rPr lang="en-US" altLang="zh-CN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ngô</a:t>
            </a:r>
            <a:r>
              <a:rPr lang="en-US" altLang="zh-CN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?.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62BCB43A-5BE0-4EA5-B84F-0560C1B6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019" y="1584325"/>
            <a:ext cx="2776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30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</a:rPr>
              <a:t> bao gạo, </a:t>
            </a:r>
            <a:endParaRPr lang="en-US" altLang="en-US" sz="2800" b="1" i="1" kern="0" dirty="0">
              <a:solidFill>
                <a:srgbClr val="0000FF"/>
              </a:solidFill>
            </a:endParaRP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09436215-2F3C-4F02-9F15-01D816F11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5481" y="1596780"/>
            <a:ext cx="4652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</a:rPr>
              <a:t>mỗi bao nặng: </a:t>
            </a:r>
            <a:r>
              <a:rPr lang="en-US" alt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50 </a:t>
            </a:r>
            <a:r>
              <a:rPr lang="en-US" altLang="en-US" sz="2800" b="1" i="1" kern="0" dirty="0">
                <a:solidFill>
                  <a:srgbClr val="000099"/>
                </a:solidFill>
                <a:latin typeface="Times New Roman" panose="02020603050405020304" pitchFamily="18" charset="0"/>
              </a:rPr>
              <a:t>kg</a:t>
            </a:r>
            <a:endParaRPr lang="en-US" altLang="en-US" sz="2800" b="1" i="1" kern="0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8C1669-5D4E-416C-8AD2-D14EE190F800}"/>
              </a:ext>
            </a:extLst>
          </p:cNvPr>
          <p:cNvCxnSpPr/>
          <p:nvPr/>
        </p:nvCxnSpPr>
        <p:spPr bwMode="auto">
          <a:xfrm>
            <a:off x="1873250" y="726437"/>
            <a:ext cx="188595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386FCC-5CE3-4E08-A14E-C2DDE56B942A}"/>
              </a:ext>
            </a:extLst>
          </p:cNvPr>
          <p:cNvCxnSpPr/>
          <p:nvPr/>
        </p:nvCxnSpPr>
        <p:spPr bwMode="auto">
          <a:xfrm>
            <a:off x="5466556" y="726437"/>
            <a:ext cx="89535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5D8330-3DA7-4CFC-8B45-8C6DFEEDF996}"/>
              </a:ext>
            </a:extLst>
          </p:cNvPr>
          <p:cNvCxnSpPr/>
          <p:nvPr/>
        </p:nvCxnSpPr>
        <p:spPr bwMode="auto">
          <a:xfrm flipV="1">
            <a:off x="10341792" y="712468"/>
            <a:ext cx="766716" cy="27937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67B1AC-4971-45CB-A1C4-B1E6D4653A6E}"/>
              </a:ext>
            </a:extLst>
          </p:cNvPr>
          <p:cNvCxnSpPr/>
          <p:nvPr/>
        </p:nvCxnSpPr>
        <p:spPr bwMode="auto">
          <a:xfrm>
            <a:off x="481806" y="1135140"/>
            <a:ext cx="1597025" cy="30163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02E6BB-BE33-4304-8F30-4D1AC99621ED}"/>
              </a:ext>
            </a:extLst>
          </p:cNvPr>
          <p:cNvCxnSpPr/>
          <p:nvPr/>
        </p:nvCxnSpPr>
        <p:spPr bwMode="auto">
          <a:xfrm>
            <a:off x="6573324" y="726437"/>
            <a:ext cx="196215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4A1535-FDFE-4FC3-BD00-E6978A3CD4E6}"/>
              </a:ext>
            </a:extLst>
          </p:cNvPr>
          <p:cNvCxnSpPr/>
          <p:nvPr/>
        </p:nvCxnSpPr>
        <p:spPr bwMode="auto">
          <a:xfrm>
            <a:off x="3002756" y="1120635"/>
            <a:ext cx="4164526" cy="14505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53D79E-F42B-4D56-8E07-93A89026378A}"/>
              </a:ext>
            </a:extLst>
          </p:cNvPr>
          <p:cNvCxnSpPr/>
          <p:nvPr/>
        </p:nvCxnSpPr>
        <p:spPr bwMode="auto">
          <a:xfrm>
            <a:off x="7449671" y="1148417"/>
            <a:ext cx="3884285" cy="1066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Box 15">
            <a:extLst>
              <a:ext uri="{FF2B5EF4-FFF2-40B4-BE49-F238E27FC236}">
                <a16:creationId xmlns:a16="http://schemas.microsoft.com/office/drawing/2014/main" id="{680EF502-F6F3-44F2-88D4-36A5ED3D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3081578"/>
            <a:ext cx="3860800" cy="5826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vi-VN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77AAE70A-6AFD-476A-93AC-C8944064FC54}"/>
              </a:ext>
            </a:extLst>
          </p:cNvPr>
          <p:cNvSpPr txBox="1"/>
          <p:nvPr/>
        </p:nvSpPr>
        <p:spPr>
          <a:xfrm>
            <a:off x="3388799" y="3638283"/>
            <a:ext cx="8331200" cy="3108543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altLang="vi-VN" sz="28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tô </a:t>
            </a:r>
            <a:r>
              <a:rPr lang="en-US" altLang="vi-V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chở số gạo là: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    50 x 30 = </a:t>
            </a:r>
            <a:r>
              <a:rPr lang="en-US" altLang="vi-VN" sz="28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 </a:t>
            </a:r>
            <a:r>
              <a:rPr lang="en-US" altLang="vi-V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(kg)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Xe ô tô chở số ngô là: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    60 x 40 = 2400 ( kg)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Xe ô tô chở tất cả số gạo và ngô là: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8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 </a:t>
            </a:r>
            <a:r>
              <a:rPr lang="en-US" altLang="vi-V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8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2400 </a:t>
            </a:r>
            <a:r>
              <a:rPr lang="en-US" altLang="vi-V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vi-VN" sz="28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3900 </a:t>
            </a:r>
            <a:r>
              <a:rPr lang="en-US" altLang="vi-V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( kg)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Đáp số: </a:t>
            </a:r>
            <a:r>
              <a:rPr lang="en-US" altLang="vi-VN" sz="28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3900 kg</a:t>
            </a:r>
            <a:endParaRPr lang="en-US" altLang="vi-VN" sz="28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88B3ED1B-84EF-46F3-90EF-1AC97EE36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69" y="230981"/>
            <a:ext cx="1092288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vi-VN" b="1" noProof="1">
                <a:solidFill>
                  <a:srgbClr val="0000FF"/>
                </a:solidFill>
                <a:cs typeface="Times New Roman" panose="02020603050405020304" pitchFamily="18" charset="0"/>
              </a:rPr>
              <a:t>Bài </a:t>
            </a:r>
            <a:r>
              <a:rPr lang="vi-VN" altLang="vi-VN" b="1" noProof="1" smtClean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vi-VN" altLang="vi-VN" b="1" noProof="1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r>
              <a:rPr lang="vi-VN" altLang="en-US" sz="2600" b="1" noProof="1">
                <a:cs typeface="Times New Roman" panose="02020603050405020304" pitchFamily="18" charset="0"/>
              </a:rPr>
              <a:t>Một bao gạo cân nặng 50 kg, một bao ngô cân nặng 60kg. </a:t>
            </a:r>
            <a:r>
              <a:rPr lang="vi-VN" altLang="en-US" sz="2600" b="1" noProof="1" smtClean="0">
                <a:cs typeface="Times New Roman" panose="02020603050405020304" pitchFamily="18" charset="0"/>
              </a:rPr>
              <a:t>Một </a:t>
            </a:r>
            <a:r>
              <a:rPr lang="vi-VN" altLang="en-US" sz="2600" b="1" noProof="1">
                <a:cs typeface="Times New Roman" panose="02020603050405020304" pitchFamily="18" charset="0"/>
              </a:rPr>
              <a:t>xe </a:t>
            </a:r>
            <a:r>
              <a:rPr lang="en-US" altLang="en-US" sz="2600" b="1" noProof="1" smtClean="0">
                <a:cs typeface="Times New Roman" panose="02020603050405020304" pitchFamily="18" charset="0"/>
              </a:rPr>
              <a:t>ô tô</a:t>
            </a:r>
            <a:r>
              <a:rPr lang="vi-VN" altLang="en-US" sz="2600" b="1" noProof="1" smtClean="0">
                <a:cs typeface="Times New Roman" panose="02020603050405020304" pitchFamily="18" charset="0"/>
              </a:rPr>
              <a:t> </a:t>
            </a:r>
            <a:r>
              <a:rPr lang="vi-VN" altLang="en-US" sz="2600" b="1" noProof="1">
                <a:cs typeface="Times New Roman" panose="02020603050405020304" pitchFamily="18" charset="0"/>
              </a:rPr>
              <a:t>chở 30 bao gạo và 40 bao ngô. Hỏi xe </a:t>
            </a:r>
            <a:r>
              <a:rPr lang="en-US" altLang="en-US" sz="2600" b="1" noProof="1" smtClean="0">
                <a:cs typeface="Times New Roman" panose="02020603050405020304" pitchFamily="18" charset="0"/>
              </a:rPr>
              <a:t>ô tô</a:t>
            </a:r>
            <a:r>
              <a:rPr lang="vi-VN" altLang="en-US" sz="2600" b="1" noProof="1" smtClean="0">
                <a:cs typeface="Times New Roman" panose="02020603050405020304" pitchFamily="18" charset="0"/>
              </a:rPr>
              <a:t> </a:t>
            </a:r>
            <a:r>
              <a:rPr lang="vi-VN" altLang="en-US" sz="2600" b="1" noProof="1">
                <a:cs typeface="Times New Roman" panose="02020603050405020304" pitchFamily="18" charset="0"/>
              </a:rPr>
              <a:t>đó </a:t>
            </a:r>
            <a:r>
              <a:rPr lang="vi-VN" altLang="en-US" sz="2600" b="1" noProof="1" smtClean="0">
                <a:cs typeface="Times New Roman" panose="02020603050405020304" pitchFamily="18" charset="0"/>
              </a:rPr>
              <a:t>chở</a:t>
            </a:r>
            <a:r>
              <a:rPr lang="en-US" altLang="en-US" sz="2600" b="1" noProof="1" smtClean="0">
                <a:cs typeface="Times New Roman" panose="02020603050405020304" pitchFamily="18" charset="0"/>
              </a:rPr>
              <a:t> </a:t>
            </a:r>
            <a:r>
              <a:rPr lang="vi-VN" altLang="en-US" sz="2600" b="1" noProof="1" smtClean="0">
                <a:cs typeface="Times New Roman" panose="02020603050405020304" pitchFamily="18" charset="0"/>
              </a:rPr>
              <a:t>tất </a:t>
            </a:r>
            <a:r>
              <a:rPr lang="vi-VN" altLang="en-US" sz="2600" b="1" noProof="1">
                <a:cs typeface="Times New Roman" panose="02020603050405020304" pitchFamily="18" charset="0"/>
              </a:rPr>
              <a:t>cả bao nhiêu ki-lô-gam gạo và ngô?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AF6927B1-3208-42B2-9464-871F91986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" y="1566862"/>
            <a:ext cx="1706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2800" b="1" u="sng" dirty="0">
                <a:solidFill>
                  <a:srgbClr val="FF6600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53D79E-F42B-4D56-8E07-93A89026378A}"/>
              </a:ext>
            </a:extLst>
          </p:cNvPr>
          <p:cNvCxnSpPr/>
          <p:nvPr/>
        </p:nvCxnSpPr>
        <p:spPr bwMode="auto">
          <a:xfrm>
            <a:off x="481806" y="1553315"/>
            <a:ext cx="5069120" cy="4893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15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 bldLvl="0"/>
      <p:bldP spid="18" grpId="0" bldLvl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Text Box 16">
            <a:extLst>
              <a:ext uri="{FF2B5EF4-FFF2-40B4-BE49-F238E27FC236}">
                <a16:creationId xmlns:a16="http://schemas.microsoft.com/office/drawing/2014/main" id="{72EC6536-FC77-4FA9-94C2-9A5F38A5C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51" y="573024"/>
            <a:ext cx="109086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4: </a:t>
            </a:r>
            <a:r>
              <a:rPr lang="en-US" altLang="en-US" sz="2800" b="1" dirty="0" err="1"/>
              <a:t>Một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tấm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kính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chữ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nhật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chiều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rộng</a:t>
            </a:r>
            <a:r>
              <a:rPr lang="en-US" altLang="en-US" sz="2800" b="1" dirty="0"/>
              <a:t> 30cm, </a:t>
            </a:r>
            <a:r>
              <a:rPr lang="en-US" altLang="en-US" sz="2800" b="1" dirty="0" err="1"/>
              <a:t>chiều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gấp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đôi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chiều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rộng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Tính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diện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tích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tấm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kính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đó</a:t>
            </a:r>
            <a:r>
              <a:rPr lang="en-US" altLang="en-US" sz="2800" b="1" dirty="0"/>
              <a:t>?</a:t>
            </a:r>
            <a:endParaRPr lang="vi-VN" altLang="en-US" sz="2800" b="1" dirty="0"/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DBE5C0CD-2379-4079-AD17-9FBB4AA5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25" y="2630425"/>
            <a:ext cx="36013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/>
              <a:t>Chiều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rộng</a:t>
            </a:r>
            <a:r>
              <a:rPr lang="en-US" altLang="en-US" sz="2800" b="1" dirty="0"/>
              <a:t> : 30cm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0760CAE5-D72C-4A7B-BAD8-7D327A3FB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24" y="3230500"/>
            <a:ext cx="5528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/>
              <a:t>Chiều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dài</a:t>
            </a:r>
            <a:r>
              <a:rPr lang="en-US" altLang="en-US" sz="2800" b="1" dirty="0"/>
              <a:t>: </a:t>
            </a:r>
            <a:r>
              <a:rPr lang="en-US" altLang="en-US" sz="2800" b="1" dirty="0" err="1"/>
              <a:t>gấp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đôi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chiều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rộng</a:t>
            </a:r>
            <a:endParaRPr lang="en-US" altLang="en-US" sz="2800" b="1" dirty="0"/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884364C1-EDD4-49EC-8190-6606990BB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24" y="3859804"/>
            <a:ext cx="414676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/>
              <a:t>Diện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tích</a:t>
            </a:r>
            <a:r>
              <a:rPr lang="en-US" altLang="en-US" sz="2800" b="1" dirty="0"/>
              <a:t> </a:t>
            </a:r>
            <a:r>
              <a:rPr lang="en-US" altLang="en-US" sz="2800" b="1" dirty="0" smtClean="0"/>
              <a:t>:</a:t>
            </a:r>
            <a:r>
              <a:rPr lang="vi-VN" altLang="en-US" sz="2800" b="1" dirty="0" smtClean="0"/>
              <a:t> </a:t>
            </a:r>
            <a:r>
              <a:rPr lang="vi-VN" altLang="en-US" sz="2800" b="1" dirty="0"/>
              <a:t>...... 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  <a:r>
              <a:rPr lang="en-US" altLang="en-US" sz="2800" b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/>
              <a:t>?</a:t>
            </a:r>
            <a:endParaRPr lang="en-US" sz="2800" b="1" dirty="0"/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F194735F-D2C7-485E-ADA9-2CACFF8D7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52" y="2020825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/>
              <a:t>Tóm tắt</a:t>
            </a:r>
            <a:endParaRPr lang="en-US" altLang="en-US" sz="2800" b="1"/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1AD6EBE4-6C83-4C6F-B3A7-4ADE9C92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536" y="2420080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Chiều dài tấm kính là:</a:t>
            </a: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8FD947C4-34A3-41D1-84A6-308A51EF5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2736" y="2977293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30 x 2 = 60 (cm)</a:t>
            </a: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EACCB675-AC63-4D9B-ACE3-12714ACF1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536" y="3480530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/>
              <a:t>Diện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tích</a:t>
            </a:r>
            <a:r>
              <a:rPr lang="en-US" altLang="en-US" sz="2800" b="1" dirty="0"/>
              <a:t> </a:t>
            </a:r>
            <a:r>
              <a:rPr lang="en-US" altLang="en-US" sz="2800" b="1" dirty="0" err="1" smtClean="0"/>
              <a:t>của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tấm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kính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/>
              <a:t>là</a:t>
            </a:r>
            <a:r>
              <a:rPr lang="en-US" altLang="en-US" sz="2800" b="1" dirty="0"/>
              <a:t>:</a:t>
            </a: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849498B7-E1B2-465D-AECF-7572A0B8E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136" y="1761268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/>
              <a:t>Bài giải</a:t>
            </a:r>
            <a:endParaRPr lang="en-US" altLang="en-US" sz="2800" b="1"/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48C3D3E7-E687-4B3A-9005-2F9780B8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7136" y="4720368"/>
            <a:ext cx="3200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/>
              <a:t>Đáp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: 1800</a:t>
            </a:r>
            <a:r>
              <a:rPr lang="vi-VN" altLang="en-US" sz="2800" b="1" dirty="0"/>
              <a:t> 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  <a:r>
              <a:rPr lang="en-US" altLang="en-US" sz="2800" b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b="1" dirty="0"/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DE126B36-C439-46BC-9FEE-54D2B55D8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536" y="4123468"/>
            <a:ext cx="3886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/>
              <a:t>60 x 30 = 1800 (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  <a:r>
              <a:rPr lang="en-US" altLang="en-US" sz="2800" b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  <p:bldP spid="11275" grpId="0"/>
      <p:bldP spid="11276" grpId="0"/>
      <p:bldP spid="11277" grpId="0"/>
      <p:bldP spid="11278" grpId="0"/>
      <p:bldP spid="11279" grpId="0"/>
      <p:bldP spid="11280" grpId="0"/>
      <p:bldP spid="11281" grpId="0"/>
      <p:bldP spid="112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10">
            <a:extLst>
              <a:ext uri="{FF2B5EF4-FFF2-40B4-BE49-F238E27FC236}">
                <a16:creationId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10282985" y="-63381"/>
            <a:ext cx="1668533" cy="2003163"/>
            <a:chOff x="2132930" y="1035327"/>
            <a:chExt cx="1307248" cy="1307248"/>
          </a:xfrm>
        </p:grpSpPr>
        <p:grpSp>
          <p:nvGrpSpPr>
            <p:cNvPr id="20" name="组合 211">
              <a:extLst>
                <a:ext uri="{FF2B5EF4-FFF2-40B4-BE49-F238E27FC236}">
                  <a16:creationId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2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3" name="组合 214">
                <a:extLst>
                  <a:ext uri="{FF2B5EF4-FFF2-40B4-BE49-F238E27FC236}">
                    <a16:creationId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3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组合 215">
                <a:extLst>
                  <a:ext uri="{FF2B5EF4-FFF2-40B4-BE49-F238E27FC236}">
                    <a16:creationId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1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216">
                <a:extLst>
                  <a:ext uri="{FF2B5EF4-FFF2-40B4-BE49-F238E27FC236}">
                    <a16:creationId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9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组合 217">
                <a:extLst>
                  <a:ext uri="{FF2B5EF4-FFF2-40B4-BE49-F238E27FC236}">
                    <a16:creationId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7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5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855074" y="394597"/>
            <a:ext cx="2418663" cy="1781921"/>
            <a:chOff x="8726219" y="-661205"/>
            <a:chExt cx="2154936" cy="1322409"/>
          </a:xfrm>
        </p:grpSpPr>
        <p:sp>
          <p:nvSpPr>
            <p:cNvPr id="36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7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2" name="中央人民广播电台少年广播合唱团 - 六一国际儿童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273" y="-1948972"/>
            <a:ext cx="609600" cy="6096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05864" y="2322683"/>
            <a:ext cx="3434073" cy="3411330"/>
            <a:chOff x="13385" y="1962538"/>
            <a:chExt cx="3434073" cy="34113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7722">
              <a:off x="2545491" y="1962538"/>
              <a:ext cx="844544" cy="56961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" y="2107474"/>
              <a:ext cx="3434073" cy="3266394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1" y="2717073"/>
            <a:ext cx="2668622" cy="363903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20786094">
            <a:off x="3467014" y="1718933"/>
            <a:ext cx="5505033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cap="none" spc="0">
                <a:ln/>
                <a:solidFill>
                  <a:srgbClr val="DC1A56"/>
                </a:solidFill>
                <a:effectLst/>
                <a:latin typeface="UTM Avenida" panose="02040603050506020204" pitchFamily="18" charset="0"/>
              </a:rPr>
              <a:t>Chúc </a:t>
            </a:r>
            <a:r>
              <a:rPr lang="en-US" sz="11500" b="1" cap="none" spc="0" dirty="0" err="1">
                <a:ln/>
                <a:solidFill>
                  <a:srgbClr val="DC1A56"/>
                </a:solidFill>
                <a:effectLst/>
                <a:latin typeface="UTM Avenida" panose="02040603050506020204" pitchFamily="18" charset="0"/>
              </a:rPr>
              <a:t>các</a:t>
            </a:r>
            <a:r>
              <a:rPr lang="en-US" sz="11500" b="1" cap="none" spc="0" dirty="0">
                <a:ln/>
                <a:solidFill>
                  <a:srgbClr val="DC1A56"/>
                </a:solidFill>
                <a:effectLst/>
                <a:latin typeface="UTM Avenida" panose="02040603050506020204" pitchFamily="18" charset="0"/>
              </a:rPr>
              <a:t> </a:t>
            </a:r>
            <a:r>
              <a:rPr lang="en-US" sz="11500" b="1" cap="none" spc="0" dirty="0" err="1">
                <a:ln/>
                <a:solidFill>
                  <a:srgbClr val="DC1A56"/>
                </a:solidFill>
                <a:effectLst/>
                <a:latin typeface="UTM Avenida" panose="02040603050506020204" pitchFamily="18" charset="0"/>
              </a:rPr>
              <a:t>em</a:t>
            </a:r>
            <a:endParaRPr lang="en-US" sz="11500" b="1" cap="none" spc="0" dirty="0">
              <a:ln/>
              <a:solidFill>
                <a:srgbClr val="DC1A56"/>
              </a:solidFill>
              <a:effectLst/>
              <a:latin typeface="UTM Avenida" panose="02040603050506020204" pitchFamily="18" charset="0"/>
            </a:endParaRPr>
          </a:p>
          <a:p>
            <a:pPr algn="ctr"/>
            <a:r>
              <a:rPr lang="en-US" sz="11500" b="1" dirty="0" err="1">
                <a:ln/>
                <a:solidFill>
                  <a:srgbClr val="DC1A56"/>
                </a:solidFill>
                <a:latin typeface="UTM Avenida" panose="02040603050506020204" pitchFamily="18" charset="0"/>
              </a:rPr>
              <a:t>học</a:t>
            </a:r>
            <a:r>
              <a:rPr lang="en-US" sz="11500" b="1" dirty="0">
                <a:ln/>
                <a:solidFill>
                  <a:srgbClr val="DC1A56"/>
                </a:solidFill>
                <a:latin typeface="UTM Avenida" panose="02040603050506020204" pitchFamily="18" charset="0"/>
              </a:rPr>
              <a:t> </a:t>
            </a:r>
            <a:r>
              <a:rPr lang="en-US" sz="11500" b="1" dirty="0" err="1">
                <a:ln/>
                <a:solidFill>
                  <a:srgbClr val="DC1A56"/>
                </a:solidFill>
                <a:latin typeface="UTM Avenida" panose="02040603050506020204" pitchFamily="18" charset="0"/>
              </a:rPr>
              <a:t>tốt</a:t>
            </a:r>
            <a:endParaRPr lang="en-US" sz="11500" b="1" cap="none" spc="0" dirty="0">
              <a:ln/>
              <a:solidFill>
                <a:srgbClr val="DC1A56"/>
              </a:solidFill>
              <a:effectLst/>
              <a:latin typeface="UTM Avenida" panose="02040603050506020204" pitchFamily="18" charset="0"/>
            </a:endParaRPr>
          </a:p>
        </p:txBody>
      </p:sp>
      <p:pic>
        <p:nvPicPr>
          <p:cNvPr id="18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1862" y="1692907"/>
            <a:ext cx="3500679" cy="4877906"/>
          </a:xfrm>
          <a:prstGeom prst="rect">
            <a:avLst/>
          </a:prstGeom>
        </p:spPr>
      </p:pic>
      <p:grpSp>
        <p:nvGrpSpPr>
          <p:cNvPr id="38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9160" y="196434"/>
            <a:ext cx="2366777" cy="1597275"/>
            <a:chOff x="8726219" y="-661205"/>
            <a:chExt cx="2154936" cy="1322409"/>
          </a:xfrm>
        </p:grpSpPr>
        <p:sp>
          <p:nvSpPr>
            <p:cNvPr id="39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0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1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54" y="600129"/>
            <a:ext cx="1947094" cy="18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1.04167E-6 4.44444E-6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" b="984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07" y="2052021"/>
            <a:ext cx="7511708" cy="53402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976699" y="2867881"/>
            <a:ext cx="50289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Khởi</a:t>
            </a:r>
            <a:r>
              <a:rPr lang="en-US" sz="80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8000" b="1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26" name="组合 210">
            <a:extLst>
              <a:ext uri="{FF2B5EF4-FFF2-40B4-BE49-F238E27FC236}">
                <a16:creationId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10392788" y="1134"/>
            <a:ext cx="1668533" cy="2003163"/>
            <a:chOff x="2132930" y="1035327"/>
            <a:chExt cx="1307248" cy="1307248"/>
          </a:xfrm>
        </p:grpSpPr>
        <p:grpSp>
          <p:nvGrpSpPr>
            <p:cNvPr id="27" name="组合 211">
              <a:extLst>
                <a:ext uri="{FF2B5EF4-FFF2-40B4-BE49-F238E27FC236}">
                  <a16:creationId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9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30" name="组合 214">
                <a:extLst>
                  <a:ext uri="{FF2B5EF4-FFF2-40B4-BE49-F238E27FC236}">
                    <a16:creationId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0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组合 215">
                <a:extLst>
                  <a:ext uri="{FF2B5EF4-FFF2-40B4-BE49-F238E27FC236}">
                    <a16:creationId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8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216">
                <a:extLst>
                  <a:ext uri="{FF2B5EF4-FFF2-40B4-BE49-F238E27FC236}">
                    <a16:creationId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6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217">
                <a:extLst>
                  <a:ext uri="{FF2B5EF4-FFF2-40B4-BE49-F238E27FC236}">
                    <a16:creationId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4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2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964877" y="459112"/>
            <a:ext cx="2418663" cy="1781921"/>
            <a:chOff x="8726219" y="-661205"/>
            <a:chExt cx="2154936" cy="1322409"/>
          </a:xfrm>
        </p:grpSpPr>
        <p:sp>
          <p:nvSpPr>
            <p:cNvPr id="4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3270"/>
            <a:ext cx="2997043" cy="2964730"/>
          </a:xfrm>
          <a:prstGeom prst="rect">
            <a:avLst/>
          </a:prstGeom>
        </p:spPr>
      </p:pic>
      <p:grpSp>
        <p:nvGrpSpPr>
          <p:cNvPr id="46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6670226" y="204347"/>
            <a:ext cx="1641888" cy="1494447"/>
            <a:chOff x="8726219" y="-661205"/>
            <a:chExt cx="2154936" cy="1322409"/>
          </a:xfrm>
        </p:grpSpPr>
        <p:sp>
          <p:nvSpPr>
            <p:cNvPr id="47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9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-65093" y="18817"/>
            <a:ext cx="2366777" cy="1597275"/>
            <a:chOff x="8726219" y="-661205"/>
            <a:chExt cx="2154936" cy="1322409"/>
          </a:xfrm>
        </p:grpSpPr>
        <p:sp>
          <p:nvSpPr>
            <p:cNvPr id="50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1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2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3613874" y="1412707"/>
            <a:ext cx="2177068" cy="1275245"/>
            <a:chOff x="8726219" y="-661205"/>
            <a:chExt cx="2154936" cy="1322409"/>
          </a:xfrm>
        </p:grpSpPr>
        <p:sp>
          <p:nvSpPr>
            <p:cNvPr id="5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08" l="0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86" y="1195747"/>
            <a:ext cx="1921963" cy="29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6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-3.33333E-6 3.7037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4" y="1094940"/>
            <a:ext cx="2389839" cy="217646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" y="2948361"/>
            <a:ext cx="2336073" cy="207797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8776355" y="929723"/>
            <a:ext cx="3271101" cy="1106467"/>
            <a:chOff x="8776355" y="929723"/>
            <a:chExt cx="3271101" cy="110646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355" y="929723"/>
              <a:ext cx="3271101" cy="1106467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10059887" y="1045181"/>
              <a:ext cx="70403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Centur" panose="02040603050506020204" pitchFamily="18" charset="0"/>
                </a:rPr>
                <a:t>45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776354" y="3178875"/>
            <a:ext cx="3271101" cy="1106467"/>
            <a:chOff x="8776355" y="929723"/>
            <a:chExt cx="3271101" cy="1106467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355" y="929723"/>
              <a:ext cx="3271101" cy="1106467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>
            <a:xfrm>
              <a:off x="9742492" y="1045181"/>
              <a:ext cx="13388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Centur" panose="02040603050506020204" pitchFamily="18" charset="0"/>
                </a:rPr>
                <a:t>4 000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776354" y="5376672"/>
            <a:ext cx="3271101" cy="1106467"/>
            <a:chOff x="8776355" y="929723"/>
            <a:chExt cx="3271101" cy="1106467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355" y="929723"/>
              <a:ext cx="3271101" cy="1106467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>
              <a:off x="9930043" y="1045181"/>
              <a:ext cx="96372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Centur" panose="02040603050506020204" pitchFamily="18" charset="0"/>
                </a:rPr>
                <a:t>674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715721" y="3629742"/>
            <a:ext cx="105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UTM Ambrose" panose="02040603050506020204" pitchFamily="18" charset="0"/>
              </a:rPr>
              <a:t>Nối</a:t>
            </a:r>
            <a:endParaRPr lang="en-US" sz="3600" dirty="0">
              <a:latin typeface="UTM Ambrose" panose="02040603050506020204" pitchFamily="18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789" y="1305856"/>
            <a:ext cx="419100" cy="4191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34" y="1299326"/>
            <a:ext cx="419100" cy="4191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45" y="3583119"/>
            <a:ext cx="419100" cy="4191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51" y="3568248"/>
            <a:ext cx="419100" cy="4191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97" y="5748746"/>
            <a:ext cx="419100" cy="4191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17" y="5726652"/>
            <a:ext cx="419100" cy="4191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91" y="845940"/>
            <a:ext cx="1432581" cy="98533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48" y="3231330"/>
            <a:ext cx="1542768" cy="100155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62" y="5374659"/>
            <a:ext cx="1940520" cy="1472119"/>
          </a:xfrm>
          <a:prstGeom prst="rect">
            <a:avLst/>
          </a:prstGeom>
        </p:spPr>
      </p:pic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17392" y="1703621"/>
            <a:ext cx="1250132" cy="39919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 flipV="1">
            <a:off x="7404290" y="1617824"/>
            <a:ext cx="1085810" cy="20304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03479" y="3952907"/>
            <a:ext cx="1064045" cy="17813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025A053-AC80-43D9-B0FD-B214AED135EE}"/>
              </a:ext>
            </a:extLst>
          </p:cNvPr>
          <p:cNvSpPr txBox="1"/>
          <p:nvPr/>
        </p:nvSpPr>
        <p:spPr>
          <a:xfrm>
            <a:off x="4365774" y="1163145"/>
            <a:ext cx="241377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67400 : 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276D0-0AE6-4A20-912C-1AD460A6F3D3}"/>
              </a:ext>
            </a:extLst>
          </p:cNvPr>
          <p:cNvSpPr txBox="1"/>
          <p:nvPr/>
        </p:nvSpPr>
        <p:spPr>
          <a:xfrm>
            <a:off x="4459448" y="3476384"/>
            <a:ext cx="254938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45 000 : 1000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CBC1176-AE34-4337-A547-5F7E2D71C057}"/>
              </a:ext>
            </a:extLst>
          </p:cNvPr>
          <p:cNvSpPr txBox="1"/>
          <p:nvPr/>
        </p:nvSpPr>
        <p:spPr>
          <a:xfrm>
            <a:off x="4225406" y="5740574"/>
            <a:ext cx="254938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x 10</a:t>
            </a:r>
          </a:p>
        </p:txBody>
      </p:sp>
    </p:spTree>
    <p:extLst>
      <p:ext uri="{BB962C8B-B14F-4D97-AF65-F5344CB8AC3E}">
        <p14:creationId xmlns:p14="http://schemas.microsoft.com/office/powerpoint/2010/main" val="388408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ud 37"/>
          <p:cNvSpPr/>
          <p:nvPr/>
        </p:nvSpPr>
        <p:spPr>
          <a:xfrm>
            <a:off x="5050615" y="224140"/>
            <a:ext cx="6982672" cy="432837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54" y="-35805"/>
            <a:ext cx="7393546" cy="484825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8"/>
          <a:stretch/>
        </p:blipFill>
        <p:spPr>
          <a:xfrm>
            <a:off x="1448702" y="2953464"/>
            <a:ext cx="6792952" cy="430805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6029653" y="1590574"/>
            <a:ext cx="520166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Nhân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với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số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có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tận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cùng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là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chữ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5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số</a:t>
            </a:r>
            <a:r>
              <a:rPr lang="vi-VN" sz="5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0</a:t>
            </a:r>
            <a:endParaRPr lang="en-US" sz="50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Bell" panose="0204060305050602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01571" y="915132"/>
            <a:ext cx="16578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Toán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9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907" y="3428142"/>
            <a:ext cx="2014817" cy="34298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08" l="0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5" y="463412"/>
            <a:ext cx="1921963" cy="29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28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27D288-A412-45FA-B983-F507079F32CE}"/>
              </a:ext>
            </a:extLst>
          </p:cNvPr>
          <p:cNvSpPr txBox="1"/>
          <p:nvPr/>
        </p:nvSpPr>
        <p:spPr>
          <a:xfrm>
            <a:off x="4007223" y="63537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2CE447-95B8-40F6-A296-569880CE8213}"/>
              </a:ext>
            </a:extLst>
          </p:cNvPr>
          <p:cNvSpPr txBox="1"/>
          <p:nvPr/>
        </p:nvSpPr>
        <p:spPr>
          <a:xfrm>
            <a:off x="1452283" y="1343260"/>
            <a:ext cx="100315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nhân với số có tận cùng là chữ số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để tính nhanh, tính nhẩm.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" b="984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07" y="2052021"/>
            <a:ext cx="7511708" cy="53402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816493" y="2779095"/>
            <a:ext cx="42338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72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Khám</a:t>
            </a:r>
            <a:r>
              <a:rPr lang="en-US" sz="72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phá</a:t>
            </a:r>
            <a:endParaRPr lang="en-US" sz="7200" b="1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26" name="组合 210">
            <a:extLst>
              <a:ext uri="{FF2B5EF4-FFF2-40B4-BE49-F238E27FC236}">
                <a16:creationId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10392788" y="1134"/>
            <a:ext cx="1668533" cy="2003163"/>
            <a:chOff x="2132930" y="1035327"/>
            <a:chExt cx="1307248" cy="1307248"/>
          </a:xfrm>
        </p:grpSpPr>
        <p:grpSp>
          <p:nvGrpSpPr>
            <p:cNvPr id="27" name="组合 211">
              <a:extLst>
                <a:ext uri="{FF2B5EF4-FFF2-40B4-BE49-F238E27FC236}">
                  <a16:creationId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9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30" name="组合 214">
                <a:extLst>
                  <a:ext uri="{FF2B5EF4-FFF2-40B4-BE49-F238E27FC236}">
                    <a16:creationId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0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组合 215">
                <a:extLst>
                  <a:ext uri="{FF2B5EF4-FFF2-40B4-BE49-F238E27FC236}">
                    <a16:creationId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8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216">
                <a:extLst>
                  <a:ext uri="{FF2B5EF4-FFF2-40B4-BE49-F238E27FC236}">
                    <a16:creationId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6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217">
                <a:extLst>
                  <a:ext uri="{FF2B5EF4-FFF2-40B4-BE49-F238E27FC236}">
                    <a16:creationId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4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2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8964877" y="459112"/>
            <a:ext cx="2418663" cy="1781921"/>
            <a:chOff x="8726219" y="-661205"/>
            <a:chExt cx="2154936" cy="1322409"/>
          </a:xfrm>
        </p:grpSpPr>
        <p:sp>
          <p:nvSpPr>
            <p:cNvPr id="4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3270"/>
            <a:ext cx="2997043" cy="2964730"/>
          </a:xfrm>
          <a:prstGeom prst="rect">
            <a:avLst/>
          </a:prstGeom>
        </p:spPr>
      </p:pic>
      <p:grpSp>
        <p:nvGrpSpPr>
          <p:cNvPr id="46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6670226" y="204347"/>
            <a:ext cx="1641888" cy="1494447"/>
            <a:chOff x="8726219" y="-661205"/>
            <a:chExt cx="2154936" cy="1322409"/>
          </a:xfrm>
        </p:grpSpPr>
        <p:sp>
          <p:nvSpPr>
            <p:cNvPr id="47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9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-65093" y="18817"/>
            <a:ext cx="2366777" cy="1597275"/>
            <a:chOff x="8726219" y="-661205"/>
            <a:chExt cx="2154936" cy="1322409"/>
          </a:xfrm>
        </p:grpSpPr>
        <p:sp>
          <p:nvSpPr>
            <p:cNvPr id="50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1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2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3613874" y="1412707"/>
            <a:ext cx="2177068" cy="1275245"/>
            <a:chOff x="8726219" y="-661205"/>
            <a:chExt cx="2154936" cy="1322409"/>
          </a:xfrm>
        </p:grpSpPr>
        <p:sp>
          <p:nvSpPr>
            <p:cNvPr id="5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08" l="0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86" y="1195747"/>
            <a:ext cx="1921963" cy="29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5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-3.33333E-6 3.7037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CA4913-6D79-451D-9CA5-2D3A98D05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328" y="56388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AB7392-ED96-42B8-A30F-2144139B8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928" y="578168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1324 x 20 = 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F3AC90-4D89-47C1-B052-7BDFD20E3BA5}"/>
              </a:ext>
            </a:extLst>
          </p:cNvPr>
          <p:cNvCxnSpPr/>
          <p:nvPr/>
        </p:nvCxnSpPr>
        <p:spPr>
          <a:xfrm flipH="1">
            <a:off x="3614928" y="1097281"/>
            <a:ext cx="0" cy="37941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8B98138-400E-4BC5-8081-9BCFEE50E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328" y="1402081"/>
            <a:ext cx="2120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 = 2 x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0EE1B-57C5-4C32-B73E-1BCB718DDC19}"/>
              </a:ext>
            </a:extLst>
          </p:cNvPr>
          <p:cNvSpPr/>
          <p:nvPr/>
        </p:nvSpPr>
        <p:spPr>
          <a:xfrm>
            <a:off x="3912363" y="1428181"/>
            <a:ext cx="717550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89F3F-46B9-423F-9178-931E85926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528" y="1859281"/>
            <a:ext cx="452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Ta có thể tính như sau: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6B0104-B41E-4FD7-9A07-438CE3835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328" y="2316481"/>
            <a:ext cx="4992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1324 x 20 = 1324 x (2 x 10)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B7C5C-4544-44DA-806D-83C4004BD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842" y="2773681"/>
            <a:ext cx="4992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= (1324 x 2) x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F40EDC-7141-4F4B-937D-339219971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842" y="3307081"/>
            <a:ext cx="4992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=      2648   x 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68874D-9F66-451D-AFB3-BFC29CC3F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254" y="3764281"/>
            <a:ext cx="4994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=          26480</a:t>
            </a:r>
          </a:p>
        </p:txBody>
      </p:sp>
      <p:sp>
        <p:nvSpPr>
          <p:cNvPr id="55309" name="Text Box 13">
            <a:extLst>
              <a:ext uri="{FF2B5EF4-FFF2-40B4-BE49-F238E27FC236}">
                <a16:creationId xmlns:a16="http://schemas.microsoft.com/office/drawing/2014/main" id="{D345865D-168B-442D-B66F-0B9D0F4C0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828" y="4221481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1324 x 20 = 26480</a:t>
            </a:r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9" grpId="0"/>
      <p:bldP spid="11" grpId="0"/>
      <p:bldP spid="12" grpId="0"/>
      <p:bldP spid="13" grpId="0"/>
      <p:bldP spid="14" grpId="0"/>
      <p:bldP spid="553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0BE43E7A-6715-4C65-8584-CFEF11B78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217" y="402806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1" name="TextBox 4">
            <a:extLst>
              <a:ext uri="{FF2B5EF4-FFF2-40B4-BE49-F238E27FC236}">
                <a16:creationId xmlns:a16="http://schemas.microsoft.com/office/drawing/2014/main" id="{3119B5B1-89B9-4E16-A64D-EF911EC98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217" y="402806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1324 x 20 = ?</a:t>
            </a:r>
          </a:p>
        </p:txBody>
      </p:sp>
      <p:sp>
        <p:nvSpPr>
          <p:cNvPr id="12292" name="TextBox 8">
            <a:extLst>
              <a:ext uri="{FF2B5EF4-FFF2-40B4-BE49-F238E27FC236}">
                <a16:creationId xmlns:a16="http://schemas.microsoft.com/office/drawing/2014/main" id="{AF8B031D-1218-4FF5-8003-52F65FF31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417" y="936206"/>
            <a:ext cx="4235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Ta đặt tính rồi tính như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983B88-8386-43CE-8412-ACFD07AE8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817" y="1548980"/>
            <a:ext cx="1974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190711-A39D-4BEB-B0CE-400256F16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418" y="2407819"/>
            <a:ext cx="12414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252CBB-1451-4F8A-9717-0639C0E5B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417" y="2050630"/>
            <a:ext cx="431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60FE2C-47DB-458B-9594-55BAFC4CA6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55706" y="3287293"/>
            <a:ext cx="1774825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C4F988F-BF40-42A8-8648-0ED3607FC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218" y="2410994"/>
            <a:ext cx="498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2F8EA5-0AAF-40BC-8A63-0E4C14188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218" y="3211094"/>
            <a:ext cx="4540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CF2FFA-B062-4582-B3A5-AB970B1B5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418" y="2404644"/>
            <a:ext cx="5445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5D47BB-F8AC-4083-A123-6612032F3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842" y="1552155"/>
            <a:ext cx="600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F84853-5ABC-4417-8FEE-A1680FE6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118" y="3209505"/>
            <a:ext cx="55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ADD806-88E0-4918-89E5-EF52A4DB6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617" y="1545805"/>
            <a:ext cx="444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672B92-2CC4-4289-83B5-3B91C7367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617" y="3211094"/>
            <a:ext cx="4587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5F3032-878D-43D0-B896-E6AA36315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168" y="1545805"/>
            <a:ext cx="447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C66366-F0B3-4844-9787-0C83C8FE6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817" y="3207919"/>
            <a:ext cx="476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555E2E-650B-46FE-81E4-7E6B0A812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258" y="1539963"/>
            <a:ext cx="447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B3597C-BE5C-4C6B-A844-177F35D9E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018" y="3215855"/>
            <a:ext cx="55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53C883-F5CC-4B83-837D-FA065918F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817" y="4289006"/>
            <a:ext cx="1131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414291-4FC2-4B30-85D6-3DC691196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818" y="4289006"/>
            <a:ext cx="4722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1324 x 20 = 26480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0" grpId="1"/>
      <p:bldP spid="25" grpId="0"/>
      <p:bldP spid="26" grpId="0"/>
      <p:bldP spid="26" grpId="1"/>
      <p:bldP spid="27" grpId="0"/>
      <p:bldP spid="27" grpId="1"/>
      <p:bldP spid="28" grpId="0"/>
      <p:bldP spid="29" grpId="0"/>
      <p:bldP spid="29" grpId="1"/>
      <p:bldP spid="30" grpId="0"/>
      <p:bldP spid="31" grpId="0"/>
      <p:bldP spid="31" grpId="1"/>
      <p:bldP spid="32" grpId="0"/>
      <p:bldP spid="34" grpId="0"/>
      <p:bldP spid="34" grpId="1"/>
      <p:bldP spid="35" grpId="0"/>
      <p:bldP spid="37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0FCEE-4259-4977-A147-B59E84749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256" y="65532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89D6B-9D34-4EA9-B76E-A5A7C8692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456" y="65532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230 x 70 = 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1DE8F9-0754-461C-A622-FEFE68ED8040}"/>
              </a:ext>
            </a:extLst>
          </p:cNvPr>
          <p:cNvCxnSpPr/>
          <p:nvPr/>
        </p:nvCxnSpPr>
        <p:spPr>
          <a:xfrm>
            <a:off x="4815682" y="1096646"/>
            <a:ext cx="1323975" cy="31591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4120EAE-B824-44C5-949C-6C2E26DDB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156" y="1434783"/>
            <a:ext cx="245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 = 7 x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11810F-3010-47F1-B693-0F29A0FBC25D}"/>
              </a:ext>
            </a:extLst>
          </p:cNvPr>
          <p:cNvSpPr/>
          <p:nvPr/>
        </p:nvSpPr>
        <p:spPr>
          <a:xfrm>
            <a:off x="6392069" y="1420495"/>
            <a:ext cx="684212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45DFE0-D577-4D58-9423-BF9B5FED5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456" y="202692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Ta có thể chuyển thành nhân một số với 10, 100 như sau: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28C44-3148-4657-9FE5-44DAC9D05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570" y="2484120"/>
            <a:ext cx="585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230 x 70 = (23 x 10) x (7 x 10)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67B7A-A7B6-4F6A-A18F-A8CC2935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094" y="2941320"/>
            <a:ext cx="4729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 23 x 10 x 7 x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C0092-78B9-485B-BCF1-F1A3AA2FA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857" y="3449320"/>
            <a:ext cx="411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(23 x 7) x (10 x 10)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E30E7C-3149-4F04-8D5B-46AB6C5A3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857" y="3922395"/>
            <a:ext cx="340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    161   x    100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514EF8-D611-4D9F-A294-A7167C52EC48}"/>
              </a:ext>
            </a:extLst>
          </p:cNvPr>
          <p:cNvCxnSpPr/>
          <p:nvPr/>
        </p:nvCxnSpPr>
        <p:spPr>
          <a:xfrm flipH="1">
            <a:off x="3523457" y="1036320"/>
            <a:ext cx="461963" cy="27463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74A87B3-E1E3-4D27-822D-7A232024E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132" y="1426845"/>
            <a:ext cx="2805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230 = 23 x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2071A5-5341-4E3F-AC5B-5A9DC8043D15}"/>
              </a:ext>
            </a:extLst>
          </p:cNvPr>
          <p:cNvSpPr/>
          <p:nvPr/>
        </p:nvSpPr>
        <p:spPr>
          <a:xfrm>
            <a:off x="3342921" y="1412558"/>
            <a:ext cx="690563" cy="512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B2F31C-2C74-4696-9819-301629725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856" y="4312920"/>
            <a:ext cx="331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         16100</a:t>
            </a:r>
          </a:p>
        </p:txBody>
      </p:sp>
      <p:sp>
        <p:nvSpPr>
          <p:cNvPr id="59409" name="Text Box 17">
            <a:extLst>
              <a:ext uri="{FF2B5EF4-FFF2-40B4-BE49-F238E27FC236}">
                <a16:creationId xmlns:a16="http://schemas.microsoft.com/office/drawing/2014/main" id="{89FCC87D-4496-4809-8C85-DCE3C0359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056" y="477012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Vậy : 230 x 70 = 16100</a:t>
            </a: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7" grpId="0" animBg="1"/>
      <p:bldP spid="9" grpId="0"/>
      <p:bldP spid="11" grpId="0"/>
      <p:bldP spid="12" grpId="0"/>
      <p:bldP spid="13" grpId="0"/>
      <p:bldP spid="14" grpId="0"/>
      <p:bldP spid="17" grpId="0"/>
      <p:bldP spid="18" grpId="0" animBg="1"/>
      <p:bldP spid="19" grpId="0"/>
      <p:bldP spid="5940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D600B10-779B-4334-AF93-05CEBF37D1B0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內容清單"/>
  <p:tag name="ISPRINGCLOUDFOLDERID" val="0"/>
  <p:tag name="ISPRINGCLOUDFOLDERPATH" val="函式庫"/>
  <p:tag name="ISPRING_PLAYERS_CUSTOMIZATION" val="UEsDBBQAAgAIAGy03Ep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stNxKmd7J2s4DAAAxDwAAJwAAAHVuaXZlcnNhbC9mbGFzaF9wdWJsaXNoaW5nX3NldHRpbmdzLnhtbNVXX3PaRhB/51PcqJPHIDu1a4cReDy2GDPBQJDcJtPpeA7dgq4+3am6E4Q89dPkg/WTdE9nYwg4Fc244w4PoNXub//9do8Lzj5lgsyh0FzJtnfYPPAIyEQxLmdt7ybuvj71iDZUMiqUhLYnlUfOOo0gLyeC6zQCY1BVE4SRupWbtpcak7d8f7FYNLnOC/tWidIgvm4mKvPzAjRIA4WfC7rEL7PMQXudRoOQwImuFSsFEM4wBMltdFR0BdWp5zu1CU3uZoUqJbtQQhWkmE3a3g+n5/bzoOOgLnkG0ianOyi0YtOijHEbDxUR/wwkBT5LMfCTI48sODNp23tzZFFQ299GqbBdDtSiXChMRpp7+AwMZdRQ9+j8Gfhk9IPAidhS0ownMb4hNv+2dxnfRv3eZXg7GMZhdHsVX/ddDHsYxeGHeA+juBf3w33068JffRyF435v8O42Hg77cW/0aIUV3ShI4G9WLMDKqrJIYFWwwKRlNpGUCyTbV2XUYJCughYziFWXYxOnVGjwyO85zN6XVHCzRFYfIKvvAPJznUNixrZtbc8UJXiPcA4QA8Nerihx/HZFiZPTjdR95/0xrZ1RBtQYmqRIHpRVoQX+uuhBbarkRmr2mUyUYKuEIJsAG9AM1kYiuuOyi5qHHpliEwSmel5wKjzCDaaerIx1OdGGm2oIu+uaBLFw2IFcR1ulSFJa6I2Kr6puiZ90fh0oA/o3Vwonekr1F1UKRpaqJILfATGKYJvLDH+lQNaHiUwLlVVSHHdDtOAY3JzDAthZHUcf0UVWoiVumlyAcR7+KPlnMoGpKhAX6Bx3Esq5dvjNvYBzqvUjKH2I8ZUbkd7gMvzwyiZI2ZzKZE9w5AZkuXkOfIq5S4UuhFBYzTUIrExCSw1VfxhnlVqdNGv7Tum8arptZAWK7eYYj8PEFwmymMsS6gImVBIlxZLQBDeFthSac1VqlDiyOGj9rwJ0poTLKtQZDhs6KxgUddAODt/8eHT808np21bT/+vPL6+/aXS/PUeCWm9ufV48uZ7rWX21pP/B6Buresu2q4rMMpRtOd19/Nyvye1FEvh2we3ed9VafonrLgrPxxdXZBxGN/04atUhw0ARLFiSIpum9s9KHZvhTYztCOuojsbhz7XCwL7UmoQwqgU3rJXHuzpaY3cMjNaOgFoh4A6fuQMDt7jgGUdW/i/G86lJ+f7J/k+m87v+jbjRfqbpBFokKXb02Vjw4rffc5b3JVXMPa3uDxsXhsDfeTWzbzIueYZ1tKf76j7XOT46wCvIzleNBqJtXnM7jb8BUEsDBBQAAgAIAGy03Eo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bLTcSrJ85P+jAwAAQg4AACYAAAB1bml2ZXJzYWwvaHRtbF9wdWJsaXNoaW5nX3NldHRpbmdzLnhtbNVXUXPaOBB+51do3OljcdJLLyljyGQSZ8KUAAWn187NTUZYC9ZFllxJhtKn/pr+sP6SrqyEhJLkzF3buxsewOvdb3e/XX020eGHXJA5aMOVbAe7zZ2AgEwV43LWDi6S02cHATGWSkaFktAOpArIYacRFeVEcJONwVp0NQRhpGkVth1k1hatMFwsFk1uCu3uKlFaxDfNVOVhocGAtKDDQtAlftllASboNBqERN50rlgpgHCGJUjuqqPizOYiCL3XhKZXM61KyY6VUJro2aQdPDk4cp8bH490wnOQrjfTQaMz2xZljLtyqBjzj0Ay4LMM697fC8iCM5u1g+d7DgW9w02UCtu3QB3KscJepL2Gz8FSRi31lz6fhQ/W3Bi8iS0lzXma4B3i2m8HJ8nluNc9iS/7gyQeX54l5z1fwxZBSfw22SIo6Sa9eBv/uvBn74bxqNftv7pMBoNe0h3eRiGja4RE4TpjETKrSp3CirDIZmU+kZQL3LVvaDRgcVsF1TNI1CnHIU6pMBCQPwuYvS6p4HaJS72DS30FUByZAlI7cmNrB1aXENzCeUAsDGe5WokXL1crsX+w1nros9+2dW+VEbWWphkuD9qq0qLwrunGbarkWmvumkyUYKuGpsiywF6ONKciINxib+nqrnUM2FMukH8Xu9ucSrvRXJpRbdY4XPHoVjnt/N5XFswfvjlvesj1N1UKRpaqJIJfAbGK4ODKHH9lQO4eDzLVKq+sghpLjOAMyJzDAthhnUTvMEVeYiRKRyHA+gzvS/6RTGCqNOICnaPIoJ0bj9/cCrigxtyC0psan/ql7/ZP4rdPXYOUzalMtwTHaUNe2B+BT7F3qTCFEArZvAOBzKS0NFDNh3FWudVps3bujM6robtBVqA4bo71eEy8keIWcllCXcCUSqKkWBKa4tk3boXmXJUGLX5ZPLT5WwX6UMJlVeoMHyiYTDPQddB2dp//svfi1/2Dl61m+OXT52ePBl3r4VBQl80L4vGDglsv6hvZ/YugR8R3I/ZU6dxtKNtIev8D5Vr4NoUkCp3s3K9gldD+HAEbx0ej4zMyiscXvWTcqjPeviJIQZrhfkzdC0WdmMFFggTHdVyHo/hNrTKQ6Vq7HY9rwQ1q9fGqjtfIC/vwjqjXKgFVeeYfAajLgucc9+x/ceAe2v1/flZ/ynl7/I3Bn8bvdd6A6jTDGf2wuf77CvVdCfsvceCvVu/hay/eUXjvX5wG2tf/93UaXwFQSwMEFAACAAgAbLTcSo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BstNxK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bLTcSp7BrKdoAAAAbAAAABwAAAB1bml2ZXJzYWwvbG9jYWxfc2V0dGluZ3MueG1sDcq7CsMwDEbhPU8htPe2ZYiTodAxS9IHEMlPMchSsZ3Svn29nQPfMH2T0ge5RLfAt/OVCbb5Hu0V+Lk+Tj1TqWK7qBsCmzNNYzeob6ILam2w0Fvlh7witaiYJTW5xHagux+5gC9j9wd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bLTcSrkX7vmmCAAAlSIAACkAAAB1bml2ZXJzYWwvc2tpbl9jdXN0b21pemF0aW9uX3NldHRpbmdzLnhtbK1azY7buhXe9ykIBxdogSL+/5nCcSFL9IwQW/a1NDNJi8KQLc5YGEl0JdrJXHhxgbvtpsu+QLd9gL5NF0X7Fj2kJFuSf4ZKGmcGEXm+7xwenh9STj96cQN1GzHquz/ZzKWBSRhzg+do8CuE+ivq0XAWkogwMZAfQoHtkw+V+4C5zCNOBUXMDhw7dD5UnmwvIpUYkoKQCxPLLWM0eL+iASMBex/Q0Le9CtrZ3haoRuJPpfo2kO5IWAL2ZK9IUVntTUBOyXnxFfU3dvA6ps/0/dJevTyHdBs4MpatXzck9Nzg5SB801Vx96ys50ZMZ8Q/Yxbu8Y8EagN7FhHnjfUcMJ69JJ6MBwqIoporHiggd27ksjcN3NjP5JynL0kHwHxuYxr8cwXDyFd2kG42+Oe8tGe/krCERXSz3ZQMlU1In7lbS2hJER61HUjng7hW45/rGL4krukNHTkPtTT+SeX61UyZEJWkWiwlMdGjGzj0ix480QSYlhCVz0aDGordgnpdpaf14Kk1bDVQt4UbuIc03FZh7qap3TRVmNMadbVfLVDEvCFZQdk4z9qv5mZPAXoQkZDpgUO+Dpp56exUfgW3IXge5KJBp8U/+1TrXriqhVr1dreN9w2l2Wx2kNrW6lpt3+3edJU6wrVWu9bcD3s88FC93a7fdPb1bqPdhKfRTQdYWvimg1rdVquh7Ru4AWikKEOtoe67zZt6XQFtuHej7kejYbdWQ/V6vdnS9u1OczSsIZBuAofS7HEHNrXmsNnZK0Ol3muikToajlp7rOGO2ka9Bu7UavvWcNis1Y7OPa4u667jqPRyUne+QXh2C87OHqMtH1z91TYMQdgiPgQ4IyKGTX0yG+OFOr2fmziOXpDj7TAVO/S93OghHXgLHPz3n3/9zy9/+fff/tGviudcrmQbqmQ7HLyLIyVZhwxSFOoSuGxDHLyriT+ysETX26ALzVHGzGN3BEWiMV6TPtMfB+/izigPSzuXzMrOtclvwB1Vvu2RC91SRmuxZ8phCp1TxsZM65TScdI7pZQUO6gU6EwLlTKx2EgH7+IWKgU6dFIZVYnb4k5aEEwei7Wk74MW2NxscUmGBOVsCKVtMlOMz4vx9Ha6GOq3lYEaZyXiafnrRqf3td7u/KZfTXCSTOZEGY/zXEiQtWtyXIY1n44XQIjHCwN/sioD/rs0dHpvjXUDVwbJP0oTzOb4oTLgv2Wg9/M5NqyFOdY1vNDNhTG1hF/G2MJaZfCZbtHa3hHEKNq55Atia4KgPLshQZHnOmKCl2w32BIJfdp0oujGYo5Na66rlj41KgOThuHrbwWzvWVrCJ61HSHHjewlXMKEWggRMc/LC2gX9zoEf9naBUnq227wXkb7XHnUjduFNZ2OzQU2tHSkMsCBg7TQ5prKE80VE8+BI7Sha38bfCGiTzAgxfNKk9zpt3dj+LG4IXfu89qDH/YN1swwbMmMBBJACBw8h6gzzcfpXOM+BIXIRhs7ir7Q0MkFTXbrJLh1Q51CaKpWht/iNCk3bLwbrCB0yIpJ8E2waSq3eDGcfoIYh9yclgRNP0JKfiwJ+oxNyCFsSsAM5UG/VXhG8DRMEyTNwZXN4917RfZqBTjuzZ1LtxGMcA9DmohsjEorMvGP97CPujI+k+wxJ/hZ7OCzuyNgRehIRRUUIBVrPK5+vNf/sBgp+hhrCwg0bfq4sER95PpsKCQBZcj2PMqXAaptZ2cHK4KWZGVvIR1eQcxxHSHGt18Y8+et+xOyWVKEfkjql6HhTz+8L29druqdGunDURmUwVllw97SnlnBNxrCA/6iFTIOKG+CGafyUIfMGLq0FAhDReelC4qwVwqoGyNQN4vrAhQOfq8pRWBMEw6Dou+geQDP5Qx5AI+Wo3jEQ1O3oGk/kiU/xUqAxXbHu3Z+p/ldwyNwrTvs9pI8UUgXj9i7uCFCDRTbL7PLmZabK1GWbo3BcAM4n+O+Cqye6/OzuBzt/QSnrojLSm49j3TrOSKHPfdFlBbw89Ynp/38KaS+GPXsKI3ruLj9/jsNiZc4j/XOyjUiEytz9W6hKoaK+fmQZ5Unj4MY5ZaNLXMxVoacAYLVt9lqDYX1iZ/a5bni852GRwrwJe41iR2u1v/6+e/yNAV74lGUjP6uLA+kIK9a+MD3R4MyEv1JgsdShnmoeJAEJsfjFCp/WrZ0CJP/ywHUjpuBT33+wkJKNQRiso2KZSnq3QRi1RShSbfhSqp/Z0kmyvwjlB9xcqsMJnb4AuXLotQrSyQ8z2OTlbbheGHZMs8NSEn4d/cDvnhLny0UTRM3OchRz129xE3QgeNo8tIGeXClK8Gn3ikG1MgCJXFcVp5TtJi0HEFJiJ+PBWF3tuMcBo7XY7h+0y3L3bYDFlJvxt9TnL6YAwH+WgXCeMBCfkFLn7IS0Zp+SfZuIL7m6lezQ0XRGdgw4wezhDI/VpSe89xxsrzJSFHwgXpQndV4ORnq/HgRpapD8R4vq+AwdmI5HJqTqYzpx8GivEG+shP5zGBR3uQtawqn9FObilNZaPpyZWiH2XGZvQMZEogqlSpLH/NC3IQxf8sWZVaSDOQlfeqQgei9luuTJJ/5WNbi6gWT+8HhFDHhmOWrmdxKChPH+K1eD+C++Cb2cnSLdUAOZn0tns+lQCJzLgfit8FFZ8SjiL1uyIcKnP/t1ZqX+qiCEo4PFe7O45dJ53CbtKDxelYK6Yt6Lsp5KVzAq3gGEX93fRVC42S/DupXT9zUr17boH5Ce3n/gq2/JCGGEHBJGpv5saz0On2v8SCOhXnYhcksnq2BOoB7SorJDOSiShyq0lSJH7Lz/tZjrkd2JC1UmYGMa66vvh9BalyPbIWNyRPLxnYyUjoFkkp3DMSsdH7iIkxci/KVMztRMuOYvYzE6s+UKrlulFZpHu1Z0XggF7dnlIHsJf/3q9k2CyXq5Juy4hhAge/i/zz5H1BLAwQUAAIACABstNxK/hNogDYJAAAeFwAAFwAAAHVuaXZlcnNhbC91bml2ZXJzYWwucG5n7Zh9VNJZGsevU01vUzmT5Wap1WzZ1Ja7leXLgEcTrSk1UtMxgYq1fInUDF9AtM3ZMk2cnXazyHSVAg3FCBUFgXYrPVbGGAIlCrNqoiA4DiAq/mDBXv7fc/ZP/vid3+e+PPd57u/e5/uc87t2NCJsxTK3ZQCAFYcOhhwDYAECgM/ql3xu6/mat/aw7eWUeSwsGDBfbRizNRaeDQoPAoBVtnzu1CJbe2n6we8zAVj5xP44dabV/hmAtexDIUHROWjtAKxsg2TtFaQ1NTj4xu2Xm4NDbh788eAGZ2dn36ALp5d+eWn149t31728OvJoJ05X3XR2FtvxpFWBv7eFw2M8j6KvH/s2aqCbX5LYng/NDtKr8rnTk52eSsLU+DoAHhMb19MJdO5Zd2tIj7dwbrfuCwAe7pcEwhShPS/KvTtXOAEw9cB/FOfCz9Wf6bfFenLiwVWdhKimLbYPMQmjCpOyIBC+xGaXLTlgoi22zTlWtBmAjZRtnwFQc82BDnSgAx3oQAc60IEOdKADHfj/xz4+pgAy2pob//E/L3B3DaIRzefmzE1PPntydZW3TiksmPzXYs/0yxQ2hUd5QnmRTHYCrZX4bv+GLoWrUV/uLZgevNeMxZ0wGyxiltLWJXzRrO9CGgaflZSsCpxLnzvlh+pO7B7bKwOgQjWjV/Hm3pEa3DX9tEy0ZB8xgS3LJLycqVIPbyMYRnumF1wQUMTJTCfgi4L+nSuaODNrEEd26m1TxQLiUZE2HBPt61ecsIWb60MXJywA6RQCUVK4eFWHj6zyiEpAmXp7g0BO+63holdYj+FABun9nNn+riZp352x/lgxnBglMl7UqZwR2U/tMW1ohKfubmBPJflbJU0ixQbzzANsUU3AaUoqAOSotPt9elVRC80vLtw8juSXnve3Rl37OMpWea+9dSTzoc0pY7ZvMnllxKZiXdF88ONdN7yGZlNEtFy74VsxPbIz11da8BWiKu+3rmexGJJRWo7Jz53sCfOENJNcq14UaJWR+JG4EwTrIRjabNIafRs8G+WkdhHcPP4aJxVGSqFXf+r2ASD2MFSQFJHJsnllE1YkqFK5aT7FcMv0UElVgWXmtNsaGB9V6pk//R+M+XhOb632eQzVoxEyTxEqpGUyLVyhkTVajZ4SbvesKdmwT0UZcQOXGCiVhsMRDu/SeHdxhEWNmBEZlyVtukqOUruqSde5fF2UOs74JlEjYRyxe/a7l3/Tv9MosKwzBz+pLlnoU4AnElnV5BMmWTxx4Kymoi1JNpPX0xCKDENA36+O90IVSOMK74Xi2LoTN6KxAUhSAdSmUFqliavltqD6aJ0cZX7A+T0QtDU8cwV4/E7N/r2Yq44rL11ZiC9tdRdVwgJyKtAiqT+nY6r4OOYPreN3w2Nvj2B9tJkHy/BQO6rQRMhxM+YswpbicZi/RFNVQw9YKHGVul/kOhDvgvPCGrv3K9tJ9cu5HVk8eXGNm9yL1KeizXsb500I1sui6bUspt+OK1IzobSVuWfHSbQgb2bKQr7tpsloUZfrfKSMPzanlS6j4uXY8MxH9o8Qdhej5KAKPdkeOpK6fcd1/2WcSZmeKOm/S0WvF1ckvJPWjD7K+UbumlCqHT5X9aMWkg9NrW4ZyDfnDOgKhJiH0GA/fAwyad9Y6lW37AfxNjxP3t9E1jD244m8UBy0HEKflbamwN7ERkqBGtxRHM++nhxxXAy/Wk8V5fI+VzLLvMX6N/I01UPDnOJpPCGmsTQ5grm52CLgW8ykdkI1U15v7q1izK6icvxk9gv/kmbsrUvpHeRLL9/H0pnneof4ofVGdONqjtyQQWMxI83qYwUeddRT5pvcjxsNvZsKncPn4xPpsg4+jdlJR5oaO9XO9Sx0bnyDPgCW7/5+t7WpOdDLCI1oDSRLq9JgDcurMfVi+H6cPV3OiAnq6PJSy0+X0F9n/dxb63OaVJlE2hGnxKQ+kxDW1GIfWMY5r8I1g5+cQv0kBb6yHNFDqEwk/u0kSZ4AE8Cls8q28UnNrZHh7Zy1CGhYFidkUbfWY5JQz2FS7WwDDvqhKftLBGTy+OTYNKH0nD9e9Dd9zPWc1Kfo7PML/tlR/VcSxq/u6GjJInlaUsCzvV6M5KoDKYZcQx+RR4NnwRKCYqiyGY2qLl40Ud0WEMPfR/Nre96AQI4FM5FeGO5GmWus8JeUr4g8t2YtoR0vz2e1KOjoUdL119aIQDSH4z392vsHNxJmgu3R2OCUTbYrwy0SZJQNUdQufOYdjx1iN5byUBM01cYgi6U7IvDEvpE4cUU9jbSyrkfFQo/VZXznYuQ9JpQmUMnNKG8hY9sDWcder9g2ybbtMdc0C2W3nrOw9DA+4CjjkCmvUzfLXty4P0jXKdXb1J2aLFgQnggL5TsTqgQTj7BrkQtBOs8DnufLZJBjqNIMMTaxuMY4EOm+zCeFxEN5ni8biC1KMVAMCeK8+RhYlpeQtsenBdlUiWUY07sjuxFjzcSq7AaV+c07VAiSv5U24zsspRa9tV+sBJ2EEWvNmxvc0Pw74fYIGqaiPH5YBrkfxpt3a/LXLCVZDS8sUUf07/WDqc3r5dHVFgFIH90c1H1oQIE2jA7Vp60bn+Gf39hC2NmbeppSdiCkx/296vGuWTE95iRKiV2lYaTZixUln3R6JdFWsFoFfexkD1tqEKdGe6gZHuQtH8X41Xx9kKLDP0h1S1umcp/s48qduZODz5rhGIPg9shJHy07VlQV6Kn6xaVmlDyfkkOSs9/R8FKPcJXQZk31iqy8rirYjrwYdsSuHclq9hZxfGoaLRNjE/pufGBYk79f8U+7DitufqhjA3irFZGNIl054z8Rg9uj5bmqLNaiXZkXXO73mnDcrueLwEGOSeTqzs7q11P4lXICma6Hy7qQf5/a1JKtRX1bB8CY+onJVio9eFn9Ggr/1dhWQdwpzfC27cbCcejRMK7WL881cjsA5hPsSm7WkUBrVMUaBACAuKkYgEtJNUsAKNo6j6Z8s5Yz6WRDPsODazJPCMtW2Qr/OMr4M19omU3Nc/7wdxc1B0vYaRt5Hb1YkrMe4WOrL2UZB+x2dZaxyUgXybStZHkr2nP36BYC8KuAoajTzVhbW6c9b8aqfsV/wb5s8w8OISJCmMEnL/8XUEsDBBQAAgAIAGy03EptURk7SgAAAGoAAAAbAAAAdW5pdmVyc2FsL3VuaXZlcnNhbC5wbmcueG1ss7GvyM1RKEstKs7Mz7NVMtQzULK34+WyKShKLctMLVeoAIoZ6RlAgJJCJSq3PDOlJMNWycLQGCGWkZqZnlFiq2RmaAAX1AcaCQBQSwECAAAUAAIACABstNxKWn+5mToEAADhDgAAHQAAAAAAAAABAAAAAAAAAAAAdW5pdmVyc2FsL2NvbW1vbl9tZXNzYWdlcy5sbmdQSwECAAAUAAIACABstNxKmd7J2s4DAAAxDwAAJwAAAAAAAAABAAAAAAB1BAAAdW5pdmVyc2FsL2ZsYXNoX3B1Ymxpc2hpbmdfc2V0dGluZ3MueG1sUEsBAgAAFAACAAgAbLTcSjoqP066AgAAWAoAACEAAAAAAAAAAQAAAAAAiAgAAHVuaXZlcnNhbC9mbGFzaF9za2luX3NldHRpbmdzLnhtbFBLAQIAABQAAgAIAGy03EqyfOT/owMAAEIOAAAmAAAAAAAAAAEAAAAAAIELAAB1bml2ZXJzYWwvaHRtbF9wdWJsaXNoaW5nX3NldHRpbmdzLnhtbFBLAQIAABQAAgAIAGy03EqCE8d0lgEAACIGAAAfAAAAAAAAAAEAAAAAAGgPAAB1bml2ZXJzYWwvaHRtbF9za2luX3NldHRpbmdzLmpzUEsBAgAAFAACAAgAbLTcShra6juqAAAAHwEAABoAAAAAAAAAAQAAAAAAOxEAAHVuaXZlcnNhbC9pMThuX3ByZXNldHMueG1sUEsBAgAAFAACAAgAbLTcSp7BrKdoAAAAbAAAABwAAAAAAAAAAQAAAAAAHRIAAHVuaXZlcnNhbC9sb2NhbF9zZXR0aW5ncy54bWxQSwECAAAUAAIACAB2uMNEzoIJN+wCAACICAAAFAAAAAAAAAABAAAAAAC/EgAAdW5pdmVyc2FsL3BsYXllci54bWxQSwECAAAUAAIACABstNxKuRfu+aYIAACVIgAAKQAAAAAAAAABAAAAAADdFQAAdW5pdmVyc2FsL3NraW5fY3VzdG9taXphdGlvbl9zZXR0aW5ncy54bWxQSwECAAAUAAIACABstNxK/hNogDYJAAAeFwAAFwAAAAAAAAAAAAAAAADKHgAAdW5pdmVyc2FsL3VuaXZlcnNhbC5wbmdQSwECAAAUAAIACABstNxKbVEZO0oAAABqAAAAGwAAAAAAAAABAAAAAAA1KAAAdW5pdmVyc2FsL3VuaXZlcnNhbC5wbmcueG1sUEsFBgAAAAALAAsASQMAALgoAAAAAA=="/>
  <p:tag name="ISPRING_PRESENTATION_TITLE" val="8-可爱卡通儿童放飞梦想六一儿童节动态PPT模板"/>
  <p:tag name="ISPRING_RESOURCE_PATHS_HASH_PRESENTER" val="92ce8be8760c5b547ad553c10b6b06bce2af94d"/>
  <p:tag name="INKNOELEADERBOARD" val="-372636959"/>
</p:tagLst>
</file>

<file path=ppt/theme/theme1.xml><?xml version="1.0" encoding="utf-8"?>
<a:theme xmlns:a="http://schemas.openxmlformats.org/drawingml/2006/main" name="Office 主题">
  <a:themeElements>
    <a:clrScheme name="自定义 1399">
      <a:dk1>
        <a:sysClr val="windowText" lastClr="000000"/>
      </a:dk1>
      <a:lt1>
        <a:sysClr val="window" lastClr="FFFFFF"/>
      </a:lt1>
      <a:dk2>
        <a:srgbClr val="FFC000"/>
      </a:dk2>
      <a:lt2>
        <a:srgbClr val="2AADDA"/>
      </a:lt2>
      <a:accent1>
        <a:srgbClr val="2AADDA"/>
      </a:accent1>
      <a:accent2>
        <a:srgbClr val="F3706D"/>
      </a:accent2>
      <a:accent3>
        <a:srgbClr val="2AADDA"/>
      </a:accent3>
      <a:accent4>
        <a:srgbClr val="FFC000"/>
      </a:accent4>
      <a:accent5>
        <a:srgbClr val="2AADDA"/>
      </a:accent5>
      <a:accent6>
        <a:srgbClr val="F370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749</Words>
  <Application>Microsoft Office PowerPoint</Application>
  <PresentationFormat>Widescreen</PresentationFormat>
  <Paragraphs>161</Paragraphs>
  <Slides>18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Microsoft YaHei</vt:lpstr>
      <vt:lpstr>UTM Avenida</vt:lpstr>
      <vt:lpstr>Tahoma</vt:lpstr>
      <vt:lpstr>UTM Tam Le</vt:lpstr>
      <vt:lpstr>inpin heiti</vt:lpstr>
      <vt:lpstr>UTM Centur</vt:lpstr>
      <vt:lpstr>.VnTime</vt:lpstr>
      <vt:lpstr>SimSun</vt:lpstr>
      <vt:lpstr>Times New Roman</vt:lpstr>
      <vt:lpstr>Yu Mincho Demibold</vt:lpstr>
      <vt:lpstr>Arial Black</vt:lpstr>
      <vt:lpstr>Arial</vt:lpstr>
      <vt:lpstr>UTM Bell</vt:lpstr>
      <vt:lpstr>Arial Unicode MS</vt:lpstr>
      <vt:lpstr>UTM Cookies</vt:lpstr>
      <vt:lpstr>Calibri</vt:lpstr>
      <vt:lpstr>UTM Colossalis</vt:lpstr>
      <vt:lpstr>UTM Ambrose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 duong thang vuong goc</dc:title>
  <dc:subject>Toan 4</dc:subject>
  <dc:creator>LÊ HỒNG</dc:creator>
  <cp:lastModifiedBy>Techsi.vn</cp:lastModifiedBy>
  <cp:revision>141</cp:revision>
  <dcterms:created xsi:type="dcterms:W3CDTF">2015-05-05T08:02:14Z</dcterms:created>
  <dcterms:modified xsi:type="dcterms:W3CDTF">2022-11-16T02:57:23Z</dcterms:modified>
</cp:coreProperties>
</file>