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007577404" r:id="rId2"/>
    <p:sldId id="2007577447" r:id="rId3"/>
    <p:sldId id="2007577431" r:id="rId4"/>
    <p:sldId id="2007577406" r:id="rId5"/>
    <p:sldId id="2007577405" r:id="rId6"/>
    <p:sldId id="2007577409" r:id="rId7"/>
    <p:sldId id="2007577450" r:id="rId8"/>
    <p:sldId id="2007577433" r:id="rId9"/>
    <p:sldId id="2007577432" r:id="rId10"/>
    <p:sldId id="2007577435" r:id="rId11"/>
    <p:sldId id="2007577438" r:id="rId12"/>
    <p:sldId id="2007577437" r:id="rId13"/>
    <p:sldId id="2007577448" r:id="rId14"/>
    <p:sldId id="2007577439" r:id="rId15"/>
    <p:sldId id="2007577407" r:id="rId16"/>
    <p:sldId id="2007577440" r:id="rId17"/>
    <p:sldId id="2007577441" r:id="rId18"/>
    <p:sldId id="2007577442" r:id="rId19"/>
    <p:sldId id="2007577449" r:id="rId20"/>
    <p:sldId id="2007577410" r:id="rId21"/>
    <p:sldId id="2007577445" r:id="rId22"/>
    <p:sldId id="200757744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ndrogyne" panose="02040603050506020204" pitchFamily="18" charset="0"/>
      <p:regular r:id="rId31"/>
      <p:bold r:id="rId32"/>
      <p:italic r:id="rId33"/>
      <p:boldItalic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TM Duepuntozero" panose="02040603050506020204" pitchFamily="18" charset="0"/>
      <p:regular r:id="rId39"/>
      <p:bold r:id="rId40"/>
      <p:italic r:id="rId41"/>
      <p:boldItalic r:id="rId42"/>
    </p:embeddedFont>
    <p:embeddedFont>
      <p:font typeface="UTM Kabel KT" panose="02040603050506020204" pitchFamily="18" charset="0"/>
      <p:regular r:id="rId43"/>
      <p:bold r:id="rId44"/>
      <p:italic r:id="rId45"/>
      <p:boldItalic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039"/>
    <a:srgbClr val="E0351E"/>
    <a:srgbClr val="111D5E"/>
    <a:srgbClr val="FEAB2C"/>
    <a:srgbClr val="D9D1C4"/>
    <a:srgbClr val="F9F0E7"/>
    <a:srgbClr val="FDCBB1"/>
    <a:srgbClr val="FDCBB2"/>
    <a:srgbClr val="4C7E72"/>
    <a:srgbClr val="C0E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0" autoAdjust="0"/>
    <p:restoredTop sz="95257" autoAdjust="0"/>
  </p:normalViewPr>
  <p:slideViewPr>
    <p:cSldViewPr snapToGrid="0">
      <p:cViewPr>
        <p:scale>
          <a:sx n="87" d="100"/>
          <a:sy n="87" d="100"/>
        </p:scale>
        <p:origin x="49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5F31F-6699-49F5-B8FD-90D80BC7A34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31B34-7D79-4F72-ABF9-A8BE835CF2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93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8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ô để hiện ra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035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5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ô để hiện ra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09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ô để hiện ra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116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bao lì xì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7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ô để hiện ra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656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9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72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ô để hiện ra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39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任意多边形: 形状 7"/>
            <p:cNvSpPr/>
            <p:nvPr/>
          </p:nvSpPr>
          <p:spPr>
            <a:xfrm>
              <a:off x="444652" y="608012"/>
              <a:ext cx="11242675" cy="5635625"/>
            </a:xfrm>
            <a:custGeom>
              <a:avLst/>
              <a:gdLst>
                <a:gd name="connsiteX0" fmla="*/ 0 w 11239500"/>
                <a:gd name="connsiteY0" fmla="*/ 8572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0 w 11239500"/>
                <a:gd name="connsiteY12" fmla="*/ 85725 h 5629275"/>
                <a:gd name="connsiteX0" fmla="*/ 3175 w 11239500"/>
                <a:gd name="connsiteY0" fmla="*/ 9842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3175 w 11239500"/>
                <a:gd name="connsiteY12" fmla="*/ 98425 h 5629275"/>
                <a:gd name="connsiteX0" fmla="*/ 3175 w 11239500"/>
                <a:gd name="connsiteY0" fmla="*/ 10477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3175 w 11239500"/>
                <a:gd name="connsiteY12" fmla="*/ 104775 h 5629275"/>
                <a:gd name="connsiteX0" fmla="*/ 305 w 11239805"/>
                <a:gd name="connsiteY0" fmla="*/ 101600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33655 w 11239805"/>
                <a:gd name="connsiteY11" fmla="*/ 95250 h 5629275"/>
                <a:gd name="connsiteX12" fmla="*/ 305 w 11239805"/>
                <a:gd name="connsiteY12" fmla="*/ 101600 h 5629275"/>
                <a:gd name="connsiteX0" fmla="*/ 305 w 11239805"/>
                <a:gd name="connsiteY0" fmla="*/ 92075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33655 w 11239805"/>
                <a:gd name="connsiteY11" fmla="*/ 95250 h 5629275"/>
                <a:gd name="connsiteX12" fmla="*/ 305 w 11239805"/>
                <a:gd name="connsiteY12" fmla="*/ 92075 h 5629275"/>
                <a:gd name="connsiteX0" fmla="*/ 305 w 11239805"/>
                <a:gd name="connsiteY0" fmla="*/ 92075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14605 w 11239805"/>
                <a:gd name="connsiteY11" fmla="*/ 95250 h 5629275"/>
                <a:gd name="connsiteX12" fmla="*/ 305 w 11239805"/>
                <a:gd name="connsiteY12" fmla="*/ 92075 h 5629275"/>
                <a:gd name="connsiteX0" fmla="*/ 305 w 11239805"/>
                <a:gd name="connsiteY0" fmla="*/ 98425 h 5635625"/>
                <a:gd name="connsiteX1" fmla="*/ 305 w 11239805"/>
                <a:gd name="connsiteY1" fmla="*/ 5521325 h 5635625"/>
                <a:gd name="connsiteX2" fmla="*/ 124130 w 11239805"/>
                <a:gd name="connsiteY2" fmla="*/ 5521325 h 5635625"/>
                <a:gd name="connsiteX3" fmla="*/ 124130 w 11239805"/>
                <a:gd name="connsiteY3" fmla="*/ 5635625 h 5635625"/>
                <a:gd name="connsiteX4" fmla="*/ 11135030 w 11239805"/>
                <a:gd name="connsiteY4" fmla="*/ 5635625 h 5635625"/>
                <a:gd name="connsiteX5" fmla="*/ 11135030 w 11239805"/>
                <a:gd name="connsiteY5" fmla="*/ 5530850 h 5635625"/>
                <a:gd name="connsiteX6" fmla="*/ 11239805 w 11239805"/>
                <a:gd name="connsiteY6" fmla="*/ 5530850 h 5635625"/>
                <a:gd name="connsiteX7" fmla="*/ 11239805 w 11239805"/>
                <a:gd name="connsiteY7" fmla="*/ 101600 h 5635625"/>
                <a:gd name="connsiteX8" fmla="*/ 11135030 w 11239805"/>
                <a:gd name="connsiteY8" fmla="*/ 101600 h 5635625"/>
                <a:gd name="connsiteX9" fmla="*/ 11135030 w 11239805"/>
                <a:gd name="connsiteY9" fmla="*/ 6350 h 5635625"/>
                <a:gd name="connsiteX10" fmla="*/ 117780 w 11239805"/>
                <a:gd name="connsiteY10" fmla="*/ 0 h 5635625"/>
                <a:gd name="connsiteX11" fmla="*/ 114605 w 11239805"/>
                <a:gd name="connsiteY11" fmla="*/ 101600 h 5635625"/>
                <a:gd name="connsiteX12" fmla="*/ 305 w 11239805"/>
                <a:gd name="connsiteY12" fmla="*/ 98425 h 5635625"/>
                <a:gd name="connsiteX0" fmla="*/ 305 w 11239805"/>
                <a:gd name="connsiteY0" fmla="*/ 98425 h 5635625"/>
                <a:gd name="connsiteX1" fmla="*/ 305 w 11239805"/>
                <a:gd name="connsiteY1" fmla="*/ 5521325 h 5635625"/>
                <a:gd name="connsiteX2" fmla="*/ 124130 w 11239805"/>
                <a:gd name="connsiteY2" fmla="*/ 5521325 h 5635625"/>
                <a:gd name="connsiteX3" fmla="*/ 124130 w 11239805"/>
                <a:gd name="connsiteY3" fmla="*/ 5635625 h 5635625"/>
                <a:gd name="connsiteX4" fmla="*/ 11135030 w 11239805"/>
                <a:gd name="connsiteY4" fmla="*/ 5635625 h 5635625"/>
                <a:gd name="connsiteX5" fmla="*/ 11135030 w 11239805"/>
                <a:gd name="connsiteY5" fmla="*/ 5530850 h 5635625"/>
                <a:gd name="connsiteX6" fmla="*/ 11239805 w 11239805"/>
                <a:gd name="connsiteY6" fmla="*/ 5530850 h 5635625"/>
                <a:gd name="connsiteX7" fmla="*/ 11239805 w 11239805"/>
                <a:gd name="connsiteY7" fmla="*/ 101600 h 5635625"/>
                <a:gd name="connsiteX8" fmla="*/ 11135030 w 11239805"/>
                <a:gd name="connsiteY8" fmla="*/ 101600 h 5635625"/>
                <a:gd name="connsiteX9" fmla="*/ 11135030 w 11239805"/>
                <a:gd name="connsiteY9" fmla="*/ 6350 h 5635625"/>
                <a:gd name="connsiteX10" fmla="*/ 114605 w 11239805"/>
                <a:gd name="connsiteY10" fmla="*/ 0 h 5635625"/>
                <a:gd name="connsiteX11" fmla="*/ 114605 w 11239805"/>
                <a:gd name="connsiteY11" fmla="*/ 101600 h 5635625"/>
                <a:gd name="connsiteX12" fmla="*/ 305 w 1123980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27000 w 11242675"/>
                <a:gd name="connsiteY2" fmla="*/ 5521325 h 5635625"/>
                <a:gd name="connsiteX3" fmla="*/ 127000 w 11242675"/>
                <a:gd name="connsiteY3" fmla="*/ 5635625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14300 w 11242675"/>
                <a:gd name="connsiteY2" fmla="*/ 5534025 h 5635625"/>
                <a:gd name="connsiteX3" fmla="*/ 127000 w 11242675"/>
                <a:gd name="connsiteY3" fmla="*/ 5635625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14300 w 11242675"/>
                <a:gd name="connsiteY2" fmla="*/ 5534025 h 5635625"/>
                <a:gd name="connsiteX3" fmla="*/ 114300 w 11242675"/>
                <a:gd name="connsiteY3" fmla="*/ 5632450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42675" h="5635625">
                  <a:moveTo>
                    <a:pt x="3175" y="98425"/>
                  </a:moveTo>
                  <a:cubicBezTo>
                    <a:pt x="2117" y="1903942"/>
                    <a:pt x="1058" y="3731683"/>
                    <a:pt x="0" y="5537200"/>
                  </a:cubicBezTo>
                  <a:lnTo>
                    <a:pt x="114300" y="5534025"/>
                  </a:lnTo>
                  <a:lnTo>
                    <a:pt x="114300" y="5632450"/>
                  </a:lnTo>
                  <a:lnTo>
                    <a:pt x="11137900" y="5635625"/>
                  </a:lnTo>
                  <a:lnTo>
                    <a:pt x="11137900" y="5530850"/>
                  </a:lnTo>
                  <a:lnTo>
                    <a:pt x="11242675" y="5530850"/>
                  </a:lnTo>
                  <a:lnTo>
                    <a:pt x="11242675" y="101600"/>
                  </a:lnTo>
                  <a:lnTo>
                    <a:pt x="11137900" y="101600"/>
                  </a:lnTo>
                  <a:lnTo>
                    <a:pt x="11137900" y="6350"/>
                  </a:lnTo>
                  <a:lnTo>
                    <a:pt x="117475" y="0"/>
                  </a:lnTo>
                  <a:cubicBezTo>
                    <a:pt x="116417" y="33867"/>
                    <a:pt x="118533" y="67733"/>
                    <a:pt x="117475" y="101600"/>
                  </a:cubicBezTo>
                  <a:lnTo>
                    <a:pt x="3175" y="98425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25" y="380150"/>
              <a:ext cx="11600047" cy="609769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-8792" y="-11544"/>
            <a:ext cx="99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UTM Duepuntozero" panose="02040603050506020204" pitchFamily="18" charset="0"/>
              </a:rPr>
              <a:t>KTUTS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564815" y="6550002"/>
            <a:ext cx="99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UTM Duepuntozero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6CCAAA-07E1-40C1-907A-1BC7678387E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B12126-749C-4FF7-B3B7-4D2D816249F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520BFC-CA0C-4889-98AD-529E35BA8B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E28EA8-D5C5-49AA-8F23-BD1F54140E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1E94CF-833B-4A9D-9583-DABFE3E2E84E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F3CF4C-39BB-44BC-BB77-B97C7929DD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0.jpe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17" Type="http://schemas.openxmlformats.org/officeDocument/2006/relationships/image" Target="../media/image26.png"/><Relationship Id="rId2" Type="http://schemas.openxmlformats.org/officeDocument/2006/relationships/audio" Target="../media/audio3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0.jpe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0.jpe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0.jpe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17" Type="http://schemas.openxmlformats.org/officeDocument/2006/relationships/image" Target="../media/image26.png"/><Relationship Id="rId2" Type="http://schemas.openxmlformats.org/officeDocument/2006/relationships/audio" Target="../media/audio3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0.jpe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1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0.jpeg"/><Relationship Id="rId19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0.jpe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-1290472"/>
            <a:ext cx="12299004" cy="8148472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B001978D-26C8-4097-B57E-37064811B60F}"/>
              </a:ext>
            </a:extLst>
          </p:cNvPr>
          <p:cNvSpPr txBox="1">
            <a:spLocks/>
          </p:cNvSpPr>
          <p:nvPr/>
        </p:nvSpPr>
        <p:spPr>
          <a:xfrm>
            <a:off x="5583372" y="713707"/>
            <a:ext cx="2373833" cy="617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dirty="0" err="1">
                <a:solidFill>
                  <a:srgbClr val="4C7E72"/>
                </a:solidFill>
                <a:latin typeface="UTM Androgyne" panose="02040603050506020204" pitchFamily="18" charset="0"/>
                <a:ea typeface="南构明史稿鉴" panose="00020600040101010101" pitchFamily="18" charset="-122"/>
              </a:rPr>
              <a:t>Toán</a:t>
            </a:r>
            <a:endParaRPr lang="zh-CN" altLang="en-US" sz="4800" dirty="0">
              <a:solidFill>
                <a:srgbClr val="4C7E72"/>
              </a:solidFill>
              <a:latin typeface="UTM Androgyne" panose="02040603050506020204" pitchFamily="18" charset="0"/>
              <a:ea typeface="南构明史稿鉴" panose="00020600040101010101" pitchFamily="18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7880" y="2057224"/>
            <a:ext cx="8708634" cy="617536"/>
            <a:chOff x="3249038" y="1642930"/>
            <a:chExt cx="8708634" cy="617536"/>
          </a:xfrm>
        </p:grpSpPr>
        <p:sp>
          <p:nvSpPr>
            <p:cNvPr id="26" name="标题 1"/>
            <p:cNvSpPr txBox="1">
              <a:spLocks/>
            </p:cNvSpPr>
            <p:nvPr/>
          </p:nvSpPr>
          <p:spPr>
            <a:xfrm>
              <a:off x="3249038" y="1642930"/>
              <a:ext cx="8646288" cy="617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80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ÔN TẬP CHIA CHO SỐ CÓ HAI CHỮ SỐ</a:t>
              </a:r>
              <a:endParaRPr lang="zh-CN" altLang="en-US" sz="80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4" name="标题 1"/>
            <p:cNvSpPr txBox="1">
              <a:spLocks/>
            </p:cNvSpPr>
            <p:nvPr/>
          </p:nvSpPr>
          <p:spPr>
            <a:xfrm>
              <a:off x="3311384" y="1642930"/>
              <a:ext cx="8646288" cy="617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8000" b="1" dirty="0">
                  <a:solidFill>
                    <a:srgbClr val="F8BA35"/>
                  </a:solidFill>
                  <a:latin typeface="UTM Kabel KT" panose="02040603050506020204" pitchFamily="18" charset="0"/>
                  <a:ea typeface="南构明史稿鉴" panose="00020600040101010101" pitchFamily="18" charset="-122"/>
                </a:rPr>
                <a:t>ÔN TẬP CHIA CHO SỐ CÓ HAI CHỮ SỐ</a:t>
              </a:r>
              <a:endParaRPr lang="zh-CN" altLang="en-US" sz="8000" b="1" dirty="0">
                <a:solidFill>
                  <a:srgbClr val="F8BA35"/>
                </a:solidFill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4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1004" y="4048799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21" y="4531858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6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27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29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173603" y="293286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3603" y="420272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3" y="4110975"/>
            <a:ext cx="1137331" cy="1085879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6278273" y="417172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5" y="2779289"/>
            <a:ext cx="1021119" cy="1162053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6267088" y="288920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1D5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7D38C0-C64C-0443-BFD1-B65930DBEC51}"/>
              </a:ext>
            </a:extLst>
          </p:cNvPr>
          <p:cNvSpPr txBox="1"/>
          <p:nvPr/>
        </p:nvSpPr>
        <p:spPr>
          <a:xfrm>
            <a:off x="1870266" y="158071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1682 : 58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E14F26-870C-3F4E-9084-2B16291E278A}"/>
              </a:ext>
            </a:extLst>
          </p:cNvPr>
          <p:cNvSpPr txBox="1"/>
          <p:nvPr/>
        </p:nvSpPr>
        <p:spPr>
          <a:xfrm>
            <a:off x="4283228" y="613890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1682  58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EA3BC8-5EE7-AF4B-B070-6D94B93CCEF1}"/>
              </a:ext>
            </a:extLst>
          </p:cNvPr>
          <p:cNvGrpSpPr/>
          <p:nvPr/>
        </p:nvGrpSpPr>
        <p:grpSpPr>
          <a:xfrm>
            <a:off x="8425543" y="787918"/>
            <a:ext cx="982248" cy="1216579"/>
            <a:chOff x="8425543" y="787918"/>
            <a:chExt cx="982248" cy="1216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D0DA7E5-B8A2-4D4C-ABDC-75113A9ABDE4}"/>
                </a:ext>
              </a:extLst>
            </p:cNvPr>
            <p:cNvCxnSpPr/>
            <p:nvPr/>
          </p:nvCxnSpPr>
          <p:spPr>
            <a:xfrm>
              <a:off x="8425543" y="787918"/>
              <a:ext cx="0" cy="1216579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E635A15-4637-8A4E-86B3-405F861371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3520" y="1285477"/>
              <a:ext cx="974271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5FA1FA1-F09E-304D-93C9-6085D0269916}"/>
              </a:ext>
            </a:extLst>
          </p:cNvPr>
          <p:cNvSpPr txBox="1"/>
          <p:nvPr/>
        </p:nvSpPr>
        <p:spPr>
          <a:xfrm>
            <a:off x="8482187" y="1231887"/>
            <a:ext cx="949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29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654F30-3C2F-9D42-9EEC-4FC05767F042}"/>
              </a:ext>
            </a:extLst>
          </p:cNvPr>
          <p:cNvSpPr txBox="1"/>
          <p:nvPr/>
        </p:nvSpPr>
        <p:spPr>
          <a:xfrm>
            <a:off x="7362081" y="1222307"/>
            <a:ext cx="1095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522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F8E32E-7A4C-E14C-B0A6-2F17F739B33F}"/>
              </a:ext>
            </a:extLst>
          </p:cNvPr>
          <p:cNvSpPr txBox="1"/>
          <p:nvPr/>
        </p:nvSpPr>
        <p:spPr>
          <a:xfrm>
            <a:off x="7916736" y="1778508"/>
            <a:ext cx="1207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0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27278 -0.0043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30208 2.96296E-6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0351 -2.22222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30312 2.96296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0404 -4.07407E-6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  <p:bldP spid="60" grpId="0" animBg="1"/>
      <p:bldP spid="62" grpId="0" animBg="1"/>
      <p:bldP spid="53" grpId="0" animBg="1"/>
      <p:bldP spid="53" grpId="1" animBg="1"/>
      <p:bldP spid="57" grpId="0" animBg="1"/>
      <p:bldP spid="57" grpId="1" animBg="1"/>
      <p:bldP spid="63" grpId="0" animBg="1"/>
      <p:bldP spid="63" grpId="1" animBg="1"/>
      <p:bldP spid="61" grpId="0" animBg="1"/>
      <p:bldP spid="61" grpId="1" animBg="1"/>
      <p:bldP spid="26" grpId="0"/>
      <p:bldP spid="26" grpId="1"/>
      <p:bldP spid="31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7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28285" y="1658067"/>
            <a:ext cx="774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2: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y:</a:t>
            </a:r>
            <a:endParaRPr lang="en-US" sz="36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3240497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y x 36 = 972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3209490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729 : y = 81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07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-247562"/>
            <a:ext cx="12192000" cy="651336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53934"/>
            <a:ext cx="3165394" cy="1370770"/>
            <a:chOff x="0" y="53934"/>
            <a:chExt cx="3165394" cy="137077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723437"/>
              <a:ext cx="1818076" cy="701267"/>
              <a:chOff x="10235110" y="3658206"/>
              <a:chExt cx="1818076" cy="701267"/>
            </a:xfrm>
          </p:grpSpPr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969F2441-C24D-422C-903B-1DD105A99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5110" y="3871611"/>
                <a:ext cx="1818076" cy="487862"/>
              </a:xfrm>
              <a:prstGeom prst="rect">
                <a:avLst/>
              </a:prstGeom>
            </p:spPr>
          </p:pic>
          <p:pic>
            <p:nvPicPr>
              <p:cNvPr id="24" name="图片 5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1001" y="3658206"/>
                <a:ext cx="972185" cy="260876"/>
              </a:xfrm>
              <a:prstGeom prst="rect">
                <a:avLst/>
              </a:prstGeom>
            </p:spPr>
          </p:pic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3166097D-E4D4-4D99-9D7F-44F2554D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172" y="53934"/>
              <a:ext cx="1877222" cy="73890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80798" y="641841"/>
            <a:ext cx="72502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</a:t>
            </a:r>
          </a:p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BỎ TIỀN VÀO TÚI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5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y = 25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y = 27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y = 26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y = 28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18141" y="2094258"/>
            <a:ext cx="6858000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931904" y="3191008"/>
              <a:ext cx="24304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y x 36 = 972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3008 -0.0851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425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3841" y="4620164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712" y="4585046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69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y = 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y = 11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y = 10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y = 12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18141" y="2094258"/>
            <a:ext cx="6858000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854960" y="3098675"/>
              <a:ext cx="258436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729 : y = 81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15886 0.1312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55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2888" y="4601735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9755" y="4587662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712" y="4585046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6.25E-7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2.08333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2342" y="2031371"/>
            <a:ext cx="10577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3: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Mua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35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cái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bút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bi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87500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đồng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Hỏi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cần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có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bao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nhiêu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tiền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để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mua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40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cái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bút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bi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như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thế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09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99107" y="1227807"/>
            <a:ext cx="774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1: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Đặt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tính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rồi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tính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:</a:t>
            </a:r>
            <a:endParaRPr lang="en-US" sz="36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122931" y="2379977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278 : 13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71041" y="3622070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3782 : 73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243571" y="2348970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9984 : 24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71361" y="3591063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1682 : 58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82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8" grpId="0" animBg="1"/>
      <p:bldP spid="6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302923" y="2543402"/>
            <a:ext cx="4278662" cy="4278662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54501" y="-1"/>
            <a:ext cx="12480045" cy="8584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36915" y="1150447"/>
            <a:ext cx="8535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giải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36915" y="1855686"/>
            <a:ext cx="8535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Giá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tiền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một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cái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bút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bi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: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69045" y="2497906"/>
            <a:ext cx="8535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87 500 : 35 = 2 500 (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đồng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)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18" y="5990253"/>
            <a:ext cx="12615704" cy="86774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756328" y="3075057"/>
            <a:ext cx="8535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tiền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cần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mua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40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cái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bút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bi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: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8D909C-1F96-D545-A552-8FCB15459A3E}"/>
              </a:ext>
            </a:extLst>
          </p:cNvPr>
          <p:cNvSpPr txBox="1"/>
          <p:nvPr/>
        </p:nvSpPr>
        <p:spPr>
          <a:xfrm>
            <a:off x="2843611" y="3721032"/>
            <a:ext cx="8535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2 500 x 40 = 100 000 (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đồng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)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5703BD-9516-7145-9687-7D99D4404A27}"/>
              </a:ext>
            </a:extLst>
          </p:cNvPr>
          <p:cNvSpPr txBox="1"/>
          <p:nvPr/>
        </p:nvSpPr>
        <p:spPr>
          <a:xfrm>
            <a:off x="3547857" y="4328790"/>
            <a:ext cx="8535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Đáp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: 100 000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đồng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092C1E-FC23-C14E-9876-DE7ED3694491}"/>
              </a:ext>
            </a:extLst>
          </p:cNvPr>
          <p:cNvSpPr txBox="1"/>
          <p:nvPr/>
        </p:nvSpPr>
        <p:spPr>
          <a:xfrm>
            <a:off x="393505" y="700324"/>
            <a:ext cx="227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1: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852D49-3BD1-8E47-A61B-0CDE8FF4EC1E}"/>
              </a:ext>
            </a:extLst>
          </p:cNvPr>
          <p:cNvSpPr txBox="1"/>
          <p:nvPr/>
        </p:nvSpPr>
        <p:spPr>
          <a:xfrm>
            <a:off x="6558776" y="2657105"/>
            <a:ext cx="227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2: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6EAC6A-DFF5-0B44-B191-C5324CCC2D5F}"/>
              </a:ext>
            </a:extLst>
          </p:cNvPr>
          <p:cNvSpPr txBox="1"/>
          <p:nvPr/>
        </p:nvSpPr>
        <p:spPr>
          <a:xfrm>
            <a:off x="3302241" y="3248641"/>
            <a:ext cx="8662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giải</a:t>
            </a:r>
            <a:endParaRPr lang="en-US" sz="4000" b="1" dirty="0">
              <a:solidFill>
                <a:srgbClr val="111D5E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tiền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cần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mua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40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cái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bút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bi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(87 500 : 35) x 40 = 100 000 (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đồng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)</a:t>
            </a:r>
          </a:p>
          <a:p>
            <a:pPr algn="ctr"/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Đáp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: 100 000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đồng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4 0.02384 L -0.05013 0.0958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" y="358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29258 -0.0145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-74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22161 -0.0652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-326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29805 -0.1009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-50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1484 -0.1405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2" y="-703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29218 -0.1842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-921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325 -0.2092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  <p:bldP spid="30" grpId="0"/>
      <p:bldP spid="30" grpId="1"/>
      <p:bldP spid="30" grpId="2"/>
      <p:bldP spid="33" grpId="0"/>
      <p:bldP spid="33" grpId="1"/>
      <p:bldP spid="33" grpId="2"/>
      <p:bldP spid="36" grpId="0"/>
      <p:bldP spid="36" grpId="1"/>
      <p:bldP spid="36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7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-1290472"/>
            <a:ext cx="12299004" cy="814847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820433" y="1090265"/>
            <a:ext cx="10271372" cy="2218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rPr>
              <a:t>CHÚC MỪNG NĂM MỚI</a:t>
            </a:r>
            <a:endParaRPr lang="zh-CN" altLang="en-US" sz="7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Kabel KT" panose="02040603050506020204" pitchFamily="18" charset="0"/>
              <a:ea typeface="南构明史稿鉴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78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965860" y="1677307"/>
            <a:ext cx="6178674" cy="2271677"/>
            <a:chOff x="4873049" y="1719485"/>
            <a:chExt cx="6178674" cy="2271677"/>
          </a:xfrm>
        </p:grpSpPr>
        <p:sp>
          <p:nvSpPr>
            <p:cNvPr id="40" name="标题 1">
              <a:extLst>
                <a:ext uri="{FF2B5EF4-FFF2-40B4-BE49-F238E27FC236}">
                  <a16:creationId xmlns:a16="http://schemas.microsoft.com/office/drawing/2014/main" id="{B001978D-26C8-4097-B57E-37064811B60F}"/>
                </a:ext>
              </a:extLst>
            </p:cNvPr>
            <p:cNvSpPr txBox="1">
              <a:spLocks/>
            </p:cNvSpPr>
            <p:nvPr/>
          </p:nvSpPr>
          <p:spPr>
            <a:xfrm>
              <a:off x="4873049" y="1772708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9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LÌ XÌ</a:t>
              </a:r>
            </a:p>
            <a:p>
              <a:pPr algn="ctr"/>
              <a:r>
                <a:rPr lang="en-US" altLang="zh-CN" sz="9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LẤY HÊN</a:t>
              </a:r>
              <a:endParaRPr lang="zh-CN" altLang="en-US" sz="9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2" name="标题 1"/>
            <p:cNvSpPr txBox="1">
              <a:spLocks/>
            </p:cNvSpPr>
            <p:nvPr/>
          </p:nvSpPr>
          <p:spPr>
            <a:xfrm>
              <a:off x="4961700" y="1719485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9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LÌ XÌ</a:t>
              </a:r>
            </a:p>
            <a:p>
              <a:pPr algn="ctr"/>
              <a:r>
                <a:rPr lang="en-US" altLang="zh-CN" sz="9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LẤY HÊN</a:t>
              </a:r>
              <a:endParaRPr lang="zh-CN" altLang="en-US" sz="9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  <p:pic>
        <p:nvPicPr>
          <p:cNvPr id="37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5965" y="605581"/>
            <a:ext cx="11600047" cy="79788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835EE6D-EC3E-4603-BD09-C427E25E7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1352" y="0"/>
            <a:ext cx="3310645" cy="3832697"/>
          </a:xfrm>
          <a:prstGeom prst="rect">
            <a:avLst/>
          </a:prstGeom>
        </p:spPr>
      </p:pic>
      <p:pic>
        <p:nvPicPr>
          <p:cNvPr id="39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64" y="5535255"/>
            <a:ext cx="11600047" cy="797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0" y="1926635"/>
            <a:ext cx="6415919" cy="48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内容占位符 22">
            <a:extLst>
              <a:ext uri="{FF2B5EF4-FFF2-40B4-BE49-F238E27FC236}">
                <a16:creationId xmlns:a16="http://schemas.microsoft.com/office/drawing/2014/main" id="{79573FB2-B89D-4B33-9791-BA76961E15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1" y="3863605"/>
            <a:ext cx="11242675" cy="24971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5"/>
          <a:stretch/>
        </p:blipFill>
        <p:spPr>
          <a:xfrm>
            <a:off x="7156581" y="-575709"/>
            <a:ext cx="5035420" cy="22645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0"/>
          <a:stretch/>
        </p:blipFill>
        <p:spPr>
          <a:xfrm>
            <a:off x="-1" y="25861"/>
            <a:ext cx="5169159" cy="2614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914" y="1492032"/>
            <a:ext cx="103988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LÌ XÌ LẤY HÊN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Sau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Thử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14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9613" y="1440910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278 : 13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21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21 (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dư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4)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21 (</a:t>
            </a:r>
            <a:r>
              <a:rPr lang="en-US" sz="48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dư</a:t>
            </a:r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 5)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00" y="4114714"/>
            <a:ext cx="1127918" cy="107689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60" y="2731373"/>
            <a:ext cx="1057867" cy="1203873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1196872" y="4187829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69980" y="2897383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69980" y="416589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7A8269-D647-C44B-B1DE-1A8825F0A6D0}"/>
              </a:ext>
            </a:extLst>
          </p:cNvPr>
          <p:cNvSpPr txBox="1"/>
          <p:nvPr/>
        </p:nvSpPr>
        <p:spPr>
          <a:xfrm>
            <a:off x="4430711" y="612483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278  13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5095-F8C9-C74D-B423-CB95D46ED6DB}"/>
              </a:ext>
            </a:extLst>
          </p:cNvPr>
          <p:cNvGrpSpPr/>
          <p:nvPr/>
        </p:nvGrpSpPr>
        <p:grpSpPr>
          <a:xfrm>
            <a:off x="8425543" y="787918"/>
            <a:ext cx="982248" cy="1216579"/>
            <a:chOff x="8425543" y="787918"/>
            <a:chExt cx="982248" cy="121657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5273E2D-D78E-A549-BCDE-5046818D0239}"/>
                </a:ext>
              </a:extLst>
            </p:cNvPr>
            <p:cNvCxnSpPr/>
            <p:nvPr/>
          </p:nvCxnSpPr>
          <p:spPr>
            <a:xfrm>
              <a:off x="8425543" y="787918"/>
              <a:ext cx="0" cy="1216579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D2F3A7E-64D8-8447-AE31-51E7F1C82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3520" y="1285477"/>
              <a:ext cx="974271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B04EA91-4B55-EC4C-B7F5-18D8ACAD4C09}"/>
              </a:ext>
            </a:extLst>
          </p:cNvPr>
          <p:cNvSpPr txBox="1"/>
          <p:nvPr/>
        </p:nvSpPr>
        <p:spPr>
          <a:xfrm>
            <a:off x="8482187" y="1231887"/>
            <a:ext cx="949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21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ECE04C-97B5-0A45-91D8-0A96C3DF16A8}"/>
              </a:ext>
            </a:extLst>
          </p:cNvPr>
          <p:cNvSpPr txBox="1"/>
          <p:nvPr/>
        </p:nvSpPr>
        <p:spPr>
          <a:xfrm>
            <a:off x="7362081" y="1222307"/>
            <a:ext cx="1095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273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EB41FF-D33A-C746-A416-F9212749B39D}"/>
              </a:ext>
            </a:extLst>
          </p:cNvPr>
          <p:cNvSpPr txBox="1"/>
          <p:nvPr/>
        </p:nvSpPr>
        <p:spPr>
          <a:xfrm>
            <a:off x="7916736" y="1778508"/>
            <a:ext cx="1207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5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ectangle: Rounded Corners 55">
            <a:extLst>
              <a:ext uri="{FF2B5EF4-FFF2-40B4-BE49-F238E27FC236}">
                <a16:creationId xmlns:a16="http://schemas.microsoft.com/office/drawing/2014/main" id="{86F5BC1A-229D-324F-8DE6-AA9E630DC298}"/>
              </a:ext>
            </a:extLst>
          </p:cNvPr>
          <p:cNvSpPr/>
          <p:nvPr/>
        </p:nvSpPr>
        <p:spPr>
          <a:xfrm>
            <a:off x="1124396" y="2822717"/>
            <a:ext cx="4773743" cy="104381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22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16EF6B9-409B-EB41-AEA8-F5A7123888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26" y="2731373"/>
            <a:ext cx="1015225" cy="1155346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FA38AF81-B94D-0248-8475-55DF64D157AC}"/>
              </a:ext>
            </a:extLst>
          </p:cNvPr>
          <p:cNvSpPr/>
          <p:nvPr/>
        </p:nvSpPr>
        <p:spPr>
          <a:xfrm>
            <a:off x="1194472" y="2850601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27279 -0.004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0.30365 1.11111E-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30312 -4.44444E-6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0403 1.85185E-6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30365 -1.48148E-6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56" grpId="0" animBg="1"/>
      <p:bldP spid="60" grpId="0" animBg="1"/>
      <p:bldP spid="62" grpId="0" animBg="1"/>
      <p:bldP spid="57" grpId="0" animBg="1"/>
      <p:bldP spid="57" grpId="1" animBg="1"/>
      <p:bldP spid="61" grpId="0" animBg="1"/>
      <p:bldP spid="61" grpId="1" animBg="1"/>
      <p:bldP spid="63" grpId="0" animBg="1"/>
      <p:bldP spid="63" grpId="1" animBg="1"/>
      <p:bldP spid="26" grpId="0"/>
      <p:bldP spid="31" grpId="0"/>
      <p:bldP spid="32" grpId="0"/>
      <p:bldP spid="33" grpId="0"/>
      <p:bldP spid="36" grpId="0" animBg="1"/>
      <p:bldP spid="38" grpId="0" animBg="1"/>
      <p:bldP spid="3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1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2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9613" y="1440910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9984 : 24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417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195900" y="414621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418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195900" y="2799116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416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84" y="2784892"/>
            <a:ext cx="1127918" cy="107689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44" y="4011066"/>
            <a:ext cx="1057867" cy="1203873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1196872" y="4187829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38764" y="4177076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38764" y="283607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7A8269-D647-C44B-B1DE-1A8825F0A6D0}"/>
              </a:ext>
            </a:extLst>
          </p:cNvPr>
          <p:cNvSpPr txBox="1"/>
          <p:nvPr/>
        </p:nvSpPr>
        <p:spPr>
          <a:xfrm>
            <a:off x="4268478" y="552977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9984  24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5095-F8C9-C74D-B423-CB95D46ED6DB}"/>
              </a:ext>
            </a:extLst>
          </p:cNvPr>
          <p:cNvGrpSpPr/>
          <p:nvPr/>
        </p:nvGrpSpPr>
        <p:grpSpPr>
          <a:xfrm>
            <a:off x="8425543" y="714178"/>
            <a:ext cx="982248" cy="1216579"/>
            <a:chOff x="8425543" y="787918"/>
            <a:chExt cx="982248" cy="121657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5273E2D-D78E-A549-BCDE-5046818D0239}"/>
                </a:ext>
              </a:extLst>
            </p:cNvPr>
            <p:cNvCxnSpPr/>
            <p:nvPr/>
          </p:nvCxnSpPr>
          <p:spPr>
            <a:xfrm>
              <a:off x="8425543" y="787918"/>
              <a:ext cx="0" cy="1216579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D2F3A7E-64D8-8447-AE31-51E7F1C82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3520" y="1285477"/>
              <a:ext cx="974271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B04EA91-4B55-EC4C-B7F5-18D8ACAD4C09}"/>
              </a:ext>
            </a:extLst>
          </p:cNvPr>
          <p:cNvSpPr txBox="1"/>
          <p:nvPr/>
        </p:nvSpPr>
        <p:spPr>
          <a:xfrm>
            <a:off x="8482187" y="1158147"/>
            <a:ext cx="132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416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ECE04C-97B5-0A45-91D8-0A96C3DF16A8}"/>
              </a:ext>
            </a:extLst>
          </p:cNvPr>
          <p:cNvSpPr txBox="1"/>
          <p:nvPr/>
        </p:nvSpPr>
        <p:spPr>
          <a:xfrm>
            <a:off x="7362081" y="1148567"/>
            <a:ext cx="1095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38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EB41FF-D33A-C746-A416-F9212749B39D}"/>
              </a:ext>
            </a:extLst>
          </p:cNvPr>
          <p:cNvSpPr txBox="1"/>
          <p:nvPr/>
        </p:nvSpPr>
        <p:spPr>
          <a:xfrm>
            <a:off x="7376829" y="1661552"/>
            <a:ext cx="1207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144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ectangle: Rounded Corners 55">
            <a:extLst>
              <a:ext uri="{FF2B5EF4-FFF2-40B4-BE49-F238E27FC236}">
                <a16:creationId xmlns:a16="http://schemas.microsoft.com/office/drawing/2014/main" id="{86F5BC1A-229D-324F-8DE6-AA9E630DC298}"/>
              </a:ext>
            </a:extLst>
          </p:cNvPr>
          <p:cNvSpPr/>
          <p:nvPr/>
        </p:nvSpPr>
        <p:spPr>
          <a:xfrm>
            <a:off x="1124396" y="2822717"/>
            <a:ext cx="4773743" cy="104381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11D5E"/>
                </a:solidFill>
                <a:latin typeface="UTM Avo" panose="02040603050506020204" pitchFamily="18" charset="0"/>
              </a:rPr>
              <a:t>415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16EF6B9-409B-EB41-AEA8-F5A7123888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26" y="2731373"/>
            <a:ext cx="1015225" cy="1155346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FA38AF81-B94D-0248-8475-55DF64D157AC}"/>
              </a:ext>
            </a:extLst>
          </p:cNvPr>
          <p:cNvSpPr/>
          <p:nvPr/>
        </p:nvSpPr>
        <p:spPr>
          <a:xfrm>
            <a:off x="1194472" y="2850601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BAF52-8746-3A4B-ABC2-D4D2DB2309C9}"/>
              </a:ext>
            </a:extLst>
          </p:cNvPr>
          <p:cNvSpPr txBox="1"/>
          <p:nvPr/>
        </p:nvSpPr>
        <p:spPr>
          <a:xfrm>
            <a:off x="7980760" y="2122052"/>
            <a:ext cx="1207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0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4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27279 -0.004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0.30365 1.11111E-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30313 1.48148E-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30404 1.85185E-6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30365 -1.48148E-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56" grpId="0" animBg="1"/>
      <p:bldP spid="60" grpId="0" animBg="1"/>
      <p:bldP spid="62" grpId="0" animBg="1"/>
      <p:bldP spid="57" grpId="0" animBg="1"/>
      <p:bldP spid="57" grpId="1" animBg="1"/>
      <p:bldP spid="61" grpId="0" animBg="1"/>
      <p:bldP spid="61" grpId="1" animBg="1"/>
      <p:bldP spid="63" grpId="0" animBg="1"/>
      <p:bldP spid="63" grpId="1" animBg="1"/>
      <p:bldP spid="26" grpId="0"/>
      <p:bldP spid="31" grpId="0"/>
      <p:bldP spid="32" grpId="0"/>
      <p:bldP spid="33" grpId="0"/>
      <p:bldP spid="36" grpId="0" animBg="1"/>
      <p:bldP spid="38" grpId="0" animBg="1"/>
      <p:bldP spid="38" grpId="1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1004" y="4048799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21" y="4531858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46" name="Rectangle: Rounded Corners 45"/>
          <p:cNvSpPr/>
          <p:nvPr/>
        </p:nvSpPr>
        <p:spPr>
          <a:xfrm>
            <a:off x="1277322" y="2744064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  51 (</a:t>
            </a:r>
            <a:r>
              <a:rPr lang="en-US" sz="4800" b="1" dirty="0" err="1">
                <a:latin typeface="UTM Avo" panose="02040603050506020204" pitchFamily="18" charset="0"/>
              </a:rPr>
              <a:t>dư</a:t>
            </a:r>
            <a:r>
              <a:rPr lang="en-US" sz="4800" b="1" dirty="0">
                <a:latin typeface="UTM Avo" panose="02040603050506020204" pitchFamily="18" charset="0"/>
              </a:rPr>
              <a:t> 59)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325432" y="3986157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  51 (</a:t>
            </a:r>
            <a:r>
              <a:rPr lang="en-US" sz="4800" b="1" dirty="0" err="1">
                <a:latin typeface="UTM Avo" panose="02040603050506020204" pitchFamily="18" charset="0"/>
              </a:rPr>
              <a:t>dư</a:t>
            </a:r>
            <a:r>
              <a:rPr lang="en-US" sz="4800" b="1" dirty="0">
                <a:latin typeface="UTM Avo" panose="02040603050506020204" pitchFamily="18" charset="0"/>
              </a:rPr>
              <a:t> 61)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425752" y="3955150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  51 (</a:t>
            </a:r>
            <a:r>
              <a:rPr lang="en-US" sz="4800" b="1" dirty="0" err="1">
                <a:latin typeface="UTM Avo" panose="02040603050506020204" pitchFamily="18" charset="0"/>
              </a:rPr>
              <a:t>dư</a:t>
            </a:r>
            <a:r>
              <a:rPr lang="en-US" sz="4800" b="1" dirty="0">
                <a:latin typeface="UTM Avo" panose="02040603050506020204" pitchFamily="18" charset="0"/>
              </a:rPr>
              <a:t> 62)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10" y="2707700"/>
            <a:ext cx="1168862" cy="11159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41" y="3850292"/>
            <a:ext cx="1059619" cy="120586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96" y="3819998"/>
            <a:ext cx="1057867" cy="120387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325432" y="2773068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373542" y="400677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468327" y="3994789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1C7375-FB17-C241-A1C8-597C36C37D26}"/>
              </a:ext>
            </a:extLst>
          </p:cNvPr>
          <p:cNvSpPr txBox="1"/>
          <p:nvPr/>
        </p:nvSpPr>
        <p:spPr>
          <a:xfrm>
            <a:off x="1870266" y="158071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3782 : 73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21D692-6B6D-3740-ADF2-974CB7DC0560}"/>
              </a:ext>
            </a:extLst>
          </p:cNvPr>
          <p:cNvSpPr txBox="1"/>
          <p:nvPr/>
        </p:nvSpPr>
        <p:spPr>
          <a:xfrm>
            <a:off x="4268478" y="493985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3782  73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9DA7D9-024C-BA4C-8512-3B2C3DFC2A78}"/>
              </a:ext>
            </a:extLst>
          </p:cNvPr>
          <p:cNvGrpSpPr/>
          <p:nvPr/>
        </p:nvGrpSpPr>
        <p:grpSpPr>
          <a:xfrm>
            <a:off x="8425543" y="655186"/>
            <a:ext cx="982248" cy="1216579"/>
            <a:chOff x="8425543" y="787918"/>
            <a:chExt cx="982248" cy="121657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6F872B-2DA4-6342-B0BE-64145ED98A03}"/>
                </a:ext>
              </a:extLst>
            </p:cNvPr>
            <p:cNvCxnSpPr/>
            <p:nvPr/>
          </p:nvCxnSpPr>
          <p:spPr>
            <a:xfrm>
              <a:off x="8425543" y="787918"/>
              <a:ext cx="0" cy="1216579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5D81D4-F433-FF44-9696-910A098489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3520" y="1285477"/>
              <a:ext cx="974271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19FE219-E733-5040-B828-C258E0AB6DC1}"/>
              </a:ext>
            </a:extLst>
          </p:cNvPr>
          <p:cNvSpPr txBox="1"/>
          <p:nvPr/>
        </p:nvSpPr>
        <p:spPr>
          <a:xfrm>
            <a:off x="8482187" y="1099155"/>
            <a:ext cx="132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51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7788A7-35FA-DB46-A359-2E9897E930BA}"/>
              </a:ext>
            </a:extLst>
          </p:cNvPr>
          <p:cNvSpPr txBox="1"/>
          <p:nvPr/>
        </p:nvSpPr>
        <p:spPr>
          <a:xfrm>
            <a:off x="7362081" y="1089575"/>
            <a:ext cx="1095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132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AF4445-CD1A-4146-AF6A-B808B13081F1}"/>
              </a:ext>
            </a:extLst>
          </p:cNvPr>
          <p:cNvSpPr txBox="1"/>
          <p:nvPr/>
        </p:nvSpPr>
        <p:spPr>
          <a:xfrm>
            <a:off x="7428578" y="1663050"/>
            <a:ext cx="1207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  59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ectangle: Rounded Corners 59">
            <a:extLst>
              <a:ext uri="{FF2B5EF4-FFF2-40B4-BE49-F238E27FC236}">
                <a16:creationId xmlns:a16="http://schemas.microsoft.com/office/drawing/2014/main" id="{289E326D-230B-EF44-860D-DFE2FC988ACF}"/>
              </a:ext>
            </a:extLst>
          </p:cNvPr>
          <p:cNvSpPr/>
          <p:nvPr/>
        </p:nvSpPr>
        <p:spPr>
          <a:xfrm>
            <a:off x="6353874" y="2763733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  51 (</a:t>
            </a:r>
            <a:r>
              <a:rPr lang="en-US" sz="4800" b="1" dirty="0" err="1">
                <a:latin typeface="UTM Avo" panose="02040603050506020204" pitchFamily="18" charset="0"/>
              </a:rPr>
              <a:t>dư</a:t>
            </a:r>
            <a:r>
              <a:rPr lang="en-US" sz="4800" b="1" dirty="0">
                <a:latin typeface="UTM Avo" panose="02040603050506020204" pitchFamily="18" charset="0"/>
              </a:rPr>
              <a:t> 60)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FBFB38A-DBE2-A348-8966-7247A30BB3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18" y="2628581"/>
            <a:ext cx="1057867" cy="1203873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F0696C45-5AB2-CD4A-9CD9-68C72116374F}"/>
              </a:ext>
            </a:extLst>
          </p:cNvPr>
          <p:cNvSpPr/>
          <p:nvPr/>
        </p:nvSpPr>
        <p:spPr>
          <a:xfrm>
            <a:off x="6396449" y="280337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27278 -0.004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0742 -0.00139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0.30209 1.11022E-1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30313 1.85185E-6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30313 2.96296E-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  <p:bldP spid="60" grpId="0" animBg="1"/>
      <p:bldP spid="51" grpId="0" animBg="1"/>
      <p:bldP spid="51" grpId="1" animBg="1"/>
      <p:bldP spid="53" grpId="0" animBg="1"/>
      <p:bldP spid="53" grpId="1" animBg="1"/>
      <p:bldP spid="61" grpId="0" animBg="1"/>
      <p:bldP spid="61" grpId="1" animBg="1"/>
      <p:bldP spid="26" grpId="0"/>
      <p:bldP spid="26" grpId="1"/>
      <p:bldP spid="28" grpId="0"/>
      <p:bldP spid="32" grpId="0"/>
      <p:bldP spid="33" grpId="0"/>
      <p:bldP spid="34" grpId="0"/>
      <p:bldP spid="36" grpId="0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3992</TotalTime>
  <Words>573</Words>
  <Application>Microsoft Macintosh PowerPoint</Application>
  <PresentationFormat>Widescreen</PresentationFormat>
  <Paragraphs>128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Times New Roman</vt:lpstr>
      <vt:lpstr>UTM Androgyne</vt:lpstr>
      <vt:lpstr>UTM Avo</vt:lpstr>
      <vt:lpstr>Calibri</vt:lpstr>
      <vt:lpstr>等线</vt:lpstr>
      <vt:lpstr>Arial</vt:lpstr>
      <vt:lpstr>UTM Duepuntozero</vt:lpstr>
      <vt:lpstr>UTM Kabel KT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 tr99</dc:title>
  <dc:subject>Toan 4</dc:subject>
  <dc:creator>KTUTS</dc:creator>
  <cp:keywords>VIETBAO</cp:keywords>
  <cp:lastModifiedBy>Microsoft Office User</cp:lastModifiedBy>
  <cp:revision>75</cp:revision>
  <dcterms:created xsi:type="dcterms:W3CDTF">2021-11-02T11:43:35Z</dcterms:created>
  <dcterms:modified xsi:type="dcterms:W3CDTF">2022-01-06T14:19:54Z</dcterms:modified>
  <cp:version>A10</cp:version>
</cp:coreProperties>
</file>