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3"/>
  </p:notesMasterIdLst>
  <p:sldIdLst>
    <p:sldId id="478" r:id="rId3"/>
    <p:sldId id="308" r:id="rId4"/>
    <p:sldId id="257" r:id="rId5"/>
    <p:sldId id="256" r:id="rId6"/>
    <p:sldId id="302" r:id="rId7"/>
    <p:sldId id="303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272" r:id="rId19"/>
    <p:sldId id="283" r:id="rId20"/>
    <p:sldId id="479" r:id="rId21"/>
    <p:sldId id="2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24" autoAdjust="0"/>
    <p:restoredTop sz="94660"/>
  </p:normalViewPr>
  <p:slideViewPr>
    <p:cSldViewPr snapToGrid="0">
      <p:cViewPr>
        <p:scale>
          <a:sx n="101" d="100"/>
          <a:sy n="101" d="100"/>
        </p:scale>
        <p:origin x="144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2022/1/3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4e59ac22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94e59ac22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2861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mừng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các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con</a:t>
            </a: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với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tiết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học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6" y="722145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54" y="0"/>
            <a:ext cx="12189179" cy="107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  <a:endParaRPr lang="en-US" altLang="en-US" sz="319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5191038" y="1024481"/>
            <a:ext cx="3543300" cy="5509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1" name="Google Shape;73;p15">
            <a:extLst>
              <a:ext uri="{FF2B5EF4-FFF2-40B4-BE49-F238E27FC236}">
                <a16:creationId xmlns:a16="http://schemas.microsoft.com/office/drawing/2014/main" id="{10A8FC89-9B01-4B72-8A5D-61492EF5C327}"/>
              </a:ext>
            </a:extLst>
          </p:cNvPr>
          <p:cNvSpPr/>
          <p:nvPr/>
        </p:nvSpPr>
        <p:spPr>
          <a:xfrm>
            <a:off x="3722306" y="1585281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Google Shape;73;p15">
            <a:extLst>
              <a:ext uri="{FF2B5EF4-FFF2-40B4-BE49-F238E27FC236}">
                <a16:creationId xmlns:a16="http://schemas.microsoft.com/office/drawing/2014/main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2900105" y="2928141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3A596E-7D3C-488A-88ED-D0556CF81D43}"/>
              </a:ext>
            </a:extLst>
          </p:cNvPr>
          <p:cNvSpPr/>
          <p:nvPr/>
        </p:nvSpPr>
        <p:spPr>
          <a:xfrm>
            <a:off x="-470025" y="2857357"/>
            <a:ext cx="386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=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2454537" y="3835432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403379" y="3807028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+ 2 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BB5AD-3A84-4136-A699-AC7924B4C89E}"/>
              </a:ext>
            </a:extLst>
          </p:cNvPr>
          <p:cNvCxnSpPr/>
          <p:nvPr/>
        </p:nvCxnSpPr>
        <p:spPr>
          <a:xfrm>
            <a:off x="4694929" y="1330528"/>
            <a:ext cx="56200" cy="4953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2875778" y="2376722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7" y="2386065"/>
            <a:ext cx="3991117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+ 8 + 2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8324231" y="2325311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046633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872230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410614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 + 5 + 1 =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8117294" y="5079945"/>
            <a:ext cx="1777006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935561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643849" y="4496392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9 hay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ea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337319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9</a:t>
            </a: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480263"/>
            <a:ext cx="1067637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1047048" y="2158790"/>
            <a:ext cx="1086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16AE62-1C1D-43C5-A671-5C29D28D9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00" y="2152391"/>
            <a:ext cx="5053320" cy="505332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25414C9-6587-4A35-AE43-EC708E78E5A8}"/>
              </a:ext>
            </a:extLst>
          </p:cNvPr>
          <p:cNvSpPr txBox="1">
            <a:spLocks/>
          </p:cNvSpPr>
          <p:nvPr/>
        </p:nvSpPr>
        <p:spPr>
          <a:xfrm>
            <a:off x="5568057" y="764275"/>
            <a:ext cx="222790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94DC60DD-AAB3-4078-B8CF-2CA68BE3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9" y="849047"/>
            <a:ext cx="1219200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 </a:t>
            </a: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CF436F68-D634-43BF-85F7-C5CAD33C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803" y="1257513"/>
            <a:ext cx="655320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99;  1999;  108; 5643;  29385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84E5C3-D878-45AE-9CA9-08A8AB03DFE7}"/>
              </a:ext>
            </a:extLst>
          </p:cNvPr>
          <p:cNvSpPr/>
          <p:nvPr/>
        </p:nvSpPr>
        <p:spPr>
          <a:xfrm>
            <a:off x="2328106" y="1383227"/>
            <a:ext cx="820161" cy="603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BBEDB5-99B4-4D1C-B1CE-F0B2BD6A2605}"/>
              </a:ext>
            </a:extLst>
          </p:cNvPr>
          <p:cNvSpPr/>
          <p:nvPr/>
        </p:nvSpPr>
        <p:spPr>
          <a:xfrm>
            <a:off x="6298828" y="1437661"/>
            <a:ext cx="1220393" cy="612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CD0AA-288A-4623-A31F-A004116624E1}"/>
              </a:ext>
            </a:extLst>
          </p:cNvPr>
          <p:cNvSpPr/>
          <p:nvPr/>
        </p:nvSpPr>
        <p:spPr>
          <a:xfrm>
            <a:off x="4257904" y="1458668"/>
            <a:ext cx="843369" cy="5522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5C8D06-EAB1-4AE7-B871-731901A5BD95}"/>
              </a:ext>
            </a:extLst>
          </p:cNvPr>
          <p:cNvSpPr/>
          <p:nvPr/>
        </p:nvSpPr>
        <p:spPr>
          <a:xfrm>
            <a:off x="5191979" y="1476514"/>
            <a:ext cx="1051778" cy="5345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C9F9E-1D6F-41CA-AFB4-79BD687196BA}"/>
              </a:ext>
            </a:extLst>
          </p:cNvPr>
          <p:cNvSpPr txBox="1"/>
          <p:nvPr/>
        </p:nvSpPr>
        <p:spPr>
          <a:xfrm>
            <a:off x="1218469" y="240849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99 = 9 + 9 =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A18B0-2DAB-4DF9-9CBD-E23D5D42D9E7}"/>
              </a:ext>
            </a:extLst>
          </p:cNvPr>
          <p:cNvSpPr txBox="1"/>
          <p:nvPr/>
        </p:nvSpPr>
        <p:spPr>
          <a:xfrm>
            <a:off x="1172976" y="309828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1999 = 1 + 9 + 9 + 9 =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91C02-941C-4D94-B819-A2D1CA564B17}"/>
              </a:ext>
            </a:extLst>
          </p:cNvPr>
          <p:cNvSpPr txBox="1"/>
          <p:nvPr/>
        </p:nvSpPr>
        <p:spPr>
          <a:xfrm>
            <a:off x="1172975" y="381301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006668-205E-49F1-81B9-F152447731A4}"/>
              </a:ext>
            </a:extLst>
          </p:cNvPr>
          <p:cNvSpPr txBox="1"/>
          <p:nvPr/>
        </p:nvSpPr>
        <p:spPr>
          <a:xfrm>
            <a:off x="1172974" y="4524427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5643 = 5 + 6 + 4 + 3 = 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8B176-03E7-4034-A0D2-63CCEB1F2563}"/>
              </a:ext>
            </a:extLst>
          </p:cNvPr>
          <p:cNvSpPr txBox="1"/>
          <p:nvPr/>
        </p:nvSpPr>
        <p:spPr>
          <a:xfrm>
            <a:off x="1130436" y="5235842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29 385 = 2 + 9 + 3 + 8 + 5 = 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  <p:bldP spid="2" grpId="0"/>
      <p:bldP spid="11" grpId="0" build="allAtOnce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652" y="2738332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67" y="0"/>
            <a:ext cx="11583465" cy="140053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1046026" y="1063851"/>
            <a:ext cx="10099946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5553;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3975271" y="921090"/>
            <a:ext cx="890588" cy="926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5607619" y="1024310"/>
            <a:ext cx="1124484" cy="8597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7665224" y="1126166"/>
            <a:ext cx="1368687" cy="763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677C4-EA46-4BFD-807A-7B7E7A7A874F}"/>
              </a:ext>
            </a:extLst>
          </p:cNvPr>
          <p:cNvSpPr txBox="1"/>
          <p:nvPr/>
        </p:nvSpPr>
        <p:spPr>
          <a:xfrm>
            <a:off x="4190997" y="2559994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96 = 9 + 6 =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75EB2-B8C9-4E06-82A0-8CE7434D30D0}"/>
              </a:ext>
            </a:extLst>
          </p:cNvPr>
          <p:cNvSpPr txBox="1"/>
          <p:nvPr/>
        </p:nvSpPr>
        <p:spPr>
          <a:xfrm>
            <a:off x="4190998" y="3228550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C4A10-E636-4CD3-A1C9-5DD2C0D8ACEE}"/>
              </a:ext>
            </a:extLst>
          </p:cNvPr>
          <p:cNvSpPr txBox="1"/>
          <p:nvPr/>
        </p:nvSpPr>
        <p:spPr>
          <a:xfrm>
            <a:off x="4190996" y="3920610"/>
            <a:ext cx="6115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7853 = 7 + 8 + 5 + 3 =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1DA32-189D-4DF3-B1EE-ED4F2841160C}"/>
              </a:ext>
            </a:extLst>
          </p:cNvPr>
          <p:cNvSpPr txBox="1"/>
          <p:nvPr/>
        </p:nvSpPr>
        <p:spPr>
          <a:xfrm>
            <a:off x="4190996" y="468040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5553 = 5 + 5 + 5 + 3 =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2C6CA-17E0-45A2-BE5A-44CD471F980B}"/>
              </a:ext>
            </a:extLst>
          </p:cNvPr>
          <p:cNvSpPr txBox="1"/>
          <p:nvPr/>
        </p:nvSpPr>
        <p:spPr>
          <a:xfrm>
            <a:off x="4197150" y="550176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1097 = 1 + 0 + 9 + 7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2" grpId="0"/>
      <p:bldP spid="9" grpId="0"/>
      <p:bldP spid="9" grpId="1"/>
      <p:bldP spid="10" grpId="0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 txBox="1">
            <a:spLocks/>
          </p:cNvSpPr>
          <p:nvPr/>
        </p:nvSpPr>
        <p:spPr>
          <a:xfrm>
            <a:off x="304267" y="0"/>
            <a:ext cx="11583465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20886" y="1349829"/>
            <a:ext cx="104502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041899" y="1349829"/>
            <a:ext cx="21082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656162" y="1349829"/>
            <a:ext cx="246074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 txBox="1">
            <a:spLocks/>
          </p:cNvSpPr>
          <p:nvPr/>
        </p:nvSpPr>
        <p:spPr>
          <a:xfrm>
            <a:off x="2350782" y="2405744"/>
            <a:ext cx="7076247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677C4-EA46-4BFD-807A-7B7E7A7A874F}"/>
              </a:ext>
            </a:extLst>
          </p:cNvPr>
          <p:cNvSpPr txBox="1"/>
          <p:nvPr/>
        </p:nvSpPr>
        <p:spPr>
          <a:xfrm>
            <a:off x="2892176" y="4334808"/>
            <a:ext cx="443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31 ….   ;  …  35 ; 2 … . 5.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61658" y="4346121"/>
            <a:ext cx="438153" cy="487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01672" y="4343399"/>
            <a:ext cx="564241" cy="4680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33622" y="4319813"/>
            <a:ext cx="522514" cy="491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89121" y="4325355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86940" y="4278086"/>
            <a:ext cx="478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0718" y="430863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0" grpId="0"/>
      <p:bldP spid="16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559</Words>
  <Application>Microsoft Macintosh PowerPoint</Application>
  <PresentationFormat>Widescreen</PresentationFormat>
  <Paragraphs>93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HP001 4 hàng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Alba Matter</vt:lpstr>
      <vt:lpstr>UTM Arruba KT</vt:lpstr>
      <vt:lpstr>Wingdings 3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Trong các số sau, số nào không chia hết cho 9?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Microsoft Office User</cp:lastModifiedBy>
  <cp:revision>391</cp:revision>
  <dcterms:created xsi:type="dcterms:W3CDTF">2019-03-29T12:25:33Z</dcterms:created>
  <dcterms:modified xsi:type="dcterms:W3CDTF">2022-01-03T16:58:48Z</dcterms:modified>
</cp:coreProperties>
</file>