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8" r:id="rId2"/>
    <p:sldId id="341" r:id="rId3"/>
    <p:sldId id="363" r:id="rId4"/>
    <p:sldId id="365" r:id="rId5"/>
    <p:sldId id="366" r:id="rId6"/>
    <p:sldId id="367" r:id="rId7"/>
    <p:sldId id="368" r:id="rId8"/>
    <p:sldId id="384" r:id="rId9"/>
    <p:sldId id="370" r:id="rId10"/>
    <p:sldId id="259" r:id="rId11"/>
    <p:sldId id="371" r:id="rId12"/>
    <p:sldId id="372" r:id="rId13"/>
    <p:sldId id="373" r:id="rId14"/>
    <p:sldId id="374" r:id="rId15"/>
    <p:sldId id="375" r:id="rId16"/>
    <p:sldId id="379" r:id="rId17"/>
    <p:sldId id="376" r:id="rId18"/>
    <p:sldId id="377" r:id="rId19"/>
    <p:sldId id="378" r:id="rId20"/>
    <p:sldId id="364" r:id="rId21"/>
    <p:sldId id="346" r:id="rId22"/>
    <p:sldId id="385" r:id="rId23"/>
    <p:sldId id="386" r:id="rId24"/>
    <p:sldId id="387" r:id="rId25"/>
    <p:sldId id="389" r:id="rId26"/>
    <p:sldId id="390" r:id="rId27"/>
    <p:sldId id="388" r:id="rId28"/>
    <p:sldId id="257" r:id="rId29"/>
    <p:sldId id="380" r:id="rId30"/>
    <p:sldId id="381" r:id="rId31"/>
    <p:sldId id="382" r:id="rId32"/>
    <p:sldId id="383" r:id="rId33"/>
  </p:sldIdLst>
  <p:sldSz cx="12192000" cy="6858000"/>
  <p:notesSz cx="6858000" cy="9144000"/>
  <p:embeddedFontLst>
    <p:embeddedFont>
      <p:font typeface="等线" panose="02010600030101010101" pitchFamily="2" charset="-122"/>
      <p:regular r:id="rId35"/>
      <p:bold r:id="rId36"/>
    </p:embeddedFont>
    <p:embeddedFont>
      <p:font typeface="等线 Light" panose="02010600030101010101" pitchFamily="2" charset="-122"/>
      <p:regular r:id="rId37"/>
    </p:embeddedFont>
    <p:embeddedFont>
      <p:font typeface="字魂59号-创粗黑" pitchFamily="2" charset="-122"/>
      <p:regular r:id="rId38"/>
    </p:embeddedFont>
    <p:embeddedFont>
      <p:font typeface="#9Slide07 IcielStormtrooper" panose="020B0500000000000000" pitchFamily="34" charset="77"/>
      <p:regular r:id="rId39"/>
    </p:embeddedFont>
    <p:embeddedFont>
      <p:font typeface="Bahnschrift Light SemiCondensed" panose="020B0502040204020203" pitchFamily="34" charset="0"/>
      <p:regular r:id="rId40"/>
    </p:embeddedFont>
    <p:embeddedFont>
      <p:font typeface="Cambria Math" panose="02040503050406030204" pitchFamily="18" charset="0"/>
      <p:regular r:id="rId41"/>
    </p:embeddedFont>
    <p:embeddedFont>
      <p:font typeface="UTM Copperplate" panose="02040603050506020204" pitchFamily="18"/>
      <p:regular r:id="rId42"/>
      <p:bold r:id="rId43"/>
    </p:embeddedFont>
    <p:embeddedFont>
      <p:font typeface="UTM Tam Le" panose="02040603050506020204" pitchFamily="18"/>
      <p:regular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97FE"/>
    <a:srgbClr val="9B0FEA"/>
    <a:srgbClr val="95DAC1"/>
    <a:srgbClr val="FD6F96"/>
    <a:srgbClr val="FFEBA1"/>
    <a:srgbClr val="6F69AC"/>
    <a:srgbClr val="7433EF"/>
    <a:srgbClr val="F9A2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4" autoAdjust="0"/>
    <p:restoredTop sz="82857" autoAdjust="0"/>
  </p:normalViewPr>
  <p:slideViewPr>
    <p:cSldViewPr snapToGrid="0">
      <p:cViewPr varScale="1">
        <p:scale>
          <a:sx n="114" d="100"/>
          <a:sy n="114" d="100"/>
        </p:scale>
        <p:origin x="184" y="4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pPr/>
              <a:t>2022/2/7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51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972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3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04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5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31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 cstate="print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 cstate="print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3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9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1C411C-D99D-4D77-AFF1-1FF0CD69CC61}"/>
              </a:ext>
            </a:extLst>
          </p:cNvPr>
          <p:cNvSpPr txBox="1"/>
          <p:nvPr userDrawn="1"/>
        </p:nvSpPr>
        <p:spPr>
          <a:xfrm>
            <a:off x="11201400" y="152400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0C713-F2B8-4C32-9000-8501612472FD}"/>
              </a:ext>
            </a:extLst>
          </p:cNvPr>
          <p:cNvSpPr txBox="1"/>
          <p:nvPr userDrawn="1"/>
        </p:nvSpPr>
        <p:spPr>
          <a:xfrm>
            <a:off x="0" y="6488668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AFEAF2-D568-44C1-BA63-EA6A5B727A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CD3AA9-FC33-4217-A15B-2955940811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EC883E-63B5-4E3E-93C3-1E5D59B7651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E7E956-D2E2-4DD7-8135-67A21EF926A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B10F1C-93DE-4D13-B43E-A2C4D6CADAE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3B52F4-CF21-45EB-9CE7-BB35FB87117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microsoft.com/office/2007/relationships/hdphoto" Target="../media/hdphoto4.wdp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5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7.png"/><Relationship Id="rId7" Type="http://schemas.openxmlformats.org/officeDocument/2006/relationships/image" Target="../media/image11.png"/><Relationship Id="rId12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8.png"/><Relationship Id="rId5" Type="http://schemas.microsoft.com/office/2007/relationships/hdphoto" Target="../media/hdphoto4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3" Type="http://schemas.openxmlformats.org/officeDocument/2006/relationships/image" Target="../media/image17.jpeg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16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1.wav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3.png"/><Relationship Id="rId10" Type="http://schemas.openxmlformats.org/officeDocument/2006/relationships/image" Target="../media/image84.png"/><Relationship Id="rId4" Type="http://schemas.openxmlformats.org/officeDocument/2006/relationships/image" Target="../media/image30.jpeg"/><Relationship Id="rId9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0.jpeg"/><Relationship Id="rId7" Type="http://schemas.openxmlformats.org/officeDocument/2006/relationships/image" Target="../media/image8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7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7.wdp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2" Type="http://schemas.openxmlformats.org/officeDocument/2006/relationships/image" Target="../media/image30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microsoft.com/office/2007/relationships/hdphoto" Target="../media/hdphoto7.wdp"/><Relationship Id="rId9" Type="http://schemas.openxmlformats.org/officeDocument/2006/relationships/image" Target="../media/image24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33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7.wdp"/><Relationship Id="rId1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0432" y="1638699"/>
            <a:ext cx="2633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pperplate" panose="02040603050506020204" pitchFamily="18" charset="0"/>
              </a:rPr>
              <a:t>TOÁN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440" y="2298942"/>
            <a:ext cx="9046464" cy="3833295"/>
            <a:chOff x="463296" y="2153013"/>
            <a:chExt cx="9046464" cy="3833295"/>
          </a:xfrm>
        </p:grpSpPr>
        <p:sp>
          <p:nvSpPr>
            <p:cNvPr id="21" name="TextBox 20"/>
            <p:cNvSpPr txBox="1"/>
            <p:nvPr/>
          </p:nvSpPr>
          <p:spPr>
            <a:xfrm>
              <a:off x="557784" y="2200656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PHÂN SỐ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296" y="2153013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D40A0-307E-46DD-A785-1DC58AE300DE}"/>
              </a:ext>
            </a:extLst>
          </p:cNvPr>
          <p:cNvSpPr txBox="1"/>
          <p:nvPr/>
        </p:nvSpPr>
        <p:spPr>
          <a:xfrm>
            <a:off x="0" y="6488668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#9Slide07 IcielStormtrooper" panose="020B0500000000000000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5"/>
              <p:cNvSpPr txBox="1">
                <a:spLocks noChangeArrowheads="1"/>
              </p:cNvSpPr>
              <p:nvPr/>
            </p:nvSpPr>
            <p:spPr bwMode="auto">
              <a:xfrm>
                <a:off x="2429687" y="644258"/>
                <a:ext cx="6606585" cy="18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altLang="en-US" sz="7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7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altLang="en-US" sz="7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9687" y="644258"/>
                <a:ext cx="6606585" cy="1869551"/>
              </a:xfrm>
              <a:prstGeom prst="rect">
                <a:avLst/>
              </a:prstGeom>
              <a:blipFill>
                <a:blip r:embed="rId3" cstate="print"/>
                <a:stretch>
                  <a:fillRect l="-7018" b="-12418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3"/>
              <p:cNvSpPr txBox="1">
                <a:spLocks noChangeArrowheads="1"/>
              </p:cNvSpPr>
              <p:nvPr/>
            </p:nvSpPr>
            <p:spPr bwMode="auto">
              <a:xfrm>
                <a:off x="369525" y="2718284"/>
                <a:ext cx="11536725" cy="2015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ts val="0"/>
                  </a:spcBef>
                  <a:buNone/>
                </a:pP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Tìm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bằng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800" b="1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800" b="1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nhưng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có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</a:p>
              <a:p>
                <a:pPr algn="ctr">
                  <a:spcBef>
                    <a:spcPts val="0"/>
                  </a:spcBef>
                  <a:buNone/>
                </a:pP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số và mẫu số bé hơn.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525" y="2718284"/>
                <a:ext cx="11536725" cy="2015873"/>
              </a:xfrm>
              <a:prstGeom prst="rect">
                <a:avLst/>
              </a:prstGeom>
              <a:blipFill>
                <a:blip r:embed="rId4" cstate="print"/>
                <a:stretch>
                  <a:fillRect b="-151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>
          <a:xfrm>
            <a:off x="4302306" y="3736522"/>
            <a:ext cx="346056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92904" y="4606832"/>
            <a:ext cx="5943368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102928"/>
            <a:ext cx="3228975" cy="32229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25679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486517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497900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05184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402135" y="5553130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03207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679948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4869464"/>
            <a:ext cx="1241551" cy="7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94077" y="1623480"/>
                <a:ext cx="5591274" cy="19146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 :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 : 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77" y="1623480"/>
                <a:ext cx="5591274" cy="1914691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946548" y="1766052"/>
                <a:ext cx="4196662" cy="16295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66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m:rPr>
                        <m:nor/>
                      </m:rPr>
                      <a:rPr lang="en-US" sz="6600" b="1" i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548" y="1766052"/>
                <a:ext cx="4196662" cy="1629549"/>
              </a:xfrm>
              <a:prstGeom prst="rect">
                <a:avLst/>
              </a:prstGeom>
              <a:blipFill>
                <a:blip r:embed="rId3" cstate="print"/>
                <a:stretch>
                  <a:fillRect l="-12209" b="-16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816773" y="1678469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24847" y="1668841"/>
            <a:ext cx="13594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72520" y="1577607"/>
            <a:ext cx="4599789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-928135" y="3772732"/>
            <a:ext cx="14065372" cy="4215756"/>
            <a:chOff x="-638337" y="3755095"/>
            <a:chExt cx="14065372" cy="42157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3333" y1="51705" x2="95167" y2="63258"/>
                          <a14:foregroundMark x1="57167" y1="54167" x2="75833" y2="70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3613">
              <a:off x="-638337" y="4256790"/>
              <a:ext cx="3166800" cy="278678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71169">
              <a:off x="3070291" y="4865170"/>
              <a:ext cx="2812093" cy="247464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47515">
              <a:off x="6751089" y="4979001"/>
              <a:ext cx="1061322" cy="93396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55054">
              <a:off x="1546676" y="6051846"/>
              <a:ext cx="2064042" cy="132904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3277">
              <a:off x="5402135" y="5553130"/>
              <a:ext cx="2941441" cy="18940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3333" y1="51705" x2="95167" y2="63258"/>
                          <a14:foregroundMark x1="57167" y1="54167" x2="75833" y2="70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06575">
              <a:off x="7852037" y="5010546"/>
              <a:ext cx="2481692" cy="218388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41255">
              <a:off x="9864273" y="3982505"/>
              <a:ext cx="3790172" cy="333535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3277">
              <a:off x="2240409" y="4245448"/>
              <a:ext cx="1462764" cy="94187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86823">
              <a:off x="9537281" y="4232294"/>
              <a:ext cx="700360" cy="616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317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289699" y="509829"/>
                <a:ext cx="1760674" cy="1276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699" y="509829"/>
                <a:ext cx="1760674" cy="1276440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541683" y="1591559"/>
            <a:ext cx="22522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b="1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b="1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973845" y="2157730"/>
                <a:ext cx="11416937" cy="1869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+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alt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đều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bé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hơn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.       </a:t>
                </a:r>
              </a:p>
            </p:txBody>
          </p:sp>
        </mc:Choice>
        <mc:Fallback xmlns=""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845" y="2157730"/>
                <a:ext cx="11416937" cy="1869935"/>
              </a:xfrm>
              <a:prstGeom prst="rect">
                <a:avLst/>
              </a:prstGeom>
              <a:blipFill>
                <a:blip r:embed="rId3" cstate="print"/>
                <a:stretch>
                  <a:fillRect l="-1655" b="-423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973845" y="4166554"/>
                <a:ext cx="8043453" cy="981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+ Hai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bằng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nhau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.VnArial Narrow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845" y="4166554"/>
                <a:ext cx="8043453" cy="981231"/>
              </a:xfrm>
              <a:prstGeom prst="rect">
                <a:avLst/>
              </a:prstGeom>
              <a:blipFill>
                <a:blip r:embed="rId4" cstate="print"/>
                <a:stretch>
                  <a:fillRect l="-2350" b="-931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965" y="2855637"/>
            <a:ext cx="4505739" cy="388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31"/>
          <a:stretch/>
        </p:blipFill>
        <p:spPr>
          <a:xfrm>
            <a:off x="1994191" y="3755457"/>
            <a:ext cx="8236487" cy="2824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83682" y="496578"/>
                <a:ext cx="1760674" cy="1276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682" y="496578"/>
                <a:ext cx="1760674" cy="1276440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9"/>
              <p:cNvSpPr txBox="1">
                <a:spLocks noChangeArrowheads="1"/>
              </p:cNvSpPr>
              <p:nvPr/>
            </p:nvSpPr>
            <p:spPr bwMode="auto">
              <a:xfrm>
                <a:off x="377426" y="1941397"/>
                <a:ext cx="11622677" cy="981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Ta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nói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rằng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: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8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426" y="1941397"/>
                <a:ext cx="11622677" cy="981231"/>
              </a:xfrm>
              <a:prstGeom prst="rect">
                <a:avLst/>
              </a:prstGeom>
              <a:blipFill>
                <a:blip r:embed="rId4" cstate="print"/>
                <a:stretch>
                  <a:fillRect l="-1626" b="-931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50922" y="3181071"/>
            <a:ext cx="11437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04504" y="749503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504" y="749503"/>
                <a:ext cx="4956485" cy="19143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 cstate="print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 cstate="print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321003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57385" y="79662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 cstate="print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blipFill>
                <a:blip r:embed="rId6" cstate="print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blipFill>
                <a:blip r:embed="rId8" cstate="print"/>
                <a:stretch>
                  <a:fillRect l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 cstate="print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 cstate="print"/>
                <a:stretch>
                  <a:fillRect l="-73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 cstate="print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315199" y="2885605"/>
            <a:ext cx="72091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NHẬN XÉT</a:t>
            </a: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03776" y="1275570"/>
            <a:ext cx="9083040" cy="4579179"/>
            <a:chOff x="426720" y="2145792"/>
            <a:chExt cx="9083040" cy="4579179"/>
          </a:xfrm>
        </p:grpSpPr>
        <p:sp>
          <p:nvSpPr>
            <p:cNvPr id="15" name="TextBox 14"/>
            <p:cNvSpPr txBox="1"/>
            <p:nvPr/>
          </p:nvSpPr>
          <p:spPr>
            <a:xfrm>
              <a:off x="557784" y="2200656"/>
              <a:ext cx="895197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KHỞI</a:t>
              </a:r>
            </a:p>
            <a:p>
              <a:pPr algn="ctr"/>
              <a:r>
                <a:rPr lang="en-US" sz="144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ĐỘNG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6720" y="2145792"/>
              <a:ext cx="895197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rgbClr val="FFEBA1"/>
                  </a:solidFill>
                  <a:latin typeface="UTM Erie Black" panose="02040603050506020204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356841" y="1515680"/>
            <a:ext cx="9067999" cy="4183992"/>
            <a:chOff x="441761" y="2110092"/>
            <a:chExt cx="9067999" cy="4183992"/>
          </a:xfrm>
        </p:grpSpPr>
        <p:sp>
          <p:nvSpPr>
            <p:cNvPr id="9" name="TextBox 8"/>
            <p:cNvSpPr txBox="1"/>
            <p:nvPr/>
          </p:nvSpPr>
          <p:spPr>
            <a:xfrm>
              <a:off x="557784" y="2200656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LUYỆN</a:t>
              </a:r>
            </a:p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TẬP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761" y="2110092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rgbClr val="9B0FEA"/>
                  </a:solidFill>
                  <a:latin typeface="UTM Erie Black" panose="02040603050506020204" pitchFamily="18" charset="0"/>
                </a:rPr>
                <a:t>LUYỆN</a:t>
              </a:r>
            </a:p>
            <a:p>
              <a:pPr algn="ctr"/>
              <a:r>
                <a:rPr lang="en-US" sz="12600" b="1" dirty="0">
                  <a:solidFill>
                    <a:srgbClr val="9B0FEA"/>
                  </a:solidFill>
                  <a:latin typeface="UTM Erie Black" panose="02040603050506020204" pitchFamily="18" charset="0"/>
                </a:rPr>
                <a:t>TẬP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2894679"/>
                  </p:ext>
                </p:extLst>
              </p:nvPr>
            </p:nvGraphicFramePr>
            <p:xfrm>
              <a:off x="459741" y="1043776"/>
              <a:ext cx="11485768" cy="447064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42884">
                      <a:extLst>
                        <a:ext uri="{9D8B030D-6E8A-4147-A177-3AD203B41FA5}">
                          <a16:colId xmlns:a16="http://schemas.microsoft.com/office/drawing/2014/main" val="281807093"/>
                        </a:ext>
                      </a:extLst>
                    </a:gridCol>
                    <a:gridCol w="5742884">
                      <a:extLst>
                        <a:ext uri="{9D8B030D-6E8A-4147-A177-3AD203B41FA5}">
                          <a16:colId xmlns:a16="http://schemas.microsoft.com/office/drawing/2014/main" val="1949296011"/>
                        </a:ext>
                      </a:extLst>
                    </a:gridCol>
                  </a:tblGrid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en-US" sz="3600" b="1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11 : 11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22 : 11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FF0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FF0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5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18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15 : 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 : 5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75 : 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 : 3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2502894679"/>
                  </p:ext>
                </p:extLst>
              </p:nvPr>
            </p:nvGraphicFramePr>
            <p:xfrm>
              <a:off x="459741" y="1043776"/>
              <a:ext cx="11485768" cy="447064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42884">
                      <a:extLst>
                        <a:ext uri="{9D8B030D-6E8A-4147-A177-3AD203B41FA5}">
                          <a16:colId xmlns:a14="http://schemas.microsoft.com/office/drawing/2010/main" xmlns="" xmlns:a16="http://schemas.microsoft.com/office/drawing/2014/main" val="281807093"/>
                        </a:ext>
                      </a:extLst>
                    </a:gridCol>
                    <a:gridCol w="5742884">
                      <a:extLst>
                        <a:ext uri="{9D8B030D-6E8A-4147-A177-3AD203B41FA5}">
                          <a16:colId xmlns:a14="http://schemas.microsoft.com/office/drawing/2010/main" xmlns="" xmlns:a16="http://schemas.microsoft.com/office/drawing/2014/main" val="1949296011"/>
                        </a:ext>
                      </a:extLst>
                    </a:gridCol>
                  </a:tblGrid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r="-99894" b="-202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b="-2024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4="http://schemas.microsoft.com/office/drawing/2010/main" xmlns=""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00410" r="-99894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t="-100410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4="http://schemas.microsoft.com/office/drawing/2010/main" xmlns=""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99592" r="-99894" b="-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t="-199592" b="-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4="http://schemas.microsoft.com/office/drawing/2010/main" xmlns=""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Rectangle 18"/>
          <p:cNvSpPr/>
          <p:nvPr/>
        </p:nvSpPr>
        <p:spPr>
          <a:xfrm>
            <a:off x="1008291" y="1124417"/>
            <a:ext cx="28142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16139" y="2553456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493191" y="2528673"/>
            <a:ext cx="1075944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16138" y="4134944"/>
            <a:ext cx="313999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331568" y="2698281"/>
            <a:ext cx="346789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31568" y="4199128"/>
            <a:ext cx="346789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7599" y="1689704"/>
            <a:ext cx="7075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 algn="ctr"/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36</a:t>
            </a: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72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19438" y="2292048"/>
            <a:ext cx="545496" cy="241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02504" y="3672113"/>
            <a:ext cx="545496" cy="241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43238" y="5263848"/>
            <a:ext cx="545496" cy="241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83467" y="19304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49600" y="33782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07267" y="49022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33799" y="1748970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lain" startAt="5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5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10 : 5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874104" y="2292048"/>
            <a:ext cx="1229756" cy="70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080000" y="20066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76332" y="1791303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5829904" y="2359781"/>
            <a:ext cx="630162" cy="24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598332" y="3120570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12 : 12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36 : 12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3687838" y="3722915"/>
            <a:ext cx="1229756" cy="70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44533" y="33782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40865" y="3162903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5694438" y="3748314"/>
            <a:ext cx="630162" cy="24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471332" y="4712303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9 : 9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72 : 9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3569304" y="5213048"/>
            <a:ext cx="1229756" cy="70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817533" y="4969933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13865" y="4754636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5558971" y="5263847"/>
            <a:ext cx="630162" cy="24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6" grpId="0"/>
      <p:bldP spid="29" grpId="0"/>
      <p:bldP spid="31" grpId="0"/>
      <p:bldP spid="32" grpId="0"/>
      <p:bldP spid="34" grpId="0"/>
      <p:bldP spid="36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2867" y="1689704"/>
            <a:ext cx="9023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75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300</a:t>
            </a:r>
          </a:p>
          <a:p>
            <a:pPr algn="ctr"/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15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35</a:t>
            </a: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277533" y="2294466"/>
            <a:ext cx="787401" cy="1693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19867" y="3666067"/>
            <a:ext cx="728133" cy="846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43238" y="5263848"/>
            <a:ext cx="545496" cy="241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83467" y="19304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49600" y="33782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07267" y="49022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33799" y="1748970"/>
            <a:ext cx="1820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75 : 75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300 : 75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874104" y="2292048"/>
            <a:ext cx="1493763" cy="1088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393267" y="20066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82732" y="1748970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6276521" y="2359781"/>
            <a:ext cx="630162" cy="24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598332" y="3120570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15 : 5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35 : 5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3687838" y="3722915"/>
            <a:ext cx="1229756" cy="70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44533" y="33782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40865" y="3162903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5694438" y="3748314"/>
            <a:ext cx="630162" cy="24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471332" y="4712303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 : 4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100 : 4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3611637" y="5246915"/>
            <a:ext cx="1229756" cy="70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817533" y="4969933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13865" y="4754636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5597071" y="5330522"/>
            <a:ext cx="630162" cy="24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6" grpId="0"/>
      <p:bldP spid="29" grpId="0"/>
      <p:bldP spid="31" grpId="0"/>
      <p:bldP spid="32" grpId="0"/>
      <p:bldP spid="34" grpId="0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3925" y="462260"/>
            <a:ext cx="776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2: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phân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5100" y="1543050"/>
            <a:ext cx="43107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Bahnschrift Light SemiCondensed" pitchFamily="34" charset="0"/>
              </a:rPr>
              <a:t>1  4   8  30  72</a:t>
            </a:r>
          </a:p>
          <a:p>
            <a:r>
              <a:rPr lang="en-US" sz="6000" dirty="0">
                <a:latin typeface="Bahnschrift Light SemiCondensed" pitchFamily="34" charset="0"/>
              </a:rPr>
              <a:t>  ;    ;    ;     ;</a:t>
            </a:r>
          </a:p>
          <a:p>
            <a:r>
              <a:rPr lang="en-US" sz="6000" dirty="0">
                <a:latin typeface="Bahnschrift Light SemiCondensed" pitchFamily="34" charset="0"/>
              </a:rPr>
              <a:t>3  7  12  36  73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695575" y="3095625"/>
            <a:ext cx="4762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429000" y="3114675"/>
            <a:ext cx="4762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24350" y="3114675"/>
            <a:ext cx="4762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72075" y="3114675"/>
            <a:ext cx="7048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48400" y="3114675"/>
            <a:ext cx="8001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57250" y="4686300"/>
            <a:ext cx="106715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 err="1"/>
              <a:t>Phân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phân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tối</a:t>
            </a:r>
            <a:r>
              <a:rPr lang="en-US" sz="3600" dirty="0"/>
              <a:t> </a:t>
            </a:r>
            <a:r>
              <a:rPr lang="en-US" sz="3600" dirty="0" err="1"/>
              <a:t>giản</a:t>
            </a:r>
            <a:r>
              <a:rPr lang="en-US" sz="3600" dirty="0"/>
              <a:t>?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sao</a:t>
            </a:r>
            <a:r>
              <a:rPr lang="en-US" sz="3600" dirty="0"/>
              <a:t>?</a:t>
            </a:r>
          </a:p>
          <a:p>
            <a:pPr marL="342900" indent="-342900">
              <a:buAutoNum type="alphaLcParenR"/>
            </a:pPr>
            <a:r>
              <a:rPr lang="en-US" sz="3600" dirty="0" err="1"/>
              <a:t>Phân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rút</a:t>
            </a:r>
            <a:r>
              <a:rPr lang="en-US" sz="3600" dirty="0"/>
              <a:t> </a:t>
            </a:r>
            <a:r>
              <a:rPr lang="en-US" sz="3600" dirty="0" err="1"/>
              <a:t>gọn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?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rút</a:t>
            </a:r>
            <a:r>
              <a:rPr lang="en-US" sz="3600" dirty="0"/>
              <a:t> </a:t>
            </a:r>
            <a:r>
              <a:rPr lang="en-US" sz="3600" dirty="0" err="1"/>
              <a:t>gọn</a:t>
            </a:r>
            <a:r>
              <a:rPr lang="en-US" sz="3600" dirty="0"/>
              <a:t> </a:t>
            </a:r>
            <a:r>
              <a:rPr lang="en-US" sz="3600" dirty="0" err="1"/>
              <a:t>phân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05100" y="1543050"/>
            <a:ext cx="449193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Bahnschrift Light SemiCondensed" pitchFamily="34" charset="0"/>
              </a:rPr>
              <a:t>1   4   8  30  72</a:t>
            </a:r>
          </a:p>
          <a:p>
            <a:r>
              <a:rPr lang="en-US" sz="6000" dirty="0">
                <a:latin typeface="Bahnschrift Light SemiCondensed" pitchFamily="34" charset="0"/>
              </a:rPr>
              <a:t>   ;    ;    ;     ;</a:t>
            </a:r>
          </a:p>
          <a:p>
            <a:r>
              <a:rPr lang="en-US" sz="6000" dirty="0">
                <a:latin typeface="Bahnschrift Light SemiCondensed" pitchFamily="34" charset="0"/>
              </a:rPr>
              <a:t>3  7   12  36  73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695575" y="3095625"/>
            <a:ext cx="4762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62350" y="3095625"/>
            <a:ext cx="4762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24375" y="3095625"/>
            <a:ext cx="4762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72100" y="3114675"/>
            <a:ext cx="7048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48400" y="3114675"/>
            <a:ext cx="8001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90650" y="533400"/>
            <a:ext cx="838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 err="1"/>
              <a:t>Phân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phân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tối</a:t>
            </a:r>
            <a:r>
              <a:rPr lang="en-US" sz="3600" dirty="0"/>
              <a:t> </a:t>
            </a:r>
            <a:r>
              <a:rPr lang="en-US" sz="3600" dirty="0" err="1"/>
              <a:t>giản</a:t>
            </a:r>
            <a:r>
              <a:rPr lang="en-US" sz="3600" dirty="0"/>
              <a:t>?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sao</a:t>
            </a:r>
            <a:r>
              <a:rPr lang="en-US" sz="3600" dirty="0"/>
              <a:t>?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2628900" y="4476750"/>
            <a:ext cx="685800" cy="6572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3371850" y="4486275"/>
            <a:ext cx="685800" cy="6572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6457950" y="4505325"/>
            <a:ext cx="685800" cy="6572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2042" y="1242029"/>
            <a:ext cx="9023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pPr algn="ctr"/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30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96708" y="1846791"/>
            <a:ext cx="787401" cy="1693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314700" y="4810125"/>
            <a:ext cx="693209" cy="846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02642" y="1482725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26442" y="4454525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52974" y="1301295"/>
            <a:ext cx="1820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8  : 4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12 : 4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93279" y="1844373"/>
            <a:ext cx="1493763" cy="1088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12442" y="1558925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1907" y="1301295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295696" y="1912106"/>
            <a:ext cx="630162" cy="24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90507" y="4264628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30 : 6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36 : 6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630812" y="4799240"/>
            <a:ext cx="1229756" cy="70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36708" y="4522258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33040" y="4306961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6616246" y="4882847"/>
            <a:ext cx="630162" cy="24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21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056040" y="2462892"/>
            <a:ext cx="81788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 54            27                       3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          =             =          =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 72                          12                          </a:t>
            </a:r>
          </a:p>
        </p:txBody>
      </p:sp>
      <p:cxnSp>
        <p:nvCxnSpPr>
          <p:cNvPr id="31" name="Straight Connector 30"/>
          <p:cNvCxnSpPr>
            <a:stCxn id="30" idx="1"/>
          </p:cNvCxnSpPr>
          <p:nvPr/>
        </p:nvCxnSpPr>
        <p:spPr>
          <a:xfrm flipV="1">
            <a:off x="2056040" y="3322865"/>
            <a:ext cx="849086" cy="1719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069897" y="3311979"/>
            <a:ext cx="849086" cy="1719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876925" y="3301093"/>
            <a:ext cx="849086" cy="1719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902779" y="2628899"/>
            <a:ext cx="740229" cy="6204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039961" y="3499756"/>
            <a:ext cx="740229" cy="6204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428140" y="3513363"/>
            <a:ext cx="740229" cy="6204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7335611" y="3344636"/>
            <a:ext cx="849086" cy="1719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140682" y="3479737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931382" y="2528598"/>
            <a:ext cx="567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9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426807" y="3464769"/>
            <a:ext cx="567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4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43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258836" y="1489176"/>
            <a:ext cx="9044740" cy="4047630"/>
            <a:chOff x="465020" y="2123344"/>
            <a:chExt cx="9044740" cy="4047630"/>
          </a:xfrm>
        </p:grpSpPr>
        <p:sp>
          <p:nvSpPr>
            <p:cNvPr id="24" name="TextBox 23"/>
            <p:cNvSpPr txBox="1"/>
            <p:nvPr/>
          </p:nvSpPr>
          <p:spPr>
            <a:xfrm>
              <a:off x="557784" y="2200656"/>
              <a:ext cx="895197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VẬN DỤNG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5020" y="2123344"/>
              <a:ext cx="895197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rgbClr val="0497FE"/>
                  </a:solidFill>
                  <a:latin typeface="UTM Erie Black" panose="02040603050506020204" pitchFamily="18" charset="0"/>
                </a:rPr>
                <a:t>VẬN</a:t>
              </a:r>
            </a:p>
            <a:p>
              <a:pPr algn="ctr"/>
              <a:r>
                <a:rPr lang="en-US" sz="12600" b="1" dirty="0">
                  <a:solidFill>
                    <a:srgbClr val="0497FE"/>
                  </a:solidFill>
                  <a:latin typeface="UTM Erie Black" panose="02040603050506020204" pitchFamily="18" charset="0"/>
                </a:rPr>
                <a:t>DỤNG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19" y="0"/>
            <a:ext cx="6648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 rot="16200000">
            <a:off x="4887129" y="-4264383"/>
            <a:ext cx="2417741" cy="1219200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-290029" y="1112628"/>
            <a:ext cx="1248202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TÌM NHÀ CHO HỔ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>
            <a:off x="6827728" y="3040488"/>
            <a:ext cx="5178742" cy="4941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7282" y="2179977"/>
            <a:ext cx="4890058" cy="48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F9A2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16500"/>
            <a:ext cx="4156088" cy="408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732500"/>
            <a:ext cx="3772904" cy="4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/>
        </p:nvSpPr>
        <p:spPr>
          <a:xfrm>
            <a:off x="2685479" y="2464666"/>
            <a:ext cx="6100711" cy="3856621"/>
          </a:xfrm>
          <a:custGeom>
            <a:avLst/>
            <a:gdLst>
              <a:gd name="connsiteX0" fmla="*/ 0 w 5671931"/>
              <a:gd name="connsiteY0" fmla="*/ 901386 h 3856621"/>
              <a:gd name="connsiteX1" fmla="*/ 66261 w 5671931"/>
              <a:gd name="connsiteY1" fmla="*/ 914638 h 3856621"/>
              <a:gd name="connsiteX2" fmla="*/ 119270 w 5671931"/>
              <a:gd name="connsiteY2" fmla="*/ 927891 h 3856621"/>
              <a:gd name="connsiteX3" fmla="*/ 636104 w 5671931"/>
              <a:gd name="connsiteY3" fmla="*/ 941143 h 3856621"/>
              <a:gd name="connsiteX4" fmla="*/ 728870 w 5671931"/>
              <a:gd name="connsiteY4" fmla="*/ 954395 h 3856621"/>
              <a:gd name="connsiteX5" fmla="*/ 834887 w 5671931"/>
              <a:gd name="connsiteY5" fmla="*/ 967647 h 3856621"/>
              <a:gd name="connsiteX6" fmla="*/ 940904 w 5671931"/>
              <a:gd name="connsiteY6" fmla="*/ 994151 h 3856621"/>
              <a:gd name="connsiteX7" fmla="*/ 1046922 w 5671931"/>
              <a:gd name="connsiteY7" fmla="*/ 1020656 h 3856621"/>
              <a:gd name="connsiteX8" fmla="*/ 1126435 w 5671931"/>
              <a:gd name="connsiteY8" fmla="*/ 1060412 h 3856621"/>
              <a:gd name="connsiteX9" fmla="*/ 1166191 w 5671931"/>
              <a:gd name="connsiteY9" fmla="*/ 1086917 h 3856621"/>
              <a:gd name="connsiteX10" fmla="*/ 1219200 w 5671931"/>
              <a:gd name="connsiteY10" fmla="*/ 1113421 h 3856621"/>
              <a:gd name="connsiteX11" fmla="*/ 1311965 w 5671931"/>
              <a:gd name="connsiteY11" fmla="*/ 1166430 h 3856621"/>
              <a:gd name="connsiteX12" fmla="*/ 1338470 w 5671931"/>
              <a:gd name="connsiteY12" fmla="*/ 1192934 h 3856621"/>
              <a:gd name="connsiteX13" fmla="*/ 1417983 w 5671931"/>
              <a:gd name="connsiteY13" fmla="*/ 1232691 h 3856621"/>
              <a:gd name="connsiteX14" fmla="*/ 1510748 w 5671931"/>
              <a:gd name="connsiteY14" fmla="*/ 1298951 h 3856621"/>
              <a:gd name="connsiteX15" fmla="*/ 1563757 w 5671931"/>
              <a:gd name="connsiteY15" fmla="*/ 1325456 h 3856621"/>
              <a:gd name="connsiteX16" fmla="*/ 1630018 w 5671931"/>
              <a:gd name="connsiteY16" fmla="*/ 1404969 h 3856621"/>
              <a:gd name="connsiteX17" fmla="*/ 1656522 w 5671931"/>
              <a:gd name="connsiteY17" fmla="*/ 1444725 h 3856621"/>
              <a:gd name="connsiteX18" fmla="*/ 1683026 w 5671931"/>
              <a:gd name="connsiteY18" fmla="*/ 1471230 h 3856621"/>
              <a:gd name="connsiteX19" fmla="*/ 1722783 w 5671931"/>
              <a:gd name="connsiteY19" fmla="*/ 1563995 h 3856621"/>
              <a:gd name="connsiteX20" fmla="*/ 1683026 w 5671931"/>
              <a:gd name="connsiteY20" fmla="*/ 1709769 h 3856621"/>
              <a:gd name="connsiteX21" fmla="*/ 1643270 w 5671931"/>
              <a:gd name="connsiteY21" fmla="*/ 1736273 h 3856621"/>
              <a:gd name="connsiteX22" fmla="*/ 1603513 w 5671931"/>
              <a:gd name="connsiteY22" fmla="*/ 1776030 h 3856621"/>
              <a:gd name="connsiteX23" fmla="*/ 1550504 w 5671931"/>
              <a:gd name="connsiteY23" fmla="*/ 1815786 h 3856621"/>
              <a:gd name="connsiteX24" fmla="*/ 1524000 w 5671931"/>
              <a:gd name="connsiteY24" fmla="*/ 1842291 h 3856621"/>
              <a:gd name="connsiteX25" fmla="*/ 1484244 w 5671931"/>
              <a:gd name="connsiteY25" fmla="*/ 1868795 h 3856621"/>
              <a:gd name="connsiteX26" fmla="*/ 1457739 w 5671931"/>
              <a:gd name="connsiteY26" fmla="*/ 1895299 h 3856621"/>
              <a:gd name="connsiteX27" fmla="*/ 1325218 w 5671931"/>
              <a:gd name="connsiteY27" fmla="*/ 1948308 h 3856621"/>
              <a:gd name="connsiteX28" fmla="*/ 1285461 w 5671931"/>
              <a:gd name="connsiteY28" fmla="*/ 1974812 h 3856621"/>
              <a:gd name="connsiteX29" fmla="*/ 1192696 w 5671931"/>
              <a:gd name="connsiteY29" fmla="*/ 2001317 h 3856621"/>
              <a:gd name="connsiteX30" fmla="*/ 993913 w 5671931"/>
              <a:gd name="connsiteY30" fmla="*/ 1974812 h 3856621"/>
              <a:gd name="connsiteX31" fmla="*/ 954157 w 5671931"/>
              <a:gd name="connsiteY31" fmla="*/ 1948308 h 3856621"/>
              <a:gd name="connsiteX32" fmla="*/ 887896 w 5671931"/>
              <a:gd name="connsiteY32" fmla="*/ 1882047 h 3856621"/>
              <a:gd name="connsiteX33" fmla="*/ 848139 w 5671931"/>
              <a:gd name="connsiteY33" fmla="*/ 1842291 h 3856621"/>
              <a:gd name="connsiteX34" fmla="*/ 834887 w 5671931"/>
              <a:gd name="connsiteY34" fmla="*/ 1789282 h 3856621"/>
              <a:gd name="connsiteX35" fmla="*/ 808383 w 5671931"/>
              <a:gd name="connsiteY35" fmla="*/ 1696517 h 3856621"/>
              <a:gd name="connsiteX36" fmla="*/ 821635 w 5671931"/>
              <a:gd name="connsiteY36" fmla="*/ 1484482 h 3856621"/>
              <a:gd name="connsiteX37" fmla="*/ 834887 w 5671931"/>
              <a:gd name="connsiteY37" fmla="*/ 1431473 h 3856621"/>
              <a:gd name="connsiteX38" fmla="*/ 887896 w 5671931"/>
              <a:gd name="connsiteY38" fmla="*/ 1378465 h 3856621"/>
              <a:gd name="connsiteX39" fmla="*/ 967409 w 5671931"/>
              <a:gd name="connsiteY39" fmla="*/ 1272447 h 3856621"/>
              <a:gd name="connsiteX40" fmla="*/ 1060174 w 5671931"/>
              <a:gd name="connsiteY40" fmla="*/ 1179682 h 3856621"/>
              <a:gd name="connsiteX41" fmla="*/ 1099931 w 5671931"/>
              <a:gd name="connsiteY41" fmla="*/ 1139925 h 3856621"/>
              <a:gd name="connsiteX42" fmla="*/ 1139687 w 5671931"/>
              <a:gd name="connsiteY42" fmla="*/ 1113421 h 3856621"/>
              <a:gd name="connsiteX43" fmla="*/ 1179444 w 5671931"/>
              <a:gd name="connsiteY43" fmla="*/ 1060412 h 3856621"/>
              <a:gd name="connsiteX44" fmla="*/ 1272209 w 5671931"/>
              <a:gd name="connsiteY44" fmla="*/ 994151 h 3856621"/>
              <a:gd name="connsiteX45" fmla="*/ 1351722 w 5671931"/>
              <a:gd name="connsiteY45" fmla="*/ 927891 h 3856621"/>
              <a:gd name="connsiteX46" fmla="*/ 1417983 w 5671931"/>
              <a:gd name="connsiteY46" fmla="*/ 848378 h 3856621"/>
              <a:gd name="connsiteX47" fmla="*/ 1457739 w 5671931"/>
              <a:gd name="connsiteY47" fmla="*/ 821873 h 3856621"/>
              <a:gd name="connsiteX48" fmla="*/ 1537252 w 5671931"/>
              <a:gd name="connsiteY48" fmla="*/ 742360 h 3856621"/>
              <a:gd name="connsiteX49" fmla="*/ 1603513 w 5671931"/>
              <a:gd name="connsiteY49" fmla="*/ 676099 h 3856621"/>
              <a:gd name="connsiteX50" fmla="*/ 1630018 w 5671931"/>
              <a:gd name="connsiteY50" fmla="*/ 649595 h 3856621"/>
              <a:gd name="connsiteX51" fmla="*/ 1669774 w 5671931"/>
              <a:gd name="connsiteY51" fmla="*/ 609838 h 3856621"/>
              <a:gd name="connsiteX52" fmla="*/ 1722783 w 5671931"/>
              <a:gd name="connsiteY52" fmla="*/ 570082 h 3856621"/>
              <a:gd name="connsiteX53" fmla="*/ 1789044 w 5671931"/>
              <a:gd name="connsiteY53" fmla="*/ 503821 h 3856621"/>
              <a:gd name="connsiteX54" fmla="*/ 1828800 w 5671931"/>
              <a:gd name="connsiteY54" fmla="*/ 450812 h 3856621"/>
              <a:gd name="connsiteX55" fmla="*/ 1868557 w 5671931"/>
              <a:gd name="connsiteY55" fmla="*/ 424308 h 3856621"/>
              <a:gd name="connsiteX56" fmla="*/ 1921565 w 5671931"/>
              <a:gd name="connsiteY56" fmla="*/ 331543 h 3856621"/>
              <a:gd name="connsiteX57" fmla="*/ 1948070 w 5671931"/>
              <a:gd name="connsiteY57" fmla="*/ 225525 h 3856621"/>
              <a:gd name="connsiteX58" fmla="*/ 1895061 w 5671931"/>
              <a:gd name="connsiteY58" fmla="*/ 39995 h 3856621"/>
              <a:gd name="connsiteX59" fmla="*/ 1789044 w 5671931"/>
              <a:gd name="connsiteY59" fmla="*/ 13491 h 3856621"/>
              <a:gd name="connsiteX60" fmla="*/ 1656522 w 5671931"/>
              <a:gd name="connsiteY60" fmla="*/ 26743 h 3856621"/>
              <a:gd name="connsiteX61" fmla="*/ 1550504 w 5671931"/>
              <a:gd name="connsiteY61" fmla="*/ 53247 h 3856621"/>
              <a:gd name="connsiteX62" fmla="*/ 1497496 w 5671931"/>
              <a:gd name="connsiteY62" fmla="*/ 79751 h 3856621"/>
              <a:gd name="connsiteX63" fmla="*/ 1457739 w 5671931"/>
              <a:gd name="connsiteY63" fmla="*/ 93004 h 3856621"/>
              <a:gd name="connsiteX64" fmla="*/ 1364974 w 5671931"/>
              <a:gd name="connsiteY64" fmla="*/ 199021 h 3856621"/>
              <a:gd name="connsiteX65" fmla="*/ 1364974 w 5671931"/>
              <a:gd name="connsiteY65" fmla="*/ 450812 h 3856621"/>
              <a:gd name="connsiteX66" fmla="*/ 1391478 w 5671931"/>
              <a:gd name="connsiteY66" fmla="*/ 477317 h 3856621"/>
              <a:gd name="connsiteX67" fmla="*/ 1417983 w 5671931"/>
              <a:gd name="connsiteY67" fmla="*/ 517073 h 3856621"/>
              <a:gd name="connsiteX68" fmla="*/ 1470991 w 5671931"/>
              <a:gd name="connsiteY68" fmla="*/ 609838 h 3856621"/>
              <a:gd name="connsiteX69" fmla="*/ 1537252 w 5671931"/>
              <a:gd name="connsiteY69" fmla="*/ 702604 h 3856621"/>
              <a:gd name="connsiteX70" fmla="*/ 1550504 w 5671931"/>
              <a:gd name="connsiteY70" fmla="*/ 742360 h 3856621"/>
              <a:gd name="connsiteX71" fmla="*/ 1577009 w 5671931"/>
              <a:gd name="connsiteY71" fmla="*/ 768865 h 3856621"/>
              <a:gd name="connsiteX72" fmla="*/ 1656522 w 5671931"/>
              <a:gd name="connsiteY72" fmla="*/ 861630 h 3856621"/>
              <a:gd name="connsiteX73" fmla="*/ 1789044 w 5671931"/>
              <a:gd name="connsiteY73" fmla="*/ 941143 h 3856621"/>
              <a:gd name="connsiteX74" fmla="*/ 1842052 w 5671931"/>
              <a:gd name="connsiteY74" fmla="*/ 954395 h 3856621"/>
              <a:gd name="connsiteX75" fmla="*/ 1921565 w 5671931"/>
              <a:gd name="connsiteY75" fmla="*/ 980899 h 3856621"/>
              <a:gd name="connsiteX76" fmla="*/ 2080591 w 5671931"/>
              <a:gd name="connsiteY76" fmla="*/ 1007404 h 3856621"/>
              <a:gd name="connsiteX77" fmla="*/ 2160104 w 5671931"/>
              <a:gd name="connsiteY77" fmla="*/ 1020656 h 3856621"/>
              <a:gd name="connsiteX78" fmla="*/ 2292626 w 5671931"/>
              <a:gd name="connsiteY78" fmla="*/ 1047160 h 3856621"/>
              <a:gd name="connsiteX79" fmla="*/ 2464904 w 5671931"/>
              <a:gd name="connsiteY79" fmla="*/ 1060412 h 3856621"/>
              <a:gd name="connsiteX80" fmla="*/ 2504661 w 5671931"/>
              <a:gd name="connsiteY80" fmla="*/ 1073665 h 3856621"/>
              <a:gd name="connsiteX81" fmla="*/ 2676939 w 5671931"/>
              <a:gd name="connsiteY81" fmla="*/ 1100169 h 3856621"/>
              <a:gd name="connsiteX82" fmla="*/ 2782957 w 5671931"/>
              <a:gd name="connsiteY82" fmla="*/ 1139925 h 3856621"/>
              <a:gd name="connsiteX83" fmla="*/ 2835965 w 5671931"/>
              <a:gd name="connsiteY83" fmla="*/ 1179682 h 3856621"/>
              <a:gd name="connsiteX84" fmla="*/ 2994991 w 5671931"/>
              <a:gd name="connsiteY84" fmla="*/ 1245943 h 3856621"/>
              <a:gd name="connsiteX85" fmla="*/ 3101009 w 5671931"/>
              <a:gd name="connsiteY85" fmla="*/ 1351960 h 3856621"/>
              <a:gd name="connsiteX86" fmla="*/ 3154018 w 5671931"/>
              <a:gd name="connsiteY86" fmla="*/ 1391717 h 3856621"/>
              <a:gd name="connsiteX87" fmla="*/ 3313044 w 5671931"/>
              <a:gd name="connsiteY87" fmla="*/ 1577247 h 3856621"/>
              <a:gd name="connsiteX88" fmla="*/ 3366052 w 5671931"/>
              <a:gd name="connsiteY88" fmla="*/ 1630256 h 3856621"/>
              <a:gd name="connsiteX89" fmla="*/ 3445565 w 5671931"/>
              <a:gd name="connsiteY89" fmla="*/ 1736273 h 3856621"/>
              <a:gd name="connsiteX90" fmla="*/ 3392557 w 5671931"/>
              <a:gd name="connsiteY90" fmla="*/ 2014569 h 3856621"/>
              <a:gd name="connsiteX91" fmla="*/ 3326296 w 5671931"/>
              <a:gd name="connsiteY91" fmla="*/ 2080830 h 3856621"/>
              <a:gd name="connsiteX92" fmla="*/ 3260035 w 5671931"/>
              <a:gd name="connsiteY92" fmla="*/ 2160343 h 3856621"/>
              <a:gd name="connsiteX93" fmla="*/ 3233531 w 5671931"/>
              <a:gd name="connsiteY93" fmla="*/ 2200099 h 3856621"/>
              <a:gd name="connsiteX94" fmla="*/ 3207026 w 5671931"/>
              <a:gd name="connsiteY94" fmla="*/ 2226604 h 3856621"/>
              <a:gd name="connsiteX95" fmla="*/ 3114261 w 5671931"/>
              <a:gd name="connsiteY95" fmla="*/ 2306117 h 3856621"/>
              <a:gd name="connsiteX96" fmla="*/ 3034748 w 5671931"/>
              <a:gd name="connsiteY96" fmla="*/ 2359125 h 3856621"/>
              <a:gd name="connsiteX97" fmla="*/ 2994991 w 5671931"/>
              <a:gd name="connsiteY97" fmla="*/ 2385630 h 3856621"/>
              <a:gd name="connsiteX98" fmla="*/ 2941983 w 5671931"/>
              <a:gd name="connsiteY98" fmla="*/ 2398882 h 3856621"/>
              <a:gd name="connsiteX99" fmla="*/ 2796209 w 5671931"/>
              <a:gd name="connsiteY99" fmla="*/ 2385630 h 3856621"/>
              <a:gd name="connsiteX100" fmla="*/ 2716696 w 5671931"/>
              <a:gd name="connsiteY100" fmla="*/ 2332621 h 3856621"/>
              <a:gd name="connsiteX101" fmla="*/ 2610678 w 5671931"/>
              <a:gd name="connsiteY101" fmla="*/ 2213351 h 3856621"/>
              <a:gd name="connsiteX102" fmla="*/ 2637183 w 5671931"/>
              <a:gd name="connsiteY102" fmla="*/ 2027821 h 3856621"/>
              <a:gd name="connsiteX103" fmla="*/ 2676939 w 5671931"/>
              <a:gd name="connsiteY103" fmla="*/ 1988065 h 3856621"/>
              <a:gd name="connsiteX104" fmla="*/ 2716696 w 5671931"/>
              <a:gd name="connsiteY104" fmla="*/ 1935056 h 3856621"/>
              <a:gd name="connsiteX105" fmla="*/ 2769704 w 5671931"/>
              <a:gd name="connsiteY105" fmla="*/ 1895299 h 3856621"/>
              <a:gd name="connsiteX106" fmla="*/ 2875722 w 5671931"/>
              <a:gd name="connsiteY106" fmla="*/ 1802534 h 3856621"/>
              <a:gd name="connsiteX107" fmla="*/ 2928731 w 5671931"/>
              <a:gd name="connsiteY107" fmla="*/ 1776030 h 3856621"/>
              <a:gd name="connsiteX108" fmla="*/ 2955235 w 5671931"/>
              <a:gd name="connsiteY108" fmla="*/ 1749525 h 3856621"/>
              <a:gd name="connsiteX109" fmla="*/ 3034748 w 5671931"/>
              <a:gd name="connsiteY109" fmla="*/ 1723021 h 3856621"/>
              <a:gd name="connsiteX110" fmla="*/ 3074504 w 5671931"/>
              <a:gd name="connsiteY110" fmla="*/ 1696517 h 3856621"/>
              <a:gd name="connsiteX111" fmla="*/ 3233531 w 5671931"/>
              <a:gd name="connsiteY111" fmla="*/ 1670012 h 3856621"/>
              <a:gd name="connsiteX112" fmla="*/ 3564835 w 5671931"/>
              <a:gd name="connsiteY112" fmla="*/ 1683265 h 3856621"/>
              <a:gd name="connsiteX113" fmla="*/ 3604591 w 5671931"/>
              <a:gd name="connsiteY113" fmla="*/ 1696517 h 3856621"/>
              <a:gd name="connsiteX114" fmla="*/ 3737113 w 5671931"/>
              <a:gd name="connsiteY114" fmla="*/ 1723021 h 3856621"/>
              <a:gd name="connsiteX115" fmla="*/ 3869635 w 5671931"/>
              <a:gd name="connsiteY115" fmla="*/ 1762778 h 3856621"/>
              <a:gd name="connsiteX116" fmla="*/ 3909391 w 5671931"/>
              <a:gd name="connsiteY116" fmla="*/ 1776030 h 3856621"/>
              <a:gd name="connsiteX117" fmla="*/ 4015409 w 5671931"/>
              <a:gd name="connsiteY117" fmla="*/ 1789282 h 3856621"/>
              <a:gd name="connsiteX118" fmla="*/ 4240696 w 5671931"/>
              <a:gd name="connsiteY118" fmla="*/ 1776030 h 3856621"/>
              <a:gd name="connsiteX119" fmla="*/ 4320209 w 5671931"/>
              <a:gd name="connsiteY119" fmla="*/ 1749525 h 3856621"/>
              <a:gd name="connsiteX120" fmla="*/ 4426226 w 5671931"/>
              <a:gd name="connsiteY120" fmla="*/ 1696517 h 3856621"/>
              <a:gd name="connsiteX121" fmla="*/ 4532244 w 5671931"/>
              <a:gd name="connsiteY121" fmla="*/ 1643508 h 3856621"/>
              <a:gd name="connsiteX122" fmla="*/ 4611757 w 5671931"/>
              <a:gd name="connsiteY122" fmla="*/ 1603751 h 3856621"/>
              <a:gd name="connsiteX123" fmla="*/ 4704522 w 5671931"/>
              <a:gd name="connsiteY123" fmla="*/ 1537491 h 3856621"/>
              <a:gd name="connsiteX124" fmla="*/ 4797287 w 5671931"/>
              <a:gd name="connsiteY124" fmla="*/ 1457978 h 3856621"/>
              <a:gd name="connsiteX125" fmla="*/ 4863548 w 5671931"/>
              <a:gd name="connsiteY125" fmla="*/ 1391717 h 3856621"/>
              <a:gd name="connsiteX126" fmla="*/ 4916557 w 5671931"/>
              <a:gd name="connsiteY126" fmla="*/ 1351960 h 3856621"/>
              <a:gd name="connsiteX127" fmla="*/ 4956313 w 5671931"/>
              <a:gd name="connsiteY127" fmla="*/ 1325456 h 3856621"/>
              <a:gd name="connsiteX128" fmla="*/ 5049078 w 5671931"/>
              <a:gd name="connsiteY128" fmla="*/ 1232691 h 3856621"/>
              <a:gd name="connsiteX129" fmla="*/ 5128591 w 5671931"/>
              <a:gd name="connsiteY129" fmla="*/ 1179682 h 3856621"/>
              <a:gd name="connsiteX130" fmla="*/ 5247861 w 5671931"/>
              <a:gd name="connsiteY130" fmla="*/ 1086917 h 3856621"/>
              <a:gd name="connsiteX131" fmla="*/ 5287618 w 5671931"/>
              <a:gd name="connsiteY131" fmla="*/ 1060412 h 3856621"/>
              <a:gd name="connsiteX132" fmla="*/ 5380383 w 5671931"/>
              <a:gd name="connsiteY132" fmla="*/ 954395 h 3856621"/>
              <a:gd name="connsiteX133" fmla="*/ 5420139 w 5671931"/>
              <a:gd name="connsiteY133" fmla="*/ 914638 h 3856621"/>
              <a:gd name="connsiteX134" fmla="*/ 5512904 w 5671931"/>
              <a:gd name="connsiteY134" fmla="*/ 782117 h 3856621"/>
              <a:gd name="connsiteX135" fmla="*/ 5592418 w 5671931"/>
              <a:gd name="connsiteY135" fmla="*/ 676099 h 3856621"/>
              <a:gd name="connsiteX136" fmla="*/ 5658678 w 5671931"/>
              <a:gd name="connsiteY136" fmla="*/ 556830 h 3856621"/>
              <a:gd name="connsiteX137" fmla="*/ 5671931 w 5671931"/>
              <a:gd name="connsiteY137" fmla="*/ 477317 h 3856621"/>
              <a:gd name="connsiteX138" fmla="*/ 5658678 w 5671931"/>
              <a:gd name="connsiteY138" fmla="*/ 344795 h 3856621"/>
              <a:gd name="connsiteX139" fmla="*/ 5645426 w 5671931"/>
              <a:gd name="connsiteY139" fmla="*/ 305038 h 3856621"/>
              <a:gd name="connsiteX140" fmla="*/ 5486400 w 5671931"/>
              <a:gd name="connsiteY140" fmla="*/ 159265 h 3856621"/>
              <a:gd name="connsiteX141" fmla="*/ 5446644 w 5671931"/>
              <a:gd name="connsiteY141" fmla="*/ 106256 h 3856621"/>
              <a:gd name="connsiteX142" fmla="*/ 5393635 w 5671931"/>
              <a:gd name="connsiteY142" fmla="*/ 79751 h 3856621"/>
              <a:gd name="connsiteX143" fmla="*/ 5300870 w 5671931"/>
              <a:gd name="connsiteY143" fmla="*/ 26743 h 3856621"/>
              <a:gd name="connsiteX144" fmla="*/ 5247861 w 5671931"/>
              <a:gd name="connsiteY144" fmla="*/ 238 h 3856621"/>
              <a:gd name="connsiteX145" fmla="*/ 5141844 w 5671931"/>
              <a:gd name="connsiteY145" fmla="*/ 26743 h 3856621"/>
              <a:gd name="connsiteX146" fmla="*/ 5075583 w 5671931"/>
              <a:gd name="connsiteY146" fmla="*/ 66499 h 3856621"/>
              <a:gd name="connsiteX147" fmla="*/ 5035826 w 5671931"/>
              <a:gd name="connsiteY147" fmla="*/ 106256 h 3856621"/>
              <a:gd name="connsiteX148" fmla="*/ 4969565 w 5671931"/>
              <a:gd name="connsiteY148" fmla="*/ 159265 h 3856621"/>
              <a:gd name="connsiteX149" fmla="*/ 4903304 w 5671931"/>
              <a:gd name="connsiteY149" fmla="*/ 252030 h 3856621"/>
              <a:gd name="connsiteX150" fmla="*/ 4850296 w 5671931"/>
              <a:gd name="connsiteY150" fmla="*/ 358047 h 3856621"/>
              <a:gd name="connsiteX151" fmla="*/ 4784035 w 5671931"/>
              <a:gd name="connsiteY151" fmla="*/ 530325 h 3856621"/>
              <a:gd name="connsiteX152" fmla="*/ 4744278 w 5671931"/>
              <a:gd name="connsiteY152" fmla="*/ 662847 h 3856621"/>
              <a:gd name="connsiteX153" fmla="*/ 4731026 w 5671931"/>
              <a:gd name="connsiteY153" fmla="*/ 702604 h 3856621"/>
              <a:gd name="connsiteX154" fmla="*/ 4717774 w 5671931"/>
              <a:gd name="connsiteY154" fmla="*/ 848378 h 3856621"/>
              <a:gd name="connsiteX155" fmla="*/ 4704522 w 5671931"/>
              <a:gd name="connsiteY155" fmla="*/ 888134 h 3856621"/>
              <a:gd name="connsiteX156" fmla="*/ 4691270 w 5671931"/>
              <a:gd name="connsiteY156" fmla="*/ 941143 h 3856621"/>
              <a:gd name="connsiteX157" fmla="*/ 4704522 w 5671931"/>
              <a:gd name="connsiteY157" fmla="*/ 1259195 h 3856621"/>
              <a:gd name="connsiteX158" fmla="*/ 4717774 w 5671931"/>
              <a:gd name="connsiteY158" fmla="*/ 1312204 h 3856621"/>
              <a:gd name="connsiteX159" fmla="*/ 4757531 w 5671931"/>
              <a:gd name="connsiteY159" fmla="*/ 1365212 h 3856621"/>
              <a:gd name="connsiteX160" fmla="*/ 4876800 w 5671931"/>
              <a:gd name="connsiteY160" fmla="*/ 1510986 h 3856621"/>
              <a:gd name="connsiteX161" fmla="*/ 4956313 w 5671931"/>
              <a:gd name="connsiteY161" fmla="*/ 1590499 h 3856621"/>
              <a:gd name="connsiteX162" fmla="*/ 5022574 w 5671931"/>
              <a:gd name="connsiteY162" fmla="*/ 1656760 h 3856621"/>
              <a:gd name="connsiteX163" fmla="*/ 5049078 w 5671931"/>
              <a:gd name="connsiteY163" fmla="*/ 1696517 h 3856621"/>
              <a:gd name="connsiteX164" fmla="*/ 5194852 w 5671931"/>
              <a:gd name="connsiteY164" fmla="*/ 1789282 h 3856621"/>
              <a:gd name="connsiteX165" fmla="*/ 5274365 w 5671931"/>
              <a:gd name="connsiteY165" fmla="*/ 1868795 h 3856621"/>
              <a:gd name="connsiteX166" fmla="*/ 5300870 w 5671931"/>
              <a:gd name="connsiteY166" fmla="*/ 1895299 h 3856621"/>
              <a:gd name="connsiteX167" fmla="*/ 5340626 w 5671931"/>
              <a:gd name="connsiteY167" fmla="*/ 1935056 h 3856621"/>
              <a:gd name="connsiteX168" fmla="*/ 5393635 w 5671931"/>
              <a:gd name="connsiteY168" fmla="*/ 2014569 h 3856621"/>
              <a:gd name="connsiteX169" fmla="*/ 5433391 w 5671931"/>
              <a:gd name="connsiteY169" fmla="*/ 2080830 h 3856621"/>
              <a:gd name="connsiteX170" fmla="*/ 5459896 w 5671931"/>
              <a:gd name="connsiteY170" fmla="*/ 2133838 h 3856621"/>
              <a:gd name="connsiteX171" fmla="*/ 5473148 w 5671931"/>
              <a:gd name="connsiteY171" fmla="*/ 2173595 h 3856621"/>
              <a:gd name="connsiteX172" fmla="*/ 5499652 w 5671931"/>
              <a:gd name="connsiteY172" fmla="*/ 2213351 h 3856621"/>
              <a:gd name="connsiteX173" fmla="*/ 5512904 w 5671931"/>
              <a:gd name="connsiteY173" fmla="*/ 2266360 h 3856621"/>
              <a:gd name="connsiteX174" fmla="*/ 5526157 w 5671931"/>
              <a:gd name="connsiteY174" fmla="*/ 2306117 h 3856621"/>
              <a:gd name="connsiteX175" fmla="*/ 5499652 w 5671931"/>
              <a:gd name="connsiteY175" fmla="*/ 2478395 h 3856621"/>
              <a:gd name="connsiteX176" fmla="*/ 5473148 w 5671931"/>
              <a:gd name="connsiteY176" fmla="*/ 2518151 h 3856621"/>
              <a:gd name="connsiteX177" fmla="*/ 5433391 w 5671931"/>
              <a:gd name="connsiteY177" fmla="*/ 2571160 h 3856621"/>
              <a:gd name="connsiteX178" fmla="*/ 5406887 w 5671931"/>
              <a:gd name="connsiteY178" fmla="*/ 2624169 h 3856621"/>
              <a:gd name="connsiteX179" fmla="*/ 5340626 w 5671931"/>
              <a:gd name="connsiteY179" fmla="*/ 2716934 h 3856621"/>
              <a:gd name="connsiteX180" fmla="*/ 5314122 w 5671931"/>
              <a:gd name="connsiteY180" fmla="*/ 2769943 h 3856621"/>
              <a:gd name="connsiteX181" fmla="*/ 5261113 w 5671931"/>
              <a:gd name="connsiteY181" fmla="*/ 2822951 h 3856621"/>
              <a:gd name="connsiteX182" fmla="*/ 5234609 w 5671931"/>
              <a:gd name="connsiteY182" fmla="*/ 2862708 h 3856621"/>
              <a:gd name="connsiteX183" fmla="*/ 5168348 w 5671931"/>
              <a:gd name="connsiteY183" fmla="*/ 2942221 h 3856621"/>
              <a:gd name="connsiteX184" fmla="*/ 5128591 w 5671931"/>
              <a:gd name="connsiteY184" fmla="*/ 3034986 h 3856621"/>
              <a:gd name="connsiteX185" fmla="*/ 5088835 w 5671931"/>
              <a:gd name="connsiteY185" fmla="*/ 3061491 h 3856621"/>
              <a:gd name="connsiteX186" fmla="*/ 5035826 w 5671931"/>
              <a:gd name="connsiteY186" fmla="*/ 3141004 h 3856621"/>
              <a:gd name="connsiteX187" fmla="*/ 4996070 w 5671931"/>
              <a:gd name="connsiteY187" fmla="*/ 3207265 h 3856621"/>
              <a:gd name="connsiteX188" fmla="*/ 4969565 w 5671931"/>
              <a:gd name="connsiteY188" fmla="*/ 3233769 h 3856621"/>
              <a:gd name="connsiteX189" fmla="*/ 4837044 w 5671931"/>
              <a:gd name="connsiteY189" fmla="*/ 3379543 h 3856621"/>
              <a:gd name="connsiteX190" fmla="*/ 4810539 w 5671931"/>
              <a:gd name="connsiteY190" fmla="*/ 3406047 h 3856621"/>
              <a:gd name="connsiteX191" fmla="*/ 4770783 w 5671931"/>
              <a:gd name="connsiteY191" fmla="*/ 3445804 h 3856621"/>
              <a:gd name="connsiteX192" fmla="*/ 4717774 w 5671931"/>
              <a:gd name="connsiteY192" fmla="*/ 3485560 h 3856621"/>
              <a:gd name="connsiteX193" fmla="*/ 4691270 w 5671931"/>
              <a:gd name="connsiteY193" fmla="*/ 3512065 h 3856621"/>
              <a:gd name="connsiteX194" fmla="*/ 4651513 w 5671931"/>
              <a:gd name="connsiteY194" fmla="*/ 3538569 h 3856621"/>
              <a:gd name="connsiteX195" fmla="*/ 4611757 w 5671931"/>
              <a:gd name="connsiteY195" fmla="*/ 3578325 h 3856621"/>
              <a:gd name="connsiteX196" fmla="*/ 4518991 w 5671931"/>
              <a:gd name="connsiteY196" fmla="*/ 3631334 h 3856621"/>
              <a:gd name="connsiteX197" fmla="*/ 4439478 w 5671931"/>
              <a:gd name="connsiteY197" fmla="*/ 3657838 h 3856621"/>
              <a:gd name="connsiteX198" fmla="*/ 4399722 w 5671931"/>
              <a:gd name="connsiteY198" fmla="*/ 3671091 h 3856621"/>
              <a:gd name="connsiteX199" fmla="*/ 4359965 w 5671931"/>
              <a:gd name="connsiteY199" fmla="*/ 3684343 h 3856621"/>
              <a:gd name="connsiteX200" fmla="*/ 4293704 w 5671931"/>
              <a:gd name="connsiteY200" fmla="*/ 3671091 h 3856621"/>
              <a:gd name="connsiteX201" fmla="*/ 4214191 w 5671931"/>
              <a:gd name="connsiteY201" fmla="*/ 3591578 h 3856621"/>
              <a:gd name="connsiteX202" fmla="*/ 4147931 w 5671931"/>
              <a:gd name="connsiteY202" fmla="*/ 3512065 h 3856621"/>
              <a:gd name="connsiteX203" fmla="*/ 4174435 w 5671931"/>
              <a:gd name="connsiteY203" fmla="*/ 3392795 h 3856621"/>
              <a:gd name="connsiteX204" fmla="*/ 4200939 w 5671931"/>
              <a:gd name="connsiteY204" fmla="*/ 3353038 h 3856621"/>
              <a:gd name="connsiteX205" fmla="*/ 4240696 w 5671931"/>
              <a:gd name="connsiteY205" fmla="*/ 3339786 h 3856621"/>
              <a:gd name="connsiteX206" fmla="*/ 4280452 w 5671931"/>
              <a:gd name="connsiteY206" fmla="*/ 3313282 h 3856621"/>
              <a:gd name="connsiteX207" fmla="*/ 4625009 w 5671931"/>
              <a:gd name="connsiteY207" fmla="*/ 3313282 h 3856621"/>
              <a:gd name="connsiteX208" fmla="*/ 4731026 w 5671931"/>
              <a:gd name="connsiteY208" fmla="*/ 3339786 h 3856621"/>
              <a:gd name="connsiteX209" fmla="*/ 4784035 w 5671931"/>
              <a:gd name="connsiteY209" fmla="*/ 3353038 h 3856621"/>
              <a:gd name="connsiteX210" fmla="*/ 4823791 w 5671931"/>
              <a:gd name="connsiteY210" fmla="*/ 3366291 h 3856621"/>
              <a:gd name="connsiteX211" fmla="*/ 4863548 w 5671931"/>
              <a:gd name="connsiteY211" fmla="*/ 3406047 h 3856621"/>
              <a:gd name="connsiteX212" fmla="*/ 4903304 w 5671931"/>
              <a:gd name="connsiteY212" fmla="*/ 3432551 h 3856621"/>
              <a:gd name="connsiteX213" fmla="*/ 4916557 w 5671931"/>
              <a:gd name="connsiteY213" fmla="*/ 3472308 h 3856621"/>
              <a:gd name="connsiteX214" fmla="*/ 4956313 w 5671931"/>
              <a:gd name="connsiteY214" fmla="*/ 3512065 h 3856621"/>
              <a:gd name="connsiteX215" fmla="*/ 4969565 w 5671931"/>
              <a:gd name="connsiteY215" fmla="*/ 3551821 h 3856621"/>
              <a:gd name="connsiteX216" fmla="*/ 4996070 w 5671931"/>
              <a:gd name="connsiteY216" fmla="*/ 3578325 h 3856621"/>
              <a:gd name="connsiteX217" fmla="*/ 4982818 w 5671931"/>
              <a:gd name="connsiteY217" fmla="*/ 3750604 h 3856621"/>
              <a:gd name="connsiteX218" fmla="*/ 4969565 w 5671931"/>
              <a:gd name="connsiteY218" fmla="*/ 3790360 h 3856621"/>
              <a:gd name="connsiteX219" fmla="*/ 4929809 w 5671931"/>
              <a:gd name="connsiteY219" fmla="*/ 3803612 h 3856621"/>
              <a:gd name="connsiteX220" fmla="*/ 4890052 w 5671931"/>
              <a:gd name="connsiteY220" fmla="*/ 3830117 h 3856621"/>
              <a:gd name="connsiteX221" fmla="*/ 4784035 w 5671931"/>
              <a:gd name="connsiteY221" fmla="*/ 3856621 h 3856621"/>
              <a:gd name="connsiteX222" fmla="*/ 4572000 w 5671931"/>
              <a:gd name="connsiteY222" fmla="*/ 3843369 h 3856621"/>
              <a:gd name="connsiteX223" fmla="*/ 4465983 w 5671931"/>
              <a:gd name="connsiteY223" fmla="*/ 3816865 h 3856621"/>
              <a:gd name="connsiteX224" fmla="*/ 4412974 w 5671931"/>
              <a:gd name="connsiteY224" fmla="*/ 3803612 h 3856621"/>
              <a:gd name="connsiteX225" fmla="*/ 4373218 w 5671931"/>
              <a:gd name="connsiteY225" fmla="*/ 3790360 h 3856621"/>
              <a:gd name="connsiteX226" fmla="*/ 4280452 w 5671931"/>
              <a:gd name="connsiteY226" fmla="*/ 3777108 h 3856621"/>
              <a:gd name="connsiteX227" fmla="*/ 4174435 w 5671931"/>
              <a:gd name="connsiteY227" fmla="*/ 3737351 h 3856621"/>
              <a:gd name="connsiteX228" fmla="*/ 4121426 w 5671931"/>
              <a:gd name="connsiteY228" fmla="*/ 3724099 h 3856621"/>
              <a:gd name="connsiteX229" fmla="*/ 3988904 w 5671931"/>
              <a:gd name="connsiteY229" fmla="*/ 3710847 h 3856621"/>
              <a:gd name="connsiteX230" fmla="*/ 3922644 w 5671931"/>
              <a:gd name="connsiteY230" fmla="*/ 3697595 h 3856621"/>
              <a:gd name="connsiteX231" fmla="*/ 3776870 w 5671931"/>
              <a:gd name="connsiteY231" fmla="*/ 3684343 h 3856621"/>
              <a:gd name="connsiteX232" fmla="*/ 3670852 w 5671931"/>
              <a:gd name="connsiteY232" fmla="*/ 3671091 h 3856621"/>
              <a:gd name="connsiteX233" fmla="*/ 3485322 w 5671931"/>
              <a:gd name="connsiteY233" fmla="*/ 3644586 h 3856621"/>
              <a:gd name="connsiteX234" fmla="*/ 3405809 w 5671931"/>
              <a:gd name="connsiteY234" fmla="*/ 3631334 h 3856621"/>
              <a:gd name="connsiteX235" fmla="*/ 3366052 w 5671931"/>
              <a:gd name="connsiteY235" fmla="*/ 3618082 h 3856621"/>
              <a:gd name="connsiteX236" fmla="*/ 3313044 w 5671931"/>
              <a:gd name="connsiteY236" fmla="*/ 3604830 h 3856621"/>
              <a:gd name="connsiteX237" fmla="*/ 3286539 w 5671931"/>
              <a:gd name="connsiteY237" fmla="*/ 3578325 h 3856621"/>
              <a:gd name="connsiteX238" fmla="*/ 3207026 w 5671931"/>
              <a:gd name="connsiteY238" fmla="*/ 3525317 h 3856621"/>
              <a:gd name="connsiteX239" fmla="*/ 3180522 w 5671931"/>
              <a:gd name="connsiteY239" fmla="*/ 3485560 h 3856621"/>
              <a:gd name="connsiteX240" fmla="*/ 3140765 w 5671931"/>
              <a:gd name="connsiteY240" fmla="*/ 3459056 h 3856621"/>
              <a:gd name="connsiteX241" fmla="*/ 3127513 w 5671931"/>
              <a:gd name="connsiteY241" fmla="*/ 3419299 h 3856621"/>
              <a:gd name="connsiteX242" fmla="*/ 3074504 w 5671931"/>
              <a:gd name="connsiteY242" fmla="*/ 3353038 h 3856621"/>
              <a:gd name="connsiteX243" fmla="*/ 3021496 w 5671931"/>
              <a:gd name="connsiteY243" fmla="*/ 3233769 h 3856621"/>
              <a:gd name="connsiteX244" fmla="*/ 3008244 w 5671931"/>
              <a:gd name="connsiteY244" fmla="*/ 3101247 h 3856621"/>
              <a:gd name="connsiteX245" fmla="*/ 3087757 w 5671931"/>
              <a:gd name="connsiteY245" fmla="*/ 3074743 h 38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671931" h="3856621">
                <a:moveTo>
                  <a:pt x="0" y="901386"/>
                </a:moveTo>
                <a:cubicBezTo>
                  <a:pt x="22087" y="905803"/>
                  <a:pt x="44273" y="909752"/>
                  <a:pt x="66261" y="914638"/>
                </a:cubicBezTo>
                <a:cubicBezTo>
                  <a:pt x="84041" y="918589"/>
                  <a:pt x="101076" y="927045"/>
                  <a:pt x="119270" y="927891"/>
                </a:cubicBezTo>
                <a:cubicBezTo>
                  <a:pt x="291419" y="935898"/>
                  <a:pt x="463826" y="936726"/>
                  <a:pt x="636104" y="941143"/>
                </a:cubicBezTo>
                <a:lnTo>
                  <a:pt x="728870" y="954395"/>
                </a:lnTo>
                <a:cubicBezTo>
                  <a:pt x="764172" y="959102"/>
                  <a:pt x="799687" y="962232"/>
                  <a:pt x="834887" y="967647"/>
                </a:cubicBezTo>
                <a:cubicBezTo>
                  <a:pt x="961875" y="987183"/>
                  <a:pt x="850613" y="971578"/>
                  <a:pt x="940904" y="994151"/>
                </a:cubicBezTo>
                <a:lnTo>
                  <a:pt x="1046922" y="1020656"/>
                </a:lnTo>
                <a:cubicBezTo>
                  <a:pt x="1160865" y="1096618"/>
                  <a:pt x="1016695" y="1005541"/>
                  <a:pt x="1126435" y="1060412"/>
                </a:cubicBezTo>
                <a:cubicBezTo>
                  <a:pt x="1140681" y="1067535"/>
                  <a:pt x="1152362" y="1079015"/>
                  <a:pt x="1166191" y="1086917"/>
                </a:cubicBezTo>
                <a:cubicBezTo>
                  <a:pt x="1183343" y="1096718"/>
                  <a:pt x="1201530" y="1104586"/>
                  <a:pt x="1219200" y="1113421"/>
                </a:cubicBezTo>
                <a:cubicBezTo>
                  <a:pt x="1308462" y="1202683"/>
                  <a:pt x="1205181" y="1113039"/>
                  <a:pt x="1311965" y="1166430"/>
                </a:cubicBezTo>
                <a:cubicBezTo>
                  <a:pt x="1323140" y="1172018"/>
                  <a:pt x="1328714" y="1185129"/>
                  <a:pt x="1338470" y="1192934"/>
                </a:cubicBezTo>
                <a:cubicBezTo>
                  <a:pt x="1375170" y="1222293"/>
                  <a:pt x="1375991" y="1218693"/>
                  <a:pt x="1417983" y="1232691"/>
                </a:cubicBezTo>
                <a:cubicBezTo>
                  <a:pt x="1440745" y="1249762"/>
                  <a:pt x="1483613" y="1283446"/>
                  <a:pt x="1510748" y="1298951"/>
                </a:cubicBezTo>
                <a:cubicBezTo>
                  <a:pt x="1527900" y="1308752"/>
                  <a:pt x="1546087" y="1316621"/>
                  <a:pt x="1563757" y="1325456"/>
                </a:cubicBezTo>
                <a:cubicBezTo>
                  <a:pt x="1629561" y="1424162"/>
                  <a:pt x="1544987" y="1302932"/>
                  <a:pt x="1630018" y="1404969"/>
                </a:cubicBezTo>
                <a:cubicBezTo>
                  <a:pt x="1640214" y="1417204"/>
                  <a:pt x="1646573" y="1432288"/>
                  <a:pt x="1656522" y="1444725"/>
                </a:cubicBezTo>
                <a:cubicBezTo>
                  <a:pt x="1664327" y="1454481"/>
                  <a:pt x="1676095" y="1460834"/>
                  <a:pt x="1683026" y="1471230"/>
                </a:cubicBezTo>
                <a:cubicBezTo>
                  <a:pt x="1704863" y="1503985"/>
                  <a:pt x="1711003" y="1528653"/>
                  <a:pt x="1722783" y="1563995"/>
                </a:cubicBezTo>
                <a:cubicBezTo>
                  <a:pt x="1715564" y="1614532"/>
                  <a:pt x="1717918" y="1667899"/>
                  <a:pt x="1683026" y="1709769"/>
                </a:cubicBezTo>
                <a:cubicBezTo>
                  <a:pt x="1672830" y="1722004"/>
                  <a:pt x="1655505" y="1726077"/>
                  <a:pt x="1643270" y="1736273"/>
                </a:cubicBezTo>
                <a:cubicBezTo>
                  <a:pt x="1628872" y="1748271"/>
                  <a:pt x="1617743" y="1763833"/>
                  <a:pt x="1603513" y="1776030"/>
                </a:cubicBezTo>
                <a:cubicBezTo>
                  <a:pt x="1586743" y="1790404"/>
                  <a:pt x="1567472" y="1801646"/>
                  <a:pt x="1550504" y="1815786"/>
                </a:cubicBezTo>
                <a:cubicBezTo>
                  <a:pt x="1540906" y="1823785"/>
                  <a:pt x="1533756" y="1834486"/>
                  <a:pt x="1524000" y="1842291"/>
                </a:cubicBezTo>
                <a:cubicBezTo>
                  <a:pt x="1511563" y="1852241"/>
                  <a:pt x="1496681" y="1858846"/>
                  <a:pt x="1484244" y="1868795"/>
                </a:cubicBezTo>
                <a:cubicBezTo>
                  <a:pt x="1474488" y="1876600"/>
                  <a:pt x="1468135" y="1888368"/>
                  <a:pt x="1457739" y="1895299"/>
                </a:cubicBezTo>
                <a:cubicBezTo>
                  <a:pt x="1403497" y="1931461"/>
                  <a:pt x="1389879" y="1919570"/>
                  <a:pt x="1325218" y="1948308"/>
                </a:cubicBezTo>
                <a:cubicBezTo>
                  <a:pt x="1310664" y="1954777"/>
                  <a:pt x="1299707" y="1967689"/>
                  <a:pt x="1285461" y="1974812"/>
                </a:cubicBezTo>
                <a:cubicBezTo>
                  <a:pt x="1266445" y="1984320"/>
                  <a:pt x="1209686" y="1997070"/>
                  <a:pt x="1192696" y="2001317"/>
                </a:cubicBezTo>
                <a:cubicBezTo>
                  <a:pt x="1170932" y="1999338"/>
                  <a:pt x="1041194" y="1995076"/>
                  <a:pt x="993913" y="1974812"/>
                </a:cubicBezTo>
                <a:cubicBezTo>
                  <a:pt x="979274" y="1968538"/>
                  <a:pt x="966143" y="1958796"/>
                  <a:pt x="954157" y="1948308"/>
                </a:cubicBezTo>
                <a:cubicBezTo>
                  <a:pt x="930650" y="1927739"/>
                  <a:pt x="909983" y="1904134"/>
                  <a:pt x="887896" y="1882047"/>
                </a:cubicBezTo>
                <a:lnTo>
                  <a:pt x="848139" y="1842291"/>
                </a:lnTo>
                <a:cubicBezTo>
                  <a:pt x="843722" y="1824621"/>
                  <a:pt x="839891" y="1806795"/>
                  <a:pt x="834887" y="1789282"/>
                </a:cubicBezTo>
                <a:cubicBezTo>
                  <a:pt x="796861" y="1656190"/>
                  <a:pt x="849814" y="1862241"/>
                  <a:pt x="808383" y="1696517"/>
                </a:cubicBezTo>
                <a:cubicBezTo>
                  <a:pt x="812800" y="1625839"/>
                  <a:pt x="814589" y="1554947"/>
                  <a:pt x="821635" y="1484482"/>
                </a:cubicBezTo>
                <a:cubicBezTo>
                  <a:pt x="823447" y="1466359"/>
                  <a:pt x="825234" y="1446918"/>
                  <a:pt x="834887" y="1431473"/>
                </a:cubicBezTo>
                <a:cubicBezTo>
                  <a:pt x="848131" y="1410283"/>
                  <a:pt x="870226" y="1396134"/>
                  <a:pt x="887896" y="1378465"/>
                </a:cubicBezTo>
                <a:cubicBezTo>
                  <a:pt x="917836" y="1288643"/>
                  <a:pt x="876042" y="1394272"/>
                  <a:pt x="967409" y="1272447"/>
                </a:cubicBezTo>
                <a:cubicBezTo>
                  <a:pt x="1036320" y="1180565"/>
                  <a:pt x="973593" y="1253894"/>
                  <a:pt x="1060174" y="1179682"/>
                </a:cubicBezTo>
                <a:cubicBezTo>
                  <a:pt x="1074404" y="1167485"/>
                  <a:pt x="1085533" y="1151923"/>
                  <a:pt x="1099931" y="1139925"/>
                </a:cubicBezTo>
                <a:cubicBezTo>
                  <a:pt x="1112166" y="1129729"/>
                  <a:pt x="1128425" y="1124683"/>
                  <a:pt x="1139687" y="1113421"/>
                </a:cubicBezTo>
                <a:cubicBezTo>
                  <a:pt x="1155305" y="1097803"/>
                  <a:pt x="1163826" y="1076030"/>
                  <a:pt x="1179444" y="1060412"/>
                </a:cubicBezTo>
                <a:cubicBezTo>
                  <a:pt x="1211529" y="1028327"/>
                  <a:pt x="1238352" y="1020484"/>
                  <a:pt x="1272209" y="994151"/>
                </a:cubicBezTo>
                <a:cubicBezTo>
                  <a:pt x="1299442" y="972970"/>
                  <a:pt x="1327326" y="952287"/>
                  <a:pt x="1351722" y="927891"/>
                </a:cubicBezTo>
                <a:cubicBezTo>
                  <a:pt x="1403287" y="876326"/>
                  <a:pt x="1373421" y="884028"/>
                  <a:pt x="1417983" y="848378"/>
                </a:cubicBezTo>
                <a:cubicBezTo>
                  <a:pt x="1430420" y="838428"/>
                  <a:pt x="1445835" y="832454"/>
                  <a:pt x="1457739" y="821873"/>
                </a:cubicBezTo>
                <a:cubicBezTo>
                  <a:pt x="1485754" y="796971"/>
                  <a:pt x="1510748" y="768864"/>
                  <a:pt x="1537252" y="742360"/>
                </a:cubicBezTo>
                <a:lnTo>
                  <a:pt x="1603513" y="676099"/>
                </a:lnTo>
                <a:lnTo>
                  <a:pt x="1630018" y="649595"/>
                </a:lnTo>
                <a:cubicBezTo>
                  <a:pt x="1643270" y="636343"/>
                  <a:pt x="1654781" y="621083"/>
                  <a:pt x="1669774" y="609838"/>
                </a:cubicBezTo>
                <a:cubicBezTo>
                  <a:pt x="1687444" y="596586"/>
                  <a:pt x="1706275" y="584756"/>
                  <a:pt x="1722783" y="570082"/>
                </a:cubicBezTo>
                <a:cubicBezTo>
                  <a:pt x="1746129" y="549330"/>
                  <a:pt x="1770303" y="528810"/>
                  <a:pt x="1789044" y="503821"/>
                </a:cubicBezTo>
                <a:cubicBezTo>
                  <a:pt x="1802296" y="486151"/>
                  <a:pt x="1813182" y="466430"/>
                  <a:pt x="1828800" y="450812"/>
                </a:cubicBezTo>
                <a:cubicBezTo>
                  <a:pt x="1840062" y="439550"/>
                  <a:pt x="1855305" y="433143"/>
                  <a:pt x="1868557" y="424308"/>
                </a:cubicBezTo>
                <a:cubicBezTo>
                  <a:pt x="1887944" y="395226"/>
                  <a:pt x="1910356" y="365168"/>
                  <a:pt x="1921565" y="331543"/>
                </a:cubicBezTo>
                <a:cubicBezTo>
                  <a:pt x="1933084" y="296985"/>
                  <a:pt x="1948070" y="225525"/>
                  <a:pt x="1948070" y="225525"/>
                </a:cubicBezTo>
                <a:cubicBezTo>
                  <a:pt x="1943120" y="171078"/>
                  <a:pt x="1965479" y="72003"/>
                  <a:pt x="1895061" y="39995"/>
                </a:cubicBezTo>
                <a:cubicBezTo>
                  <a:pt x="1861899" y="24922"/>
                  <a:pt x="1789044" y="13491"/>
                  <a:pt x="1789044" y="13491"/>
                </a:cubicBezTo>
                <a:cubicBezTo>
                  <a:pt x="1744870" y="17908"/>
                  <a:pt x="1700312" y="19445"/>
                  <a:pt x="1656522" y="26743"/>
                </a:cubicBezTo>
                <a:cubicBezTo>
                  <a:pt x="1620591" y="32731"/>
                  <a:pt x="1550504" y="53247"/>
                  <a:pt x="1550504" y="53247"/>
                </a:cubicBezTo>
                <a:cubicBezTo>
                  <a:pt x="1532835" y="62082"/>
                  <a:pt x="1515654" y="71969"/>
                  <a:pt x="1497496" y="79751"/>
                </a:cubicBezTo>
                <a:cubicBezTo>
                  <a:pt x="1484656" y="85254"/>
                  <a:pt x="1468914" y="84622"/>
                  <a:pt x="1457739" y="93004"/>
                </a:cubicBezTo>
                <a:cubicBezTo>
                  <a:pt x="1406057" y="131766"/>
                  <a:pt x="1395628" y="153039"/>
                  <a:pt x="1364974" y="199021"/>
                </a:cubicBezTo>
                <a:cubicBezTo>
                  <a:pt x="1347449" y="304173"/>
                  <a:pt x="1338525" y="318563"/>
                  <a:pt x="1364974" y="450812"/>
                </a:cubicBezTo>
                <a:cubicBezTo>
                  <a:pt x="1367424" y="463064"/>
                  <a:pt x="1383673" y="467561"/>
                  <a:pt x="1391478" y="477317"/>
                </a:cubicBezTo>
                <a:cubicBezTo>
                  <a:pt x="1401428" y="489754"/>
                  <a:pt x="1410081" y="503244"/>
                  <a:pt x="1417983" y="517073"/>
                </a:cubicBezTo>
                <a:cubicBezTo>
                  <a:pt x="1462357" y="594727"/>
                  <a:pt x="1424864" y="545261"/>
                  <a:pt x="1470991" y="609838"/>
                </a:cubicBezTo>
                <a:cubicBezTo>
                  <a:pt x="1481000" y="623850"/>
                  <a:pt x="1526839" y="681778"/>
                  <a:pt x="1537252" y="702604"/>
                </a:cubicBezTo>
                <a:cubicBezTo>
                  <a:pt x="1543499" y="715098"/>
                  <a:pt x="1543317" y="730382"/>
                  <a:pt x="1550504" y="742360"/>
                </a:cubicBezTo>
                <a:cubicBezTo>
                  <a:pt x="1556932" y="753074"/>
                  <a:pt x="1569010" y="759266"/>
                  <a:pt x="1577009" y="768865"/>
                </a:cubicBezTo>
                <a:cubicBezTo>
                  <a:pt x="1609769" y="808177"/>
                  <a:pt x="1616626" y="830600"/>
                  <a:pt x="1656522" y="861630"/>
                </a:cubicBezTo>
                <a:cubicBezTo>
                  <a:pt x="1685216" y="883948"/>
                  <a:pt x="1749255" y="926222"/>
                  <a:pt x="1789044" y="941143"/>
                </a:cubicBezTo>
                <a:cubicBezTo>
                  <a:pt x="1806097" y="947538"/>
                  <a:pt x="1824607" y="949162"/>
                  <a:pt x="1842052" y="954395"/>
                </a:cubicBezTo>
                <a:cubicBezTo>
                  <a:pt x="1868812" y="962423"/>
                  <a:pt x="1894170" y="975420"/>
                  <a:pt x="1921565" y="980899"/>
                </a:cubicBezTo>
                <a:cubicBezTo>
                  <a:pt x="2038204" y="1004226"/>
                  <a:pt x="1938141" y="985488"/>
                  <a:pt x="2080591" y="1007404"/>
                </a:cubicBezTo>
                <a:cubicBezTo>
                  <a:pt x="2107148" y="1011490"/>
                  <a:pt x="2133756" y="1015386"/>
                  <a:pt x="2160104" y="1020656"/>
                </a:cubicBezTo>
                <a:cubicBezTo>
                  <a:pt x="2238089" y="1036253"/>
                  <a:pt x="2196759" y="1037069"/>
                  <a:pt x="2292626" y="1047160"/>
                </a:cubicBezTo>
                <a:cubicBezTo>
                  <a:pt x="2349905" y="1053189"/>
                  <a:pt x="2407478" y="1055995"/>
                  <a:pt x="2464904" y="1060412"/>
                </a:cubicBezTo>
                <a:cubicBezTo>
                  <a:pt x="2478156" y="1064830"/>
                  <a:pt x="2491024" y="1070635"/>
                  <a:pt x="2504661" y="1073665"/>
                </a:cubicBezTo>
                <a:cubicBezTo>
                  <a:pt x="2537755" y="1081019"/>
                  <a:pt x="2647352" y="1095942"/>
                  <a:pt x="2676939" y="1100169"/>
                </a:cubicBezTo>
                <a:cubicBezTo>
                  <a:pt x="2799133" y="1181629"/>
                  <a:pt x="2611000" y="1063499"/>
                  <a:pt x="2782957" y="1139925"/>
                </a:cubicBezTo>
                <a:cubicBezTo>
                  <a:pt x="2803140" y="1148895"/>
                  <a:pt x="2816210" y="1169804"/>
                  <a:pt x="2835965" y="1179682"/>
                </a:cubicBezTo>
                <a:cubicBezTo>
                  <a:pt x="2907852" y="1215626"/>
                  <a:pt x="2928396" y="1193618"/>
                  <a:pt x="2994991" y="1245943"/>
                </a:cubicBezTo>
                <a:cubicBezTo>
                  <a:pt x="3034289" y="1276820"/>
                  <a:pt x="3061027" y="1321974"/>
                  <a:pt x="3101009" y="1351960"/>
                </a:cubicBezTo>
                <a:cubicBezTo>
                  <a:pt x="3118679" y="1365212"/>
                  <a:pt x="3138880" y="1375633"/>
                  <a:pt x="3154018" y="1391717"/>
                </a:cubicBezTo>
                <a:cubicBezTo>
                  <a:pt x="3209843" y="1451031"/>
                  <a:pt x="3255449" y="1519651"/>
                  <a:pt x="3313044" y="1577247"/>
                </a:cubicBezTo>
                <a:cubicBezTo>
                  <a:pt x="3330713" y="1594917"/>
                  <a:pt x="3350055" y="1611059"/>
                  <a:pt x="3366052" y="1630256"/>
                </a:cubicBezTo>
                <a:cubicBezTo>
                  <a:pt x="3394331" y="1664191"/>
                  <a:pt x="3445565" y="1736273"/>
                  <a:pt x="3445565" y="1736273"/>
                </a:cubicBezTo>
                <a:cubicBezTo>
                  <a:pt x="3436624" y="1879334"/>
                  <a:pt x="3466595" y="1922021"/>
                  <a:pt x="3392557" y="2014569"/>
                </a:cubicBezTo>
                <a:cubicBezTo>
                  <a:pt x="3373044" y="2038960"/>
                  <a:pt x="3345473" y="2056174"/>
                  <a:pt x="3326296" y="2080830"/>
                </a:cubicBezTo>
                <a:cubicBezTo>
                  <a:pt x="3253867" y="2173952"/>
                  <a:pt x="3347511" y="2102024"/>
                  <a:pt x="3260035" y="2160343"/>
                </a:cubicBezTo>
                <a:cubicBezTo>
                  <a:pt x="3251200" y="2173595"/>
                  <a:pt x="3243480" y="2187662"/>
                  <a:pt x="3233531" y="2200099"/>
                </a:cubicBezTo>
                <a:cubicBezTo>
                  <a:pt x="3225726" y="2209856"/>
                  <a:pt x="3216365" y="2218303"/>
                  <a:pt x="3207026" y="2226604"/>
                </a:cubicBezTo>
                <a:cubicBezTo>
                  <a:pt x="3176587" y="2253661"/>
                  <a:pt x="3146542" y="2281286"/>
                  <a:pt x="3114261" y="2306117"/>
                </a:cubicBezTo>
                <a:cubicBezTo>
                  <a:pt x="3089013" y="2325539"/>
                  <a:pt x="3061252" y="2341456"/>
                  <a:pt x="3034748" y="2359125"/>
                </a:cubicBezTo>
                <a:cubicBezTo>
                  <a:pt x="3021496" y="2367960"/>
                  <a:pt x="3010443" y="2381767"/>
                  <a:pt x="2994991" y="2385630"/>
                </a:cubicBezTo>
                <a:lnTo>
                  <a:pt x="2941983" y="2398882"/>
                </a:lnTo>
                <a:cubicBezTo>
                  <a:pt x="2893392" y="2394465"/>
                  <a:pt x="2843018" y="2399397"/>
                  <a:pt x="2796209" y="2385630"/>
                </a:cubicBezTo>
                <a:cubicBezTo>
                  <a:pt x="2765649" y="2376642"/>
                  <a:pt x="2741167" y="2353014"/>
                  <a:pt x="2716696" y="2332621"/>
                </a:cubicBezTo>
                <a:cubicBezTo>
                  <a:pt x="2648615" y="2275887"/>
                  <a:pt x="2648332" y="2269831"/>
                  <a:pt x="2610678" y="2213351"/>
                </a:cubicBezTo>
                <a:cubicBezTo>
                  <a:pt x="2619513" y="2151508"/>
                  <a:pt x="2619556" y="2087754"/>
                  <a:pt x="2637183" y="2027821"/>
                </a:cubicBezTo>
                <a:cubicBezTo>
                  <a:pt x="2642471" y="2009841"/>
                  <a:pt x="2664742" y="2002294"/>
                  <a:pt x="2676939" y="1988065"/>
                </a:cubicBezTo>
                <a:cubicBezTo>
                  <a:pt x="2691313" y="1971295"/>
                  <a:pt x="2701078" y="1950674"/>
                  <a:pt x="2716696" y="1935056"/>
                </a:cubicBezTo>
                <a:cubicBezTo>
                  <a:pt x="2732314" y="1919438"/>
                  <a:pt x="2752934" y="1909673"/>
                  <a:pt x="2769704" y="1895299"/>
                </a:cubicBezTo>
                <a:cubicBezTo>
                  <a:pt x="2836750" y="1837831"/>
                  <a:pt x="2783827" y="1863797"/>
                  <a:pt x="2875722" y="1802534"/>
                </a:cubicBezTo>
                <a:cubicBezTo>
                  <a:pt x="2892159" y="1791576"/>
                  <a:pt x="2911061" y="1784865"/>
                  <a:pt x="2928731" y="1776030"/>
                </a:cubicBezTo>
                <a:cubicBezTo>
                  <a:pt x="2937566" y="1767195"/>
                  <a:pt x="2944060" y="1755113"/>
                  <a:pt x="2955235" y="1749525"/>
                </a:cubicBezTo>
                <a:cubicBezTo>
                  <a:pt x="2980223" y="1737031"/>
                  <a:pt x="3034748" y="1723021"/>
                  <a:pt x="3034748" y="1723021"/>
                </a:cubicBezTo>
                <a:cubicBezTo>
                  <a:pt x="3048000" y="1714186"/>
                  <a:pt x="3059865" y="1702791"/>
                  <a:pt x="3074504" y="1696517"/>
                </a:cubicBezTo>
                <a:cubicBezTo>
                  <a:pt x="3110556" y="1681066"/>
                  <a:pt x="3210158" y="1672934"/>
                  <a:pt x="3233531" y="1670012"/>
                </a:cubicBezTo>
                <a:cubicBezTo>
                  <a:pt x="3343966" y="1674430"/>
                  <a:pt x="3454593" y="1675390"/>
                  <a:pt x="3564835" y="1683265"/>
                </a:cubicBezTo>
                <a:cubicBezTo>
                  <a:pt x="3578768" y="1684260"/>
                  <a:pt x="3591160" y="1692680"/>
                  <a:pt x="3604591" y="1696517"/>
                </a:cubicBezTo>
                <a:cubicBezTo>
                  <a:pt x="3659943" y="1712332"/>
                  <a:pt x="3674634" y="1712608"/>
                  <a:pt x="3737113" y="1723021"/>
                </a:cubicBezTo>
                <a:cubicBezTo>
                  <a:pt x="3855825" y="1770505"/>
                  <a:pt x="3750186" y="1732915"/>
                  <a:pt x="3869635" y="1762778"/>
                </a:cubicBezTo>
                <a:cubicBezTo>
                  <a:pt x="3883187" y="1766166"/>
                  <a:pt x="3895647" y="1773531"/>
                  <a:pt x="3909391" y="1776030"/>
                </a:cubicBezTo>
                <a:cubicBezTo>
                  <a:pt x="3944431" y="1782401"/>
                  <a:pt x="3980070" y="1784865"/>
                  <a:pt x="4015409" y="1789282"/>
                </a:cubicBezTo>
                <a:cubicBezTo>
                  <a:pt x="4090505" y="1784865"/>
                  <a:pt x="4166102" y="1785760"/>
                  <a:pt x="4240696" y="1776030"/>
                </a:cubicBezTo>
                <a:cubicBezTo>
                  <a:pt x="4268399" y="1772416"/>
                  <a:pt x="4293705" y="1758360"/>
                  <a:pt x="4320209" y="1749525"/>
                </a:cubicBezTo>
                <a:cubicBezTo>
                  <a:pt x="4397131" y="1723884"/>
                  <a:pt x="4324513" y="1751285"/>
                  <a:pt x="4426226" y="1696517"/>
                </a:cubicBezTo>
                <a:cubicBezTo>
                  <a:pt x="4461014" y="1677785"/>
                  <a:pt x="4496905" y="1661178"/>
                  <a:pt x="4532244" y="1643508"/>
                </a:cubicBezTo>
                <a:cubicBezTo>
                  <a:pt x="4558748" y="1630256"/>
                  <a:pt x="4590803" y="1624705"/>
                  <a:pt x="4611757" y="1603751"/>
                </a:cubicBezTo>
                <a:cubicBezTo>
                  <a:pt x="4665482" y="1550026"/>
                  <a:pt x="4634750" y="1572376"/>
                  <a:pt x="4704522" y="1537491"/>
                </a:cubicBezTo>
                <a:cubicBezTo>
                  <a:pt x="4796806" y="1414444"/>
                  <a:pt x="4688142" y="1542868"/>
                  <a:pt x="4797287" y="1457978"/>
                </a:cubicBezTo>
                <a:cubicBezTo>
                  <a:pt x="4821943" y="1438801"/>
                  <a:pt x="4840202" y="1412469"/>
                  <a:pt x="4863548" y="1391717"/>
                </a:cubicBezTo>
                <a:cubicBezTo>
                  <a:pt x="4880056" y="1377043"/>
                  <a:pt x="4898584" y="1364798"/>
                  <a:pt x="4916557" y="1351960"/>
                </a:cubicBezTo>
                <a:cubicBezTo>
                  <a:pt x="4929517" y="1342703"/>
                  <a:pt x="4944475" y="1336111"/>
                  <a:pt x="4956313" y="1325456"/>
                </a:cubicBezTo>
                <a:cubicBezTo>
                  <a:pt x="4988817" y="1296202"/>
                  <a:pt x="5012693" y="1256948"/>
                  <a:pt x="5049078" y="1232691"/>
                </a:cubicBezTo>
                <a:cubicBezTo>
                  <a:pt x="5075582" y="1215021"/>
                  <a:pt x="5102904" y="1198519"/>
                  <a:pt x="5128591" y="1179682"/>
                </a:cubicBezTo>
                <a:cubicBezTo>
                  <a:pt x="5169206" y="1149897"/>
                  <a:pt x="5205954" y="1114855"/>
                  <a:pt x="5247861" y="1086917"/>
                </a:cubicBezTo>
                <a:cubicBezTo>
                  <a:pt x="5261113" y="1078082"/>
                  <a:pt x="5275525" y="1070777"/>
                  <a:pt x="5287618" y="1060412"/>
                </a:cubicBezTo>
                <a:cubicBezTo>
                  <a:pt x="5357920" y="1000153"/>
                  <a:pt x="5324152" y="1019999"/>
                  <a:pt x="5380383" y="954395"/>
                </a:cubicBezTo>
                <a:cubicBezTo>
                  <a:pt x="5392580" y="940165"/>
                  <a:pt x="5407942" y="928868"/>
                  <a:pt x="5420139" y="914638"/>
                </a:cubicBezTo>
                <a:cubicBezTo>
                  <a:pt x="5456363" y="872377"/>
                  <a:pt x="5480304" y="827756"/>
                  <a:pt x="5512904" y="782117"/>
                </a:cubicBezTo>
                <a:cubicBezTo>
                  <a:pt x="5538580" y="746171"/>
                  <a:pt x="5567274" y="712419"/>
                  <a:pt x="5592418" y="676099"/>
                </a:cubicBezTo>
                <a:cubicBezTo>
                  <a:pt x="5622368" y="632838"/>
                  <a:pt x="5635971" y="602244"/>
                  <a:pt x="5658678" y="556830"/>
                </a:cubicBezTo>
                <a:cubicBezTo>
                  <a:pt x="5663096" y="530326"/>
                  <a:pt x="5671931" y="504187"/>
                  <a:pt x="5671931" y="477317"/>
                </a:cubicBezTo>
                <a:cubicBezTo>
                  <a:pt x="5671931" y="432923"/>
                  <a:pt x="5665429" y="388673"/>
                  <a:pt x="5658678" y="344795"/>
                </a:cubicBezTo>
                <a:cubicBezTo>
                  <a:pt x="5656554" y="330988"/>
                  <a:pt x="5654002" y="316065"/>
                  <a:pt x="5645426" y="305038"/>
                </a:cubicBezTo>
                <a:cubicBezTo>
                  <a:pt x="5576783" y="216782"/>
                  <a:pt x="5562248" y="235113"/>
                  <a:pt x="5486400" y="159265"/>
                </a:cubicBezTo>
                <a:cubicBezTo>
                  <a:pt x="5470782" y="143647"/>
                  <a:pt x="5463414" y="120630"/>
                  <a:pt x="5446644" y="106256"/>
                </a:cubicBezTo>
                <a:cubicBezTo>
                  <a:pt x="5431645" y="93399"/>
                  <a:pt x="5409711" y="91234"/>
                  <a:pt x="5393635" y="79751"/>
                </a:cubicBezTo>
                <a:cubicBezTo>
                  <a:pt x="5308610" y="19019"/>
                  <a:pt x="5403536" y="52410"/>
                  <a:pt x="5300870" y="26743"/>
                </a:cubicBezTo>
                <a:cubicBezTo>
                  <a:pt x="5283200" y="17908"/>
                  <a:pt x="5267496" y="2420"/>
                  <a:pt x="5247861" y="238"/>
                </a:cubicBezTo>
                <a:cubicBezTo>
                  <a:pt x="5223876" y="-2427"/>
                  <a:pt x="5168256" y="17939"/>
                  <a:pt x="5141844" y="26743"/>
                </a:cubicBezTo>
                <a:cubicBezTo>
                  <a:pt x="5059293" y="109290"/>
                  <a:pt x="5178808" y="-2318"/>
                  <a:pt x="5075583" y="66499"/>
                </a:cubicBezTo>
                <a:cubicBezTo>
                  <a:pt x="5059989" y="76895"/>
                  <a:pt x="5049930" y="93915"/>
                  <a:pt x="5035826" y="106256"/>
                </a:cubicBezTo>
                <a:cubicBezTo>
                  <a:pt x="5014539" y="124882"/>
                  <a:pt x="4991652" y="141595"/>
                  <a:pt x="4969565" y="159265"/>
                </a:cubicBezTo>
                <a:cubicBezTo>
                  <a:pt x="4943294" y="264351"/>
                  <a:pt x="4980176" y="164176"/>
                  <a:pt x="4903304" y="252030"/>
                </a:cubicBezTo>
                <a:cubicBezTo>
                  <a:pt x="4854921" y="307326"/>
                  <a:pt x="4872474" y="306298"/>
                  <a:pt x="4850296" y="358047"/>
                </a:cubicBezTo>
                <a:cubicBezTo>
                  <a:pt x="4809012" y="454374"/>
                  <a:pt x="4821632" y="379935"/>
                  <a:pt x="4784035" y="530325"/>
                </a:cubicBezTo>
                <a:cubicBezTo>
                  <a:pt x="4764006" y="610442"/>
                  <a:pt x="4776544" y="566049"/>
                  <a:pt x="4744278" y="662847"/>
                </a:cubicBezTo>
                <a:lnTo>
                  <a:pt x="4731026" y="702604"/>
                </a:lnTo>
                <a:cubicBezTo>
                  <a:pt x="4726609" y="751195"/>
                  <a:pt x="4724674" y="800077"/>
                  <a:pt x="4717774" y="848378"/>
                </a:cubicBezTo>
                <a:cubicBezTo>
                  <a:pt x="4715799" y="862206"/>
                  <a:pt x="4708359" y="874703"/>
                  <a:pt x="4704522" y="888134"/>
                </a:cubicBezTo>
                <a:cubicBezTo>
                  <a:pt x="4699518" y="905647"/>
                  <a:pt x="4695687" y="923473"/>
                  <a:pt x="4691270" y="941143"/>
                </a:cubicBezTo>
                <a:cubicBezTo>
                  <a:pt x="4695687" y="1047160"/>
                  <a:pt x="4696962" y="1153355"/>
                  <a:pt x="4704522" y="1259195"/>
                </a:cubicBezTo>
                <a:cubicBezTo>
                  <a:pt x="4705820" y="1277362"/>
                  <a:pt x="4709629" y="1295913"/>
                  <a:pt x="4717774" y="1312204"/>
                </a:cubicBezTo>
                <a:cubicBezTo>
                  <a:pt x="4727652" y="1331959"/>
                  <a:pt x="4744279" y="1347543"/>
                  <a:pt x="4757531" y="1365212"/>
                </a:cubicBezTo>
                <a:cubicBezTo>
                  <a:pt x="4797385" y="1484778"/>
                  <a:pt x="4722272" y="1279188"/>
                  <a:pt x="4876800" y="1510986"/>
                </a:cubicBezTo>
                <a:cubicBezTo>
                  <a:pt x="4915555" y="1569121"/>
                  <a:pt x="4890562" y="1541187"/>
                  <a:pt x="4956313" y="1590499"/>
                </a:cubicBezTo>
                <a:cubicBezTo>
                  <a:pt x="4982817" y="1696518"/>
                  <a:pt x="4943061" y="1603751"/>
                  <a:pt x="5022574" y="1656760"/>
                </a:cubicBezTo>
                <a:cubicBezTo>
                  <a:pt x="5035826" y="1665595"/>
                  <a:pt x="5036506" y="1686739"/>
                  <a:pt x="5049078" y="1696517"/>
                </a:cubicBezTo>
                <a:cubicBezTo>
                  <a:pt x="5188749" y="1805150"/>
                  <a:pt x="5096156" y="1700455"/>
                  <a:pt x="5194852" y="1789282"/>
                </a:cubicBezTo>
                <a:cubicBezTo>
                  <a:pt x="5222713" y="1814357"/>
                  <a:pt x="5247861" y="1842291"/>
                  <a:pt x="5274365" y="1868795"/>
                </a:cubicBezTo>
                <a:lnTo>
                  <a:pt x="5300870" y="1895299"/>
                </a:lnTo>
                <a:lnTo>
                  <a:pt x="5340626" y="1935056"/>
                </a:lnTo>
                <a:cubicBezTo>
                  <a:pt x="5367204" y="2014789"/>
                  <a:pt x="5334073" y="1935153"/>
                  <a:pt x="5393635" y="2014569"/>
                </a:cubicBezTo>
                <a:cubicBezTo>
                  <a:pt x="5409089" y="2035175"/>
                  <a:pt x="5420882" y="2058314"/>
                  <a:pt x="5433391" y="2080830"/>
                </a:cubicBezTo>
                <a:cubicBezTo>
                  <a:pt x="5442985" y="2098099"/>
                  <a:pt x="5452114" y="2115680"/>
                  <a:pt x="5459896" y="2133838"/>
                </a:cubicBezTo>
                <a:cubicBezTo>
                  <a:pt x="5465399" y="2146678"/>
                  <a:pt x="5466901" y="2161101"/>
                  <a:pt x="5473148" y="2173595"/>
                </a:cubicBezTo>
                <a:cubicBezTo>
                  <a:pt x="5480271" y="2187841"/>
                  <a:pt x="5490817" y="2200099"/>
                  <a:pt x="5499652" y="2213351"/>
                </a:cubicBezTo>
                <a:cubicBezTo>
                  <a:pt x="5504069" y="2231021"/>
                  <a:pt x="5507900" y="2248847"/>
                  <a:pt x="5512904" y="2266360"/>
                </a:cubicBezTo>
                <a:cubicBezTo>
                  <a:pt x="5516742" y="2279792"/>
                  <a:pt x="5527028" y="2292175"/>
                  <a:pt x="5526157" y="2306117"/>
                </a:cubicBezTo>
                <a:cubicBezTo>
                  <a:pt x="5522533" y="2364106"/>
                  <a:pt x="5513744" y="2422028"/>
                  <a:pt x="5499652" y="2478395"/>
                </a:cubicBezTo>
                <a:cubicBezTo>
                  <a:pt x="5495789" y="2493846"/>
                  <a:pt x="5482405" y="2505191"/>
                  <a:pt x="5473148" y="2518151"/>
                </a:cubicBezTo>
                <a:cubicBezTo>
                  <a:pt x="5460310" y="2536124"/>
                  <a:pt x="5445097" y="2552430"/>
                  <a:pt x="5433391" y="2571160"/>
                </a:cubicBezTo>
                <a:cubicBezTo>
                  <a:pt x="5422921" y="2587912"/>
                  <a:pt x="5417357" y="2607417"/>
                  <a:pt x="5406887" y="2624169"/>
                </a:cubicBezTo>
                <a:cubicBezTo>
                  <a:pt x="5359500" y="2699990"/>
                  <a:pt x="5377995" y="2651539"/>
                  <a:pt x="5340626" y="2716934"/>
                </a:cubicBezTo>
                <a:cubicBezTo>
                  <a:pt x="5330825" y="2734086"/>
                  <a:pt x="5325975" y="2754139"/>
                  <a:pt x="5314122" y="2769943"/>
                </a:cubicBezTo>
                <a:cubicBezTo>
                  <a:pt x="5299129" y="2789934"/>
                  <a:pt x="5277375" y="2803978"/>
                  <a:pt x="5261113" y="2822951"/>
                </a:cubicBezTo>
                <a:cubicBezTo>
                  <a:pt x="5250748" y="2835044"/>
                  <a:pt x="5244805" y="2850472"/>
                  <a:pt x="5234609" y="2862708"/>
                </a:cubicBezTo>
                <a:cubicBezTo>
                  <a:pt x="5149574" y="2964751"/>
                  <a:pt x="5234155" y="2843510"/>
                  <a:pt x="5168348" y="2942221"/>
                </a:cubicBezTo>
                <a:cubicBezTo>
                  <a:pt x="5158209" y="2982776"/>
                  <a:pt x="5159099" y="3004478"/>
                  <a:pt x="5128591" y="3034986"/>
                </a:cubicBezTo>
                <a:cubicBezTo>
                  <a:pt x="5117329" y="3046248"/>
                  <a:pt x="5102087" y="3052656"/>
                  <a:pt x="5088835" y="3061491"/>
                </a:cubicBezTo>
                <a:cubicBezTo>
                  <a:pt x="5062257" y="3141224"/>
                  <a:pt x="5095388" y="3061588"/>
                  <a:pt x="5035826" y="3141004"/>
                </a:cubicBezTo>
                <a:cubicBezTo>
                  <a:pt x="5020372" y="3161610"/>
                  <a:pt x="5011041" y="3186305"/>
                  <a:pt x="4996070" y="3207265"/>
                </a:cubicBezTo>
                <a:cubicBezTo>
                  <a:pt x="4988808" y="3217432"/>
                  <a:pt x="4977564" y="3224171"/>
                  <a:pt x="4969565" y="3233769"/>
                </a:cubicBezTo>
                <a:cubicBezTo>
                  <a:pt x="4859570" y="3365763"/>
                  <a:pt x="5032545" y="3184043"/>
                  <a:pt x="4837044" y="3379543"/>
                </a:cubicBezTo>
                <a:lnTo>
                  <a:pt x="4810539" y="3406047"/>
                </a:lnTo>
                <a:cubicBezTo>
                  <a:pt x="4797287" y="3419299"/>
                  <a:pt x="4785776" y="3434559"/>
                  <a:pt x="4770783" y="3445804"/>
                </a:cubicBezTo>
                <a:cubicBezTo>
                  <a:pt x="4753113" y="3459056"/>
                  <a:pt x="4734742" y="3471420"/>
                  <a:pt x="4717774" y="3485560"/>
                </a:cubicBezTo>
                <a:cubicBezTo>
                  <a:pt x="4708176" y="3493559"/>
                  <a:pt x="4701026" y="3504260"/>
                  <a:pt x="4691270" y="3512065"/>
                </a:cubicBezTo>
                <a:cubicBezTo>
                  <a:pt x="4678833" y="3522015"/>
                  <a:pt x="4663749" y="3528373"/>
                  <a:pt x="4651513" y="3538569"/>
                </a:cubicBezTo>
                <a:cubicBezTo>
                  <a:pt x="4637116" y="3550567"/>
                  <a:pt x="4626154" y="3566327"/>
                  <a:pt x="4611757" y="3578325"/>
                </a:cubicBezTo>
                <a:cubicBezTo>
                  <a:pt x="4589687" y="3596717"/>
                  <a:pt x="4543920" y="3621362"/>
                  <a:pt x="4518991" y="3631334"/>
                </a:cubicBezTo>
                <a:cubicBezTo>
                  <a:pt x="4493051" y="3641710"/>
                  <a:pt x="4465982" y="3649003"/>
                  <a:pt x="4439478" y="3657838"/>
                </a:cubicBezTo>
                <a:lnTo>
                  <a:pt x="4399722" y="3671091"/>
                </a:lnTo>
                <a:lnTo>
                  <a:pt x="4359965" y="3684343"/>
                </a:lnTo>
                <a:cubicBezTo>
                  <a:pt x="4337878" y="3679926"/>
                  <a:pt x="4312707" y="3683184"/>
                  <a:pt x="4293704" y="3671091"/>
                </a:cubicBezTo>
                <a:cubicBezTo>
                  <a:pt x="4262081" y="3650967"/>
                  <a:pt x="4240695" y="3618082"/>
                  <a:pt x="4214191" y="3591578"/>
                </a:cubicBezTo>
                <a:cubicBezTo>
                  <a:pt x="4163175" y="3540561"/>
                  <a:pt x="4184829" y="3567413"/>
                  <a:pt x="4147931" y="3512065"/>
                </a:cubicBezTo>
                <a:cubicBezTo>
                  <a:pt x="4153021" y="3481525"/>
                  <a:pt x="4158123" y="3425420"/>
                  <a:pt x="4174435" y="3392795"/>
                </a:cubicBezTo>
                <a:cubicBezTo>
                  <a:pt x="4181558" y="3378549"/>
                  <a:pt x="4188502" y="3362988"/>
                  <a:pt x="4200939" y="3353038"/>
                </a:cubicBezTo>
                <a:cubicBezTo>
                  <a:pt x="4211847" y="3344312"/>
                  <a:pt x="4227444" y="3344203"/>
                  <a:pt x="4240696" y="3339786"/>
                </a:cubicBezTo>
                <a:cubicBezTo>
                  <a:pt x="4253948" y="3330951"/>
                  <a:pt x="4266206" y="3320405"/>
                  <a:pt x="4280452" y="3313282"/>
                </a:cubicBezTo>
                <a:cubicBezTo>
                  <a:pt x="4374907" y="3266055"/>
                  <a:pt x="4610410" y="3312647"/>
                  <a:pt x="4625009" y="3313282"/>
                </a:cubicBezTo>
                <a:lnTo>
                  <a:pt x="4731026" y="3339786"/>
                </a:lnTo>
                <a:cubicBezTo>
                  <a:pt x="4748696" y="3344203"/>
                  <a:pt x="4766756" y="3347278"/>
                  <a:pt x="4784035" y="3353038"/>
                </a:cubicBezTo>
                <a:lnTo>
                  <a:pt x="4823791" y="3366291"/>
                </a:lnTo>
                <a:cubicBezTo>
                  <a:pt x="4837043" y="3379543"/>
                  <a:pt x="4849150" y="3394049"/>
                  <a:pt x="4863548" y="3406047"/>
                </a:cubicBezTo>
                <a:cubicBezTo>
                  <a:pt x="4875783" y="3416243"/>
                  <a:pt x="4893355" y="3420114"/>
                  <a:pt x="4903304" y="3432551"/>
                </a:cubicBezTo>
                <a:cubicBezTo>
                  <a:pt x="4912031" y="3443459"/>
                  <a:pt x="4908808" y="3460685"/>
                  <a:pt x="4916557" y="3472308"/>
                </a:cubicBezTo>
                <a:cubicBezTo>
                  <a:pt x="4926953" y="3487902"/>
                  <a:pt x="4943061" y="3498813"/>
                  <a:pt x="4956313" y="3512065"/>
                </a:cubicBezTo>
                <a:cubicBezTo>
                  <a:pt x="4960730" y="3525317"/>
                  <a:pt x="4962378" y="3539843"/>
                  <a:pt x="4969565" y="3551821"/>
                </a:cubicBezTo>
                <a:cubicBezTo>
                  <a:pt x="4975993" y="3562535"/>
                  <a:pt x="4995239" y="3565858"/>
                  <a:pt x="4996070" y="3578325"/>
                </a:cubicBezTo>
                <a:cubicBezTo>
                  <a:pt x="4999901" y="3635793"/>
                  <a:pt x="4989962" y="3693453"/>
                  <a:pt x="4982818" y="3750604"/>
                </a:cubicBezTo>
                <a:cubicBezTo>
                  <a:pt x="4981085" y="3764465"/>
                  <a:pt x="4979443" y="3780483"/>
                  <a:pt x="4969565" y="3790360"/>
                </a:cubicBezTo>
                <a:cubicBezTo>
                  <a:pt x="4959687" y="3800237"/>
                  <a:pt x="4943061" y="3799195"/>
                  <a:pt x="4929809" y="3803612"/>
                </a:cubicBezTo>
                <a:cubicBezTo>
                  <a:pt x="4916557" y="3812447"/>
                  <a:pt x="4905020" y="3824674"/>
                  <a:pt x="4890052" y="3830117"/>
                </a:cubicBezTo>
                <a:cubicBezTo>
                  <a:pt x="4855819" y="3842566"/>
                  <a:pt x="4784035" y="3856621"/>
                  <a:pt x="4784035" y="3856621"/>
                </a:cubicBezTo>
                <a:cubicBezTo>
                  <a:pt x="4713357" y="3852204"/>
                  <a:pt x="4642497" y="3850083"/>
                  <a:pt x="4572000" y="3843369"/>
                </a:cubicBezTo>
                <a:cubicBezTo>
                  <a:pt x="4511381" y="3837596"/>
                  <a:pt x="4515114" y="3830903"/>
                  <a:pt x="4465983" y="3816865"/>
                </a:cubicBezTo>
                <a:cubicBezTo>
                  <a:pt x="4448470" y="3811861"/>
                  <a:pt x="4430487" y="3808616"/>
                  <a:pt x="4412974" y="3803612"/>
                </a:cubicBezTo>
                <a:cubicBezTo>
                  <a:pt x="4399543" y="3799774"/>
                  <a:pt x="4386916" y="3793099"/>
                  <a:pt x="4373218" y="3790360"/>
                </a:cubicBezTo>
                <a:cubicBezTo>
                  <a:pt x="4342589" y="3784234"/>
                  <a:pt x="4311374" y="3781525"/>
                  <a:pt x="4280452" y="3777108"/>
                </a:cubicBezTo>
                <a:cubicBezTo>
                  <a:pt x="4245465" y="3763113"/>
                  <a:pt x="4210778" y="3747735"/>
                  <a:pt x="4174435" y="3737351"/>
                </a:cubicBezTo>
                <a:cubicBezTo>
                  <a:pt x="4156922" y="3732347"/>
                  <a:pt x="4139456" y="3726675"/>
                  <a:pt x="4121426" y="3724099"/>
                </a:cubicBezTo>
                <a:cubicBezTo>
                  <a:pt x="4077478" y="3717821"/>
                  <a:pt x="4033078" y="3715264"/>
                  <a:pt x="3988904" y="3710847"/>
                </a:cubicBezTo>
                <a:cubicBezTo>
                  <a:pt x="3966817" y="3706430"/>
                  <a:pt x="3944994" y="3700389"/>
                  <a:pt x="3922644" y="3697595"/>
                </a:cubicBezTo>
                <a:cubicBezTo>
                  <a:pt x="3874229" y="3691543"/>
                  <a:pt x="3825394" y="3689451"/>
                  <a:pt x="3776870" y="3684343"/>
                </a:cubicBezTo>
                <a:cubicBezTo>
                  <a:pt x="3741451" y="3680615"/>
                  <a:pt x="3706191" y="3675508"/>
                  <a:pt x="3670852" y="3671091"/>
                </a:cubicBezTo>
                <a:cubicBezTo>
                  <a:pt x="3562417" y="3643980"/>
                  <a:pt x="3666091" y="3667182"/>
                  <a:pt x="3485322" y="3644586"/>
                </a:cubicBezTo>
                <a:cubicBezTo>
                  <a:pt x="3458660" y="3641253"/>
                  <a:pt x="3432039" y="3637163"/>
                  <a:pt x="3405809" y="3631334"/>
                </a:cubicBezTo>
                <a:cubicBezTo>
                  <a:pt x="3392172" y="3628304"/>
                  <a:pt x="3379484" y="3621920"/>
                  <a:pt x="3366052" y="3618082"/>
                </a:cubicBezTo>
                <a:cubicBezTo>
                  <a:pt x="3348540" y="3613079"/>
                  <a:pt x="3330713" y="3609247"/>
                  <a:pt x="3313044" y="3604830"/>
                </a:cubicBezTo>
                <a:cubicBezTo>
                  <a:pt x="3304209" y="3595995"/>
                  <a:pt x="3296535" y="3585822"/>
                  <a:pt x="3286539" y="3578325"/>
                </a:cubicBezTo>
                <a:cubicBezTo>
                  <a:pt x="3261056" y="3559213"/>
                  <a:pt x="3207026" y="3525317"/>
                  <a:pt x="3207026" y="3525317"/>
                </a:cubicBezTo>
                <a:cubicBezTo>
                  <a:pt x="3198191" y="3512065"/>
                  <a:pt x="3191784" y="3496822"/>
                  <a:pt x="3180522" y="3485560"/>
                </a:cubicBezTo>
                <a:cubicBezTo>
                  <a:pt x="3169260" y="3474298"/>
                  <a:pt x="3150715" y="3471493"/>
                  <a:pt x="3140765" y="3459056"/>
                </a:cubicBezTo>
                <a:cubicBezTo>
                  <a:pt x="3132039" y="3448148"/>
                  <a:pt x="3133760" y="3431793"/>
                  <a:pt x="3127513" y="3419299"/>
                </a:cubicBezTo>
                <a:cubicBezTo>
                  <a:pt x="3110796" y="3385865"/>
                  <a:pt x="3099156" y="3377690"/>
                  <a:pt x="3074504" y="3353038"/>
                </a:cubicBezTo>
                <a:cubicBezTo>
                  <a:pt x="3042964" y="3258415"/>
                  <a:pt x="3063497" y="3296771"/>
                  <a:pt x="3021496" y="3233769"/>
                </a:cubicBezTo>
                <a:cubicBezTo>
                  <a:pt x="3014264" y="3212073"/>
                  <a:pt x="2971895" y="3132403"/>
                  <a:pt x="3008244" y="3101247"/>
                </a:cubicBezTo>
                <a:cubicBezTo>
                  <a:pt x="3029456" y="3083065"/>
                  <a:pt x="3087757" y="3074743"/>
                  <a:pt x="3087757" y="307474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2816541" y="821635"/>
            <a:ext cx="5969650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8" y="3483704"/>
            <a:ext cx="3390352" cy="2690190"/>
          </a:xfrm>
          <a:prstGeom prst="rect">
            <a:avLst/>
          </a:prstGeom>
        </p:spPr>
      </p:pic>
      <p:sp>
        <p:nvSpPr>
          <p:cNvPr id="10" name="Freeform: Shape 9"/>
          <p:cNvSpPr/>
          <p:nvPr/>
        </p:nvSpPr>
        <p:spPr>
          <a:xfrm>
            <a:off x="2591450" y="728869"/>
            <a:ext cx="8474116" cy="5605670"/>
          </a:xfrm>
          <a:custGeom>
            <a:avLst/>
            <a:gdLst>
              <a:gd name="connsiteX0" fmla="*/ 0 w 7913011"/>
              <a:gd name="connsiteY0" fmla="*/ 4346713 h 5022574"/>
              <a:gd name="connsiteX1" fmla="*/ 1192695 w 7913011"/>
              <a:gd name="connsiteY1" fmla="*/ 4558748 h 5022574"/>
              <a:gd name="connsiteX2" fmla="*/ 1285460 w 7913011"/>
              <a:gd name="connsiteY2" fmla="*/ 4532244 h 5022574"/>
              <a:gd name="connsiteX3" fmla="*/ 1378226 w 7913011"/>
              <a:gd name="connsiteY3" fmla="*/ 4518992 h 5022574"/>
              <a:gd name="connsiteX4" fmla="*/ 1417982 w 7913011"/>
              <a:gd name="connsiteY4" fmla="*/ 4492487 h 5022574"/>
              <a:gd name="connsiteX5" fmla="*/ 1497495 w 7913011"/>
              <a:gd name="connsiteY5" fmla="*/ 4465983 h 5022574"/>
              <a:gd name="connsiteX6" fmla="*/ 1577008 w 7913011"/>
              <a:gd name="connsiteY6" fmla="*/ 4399722 h 5022574"/>
              <a:gd name="connsiteX7" fmla="*/ 1630017 w 7913011"/>
              <a:gd name="connsiteY7" fmla="*/ 4333461 h 5022574"/>
              <a:gd name="connsiteX8" fmla="*/ 1709530 w 7913011"/>
              <a:gd name="connsiteY8" fmla="*/ 4253948 h 5022574"/>
              <a:gd name="connsiteX9" fmla="*/ 1736034 w 7913011"/>
              <a:gd name="connsiteY9" fmla="*/ 4200939 h 5022574"/>
              <a:gd name="connsiteX10" fmla="*/ 1762539 w 7913011"/>
              <a:gd name="connsiteY10" fmla="*/ 4121426 h 5022574"/>
              <a:gd name="connsiteX11" fmla="*/ 1749286 w 7913011"/>
              <a:gd name="connsiteY11" fmla="*/ 4028661 h 5022574"/>
              <a:gd name="connsiteX12" fmla="*/ 1669773 w 7913011"/>
              <a:gd name="connsiteY12" fmla="*/ 3988905 h 5022574"/>
              <a:gd name="connsiteX13" fmla="*/ 1643269 w 7913011"/>
              <a:gd name="connsiteY13" fmla="*/ 3962400 h 5022574"/>
              <a:gd name="connsiteX14" fmla="*/ 1590260 w 7913011"/>
              <a:gd name="connsiteY14" fmla="*/ 3949148 h 5022574"/>
              <a:gd name="connsiteX15" fmla="*/ 1550504 w 7913011"/>
              <a:gd name="connsiteY15" fmla="*/ 3935896 h 5022574"/>
              <a:gd name="connsiteX16" fmla="*/ 1338469 w 7913011"/>
              <a:gd name="connsiteY16" fmla="*/ 3949148 h 5022574"/>
              <a:gd name="connsiteX17" fmla="*/ 1298713 w 7913011"/>
              <a:gd name="connsiteY17" fmla="*/ 3962400 h 5022574"/>
              <a:gd name="connsiteX18" fmla="*/ 1245704 w 7913011"/>
              <a:gd name="connsiteY18" fmla="*/ 3975652 h 5022574"/>
              <a:gd name="connsiteX19" fmla="*/ 1166191 w 7913011"/>
              <a:gd name="connsiteY19" fmla="*/ 4028661 h 5022574"/>
              <a:gd name="connsiteX20" fmla="*/ 1113182 w 7913011"/>
              <a:gd name="connsiteY20" fmla="*/ 4094922 h 5022574"/>
              <a:gd name="connsiteX21" fmla="*/ 1073426 w 7913011"/>
              <a:gd name="connsiteY21" fmla="*/ 4134679 h 5022574"/>
              <a:gd name="connsiteX22" fmla="*/ 1046921 w 7913011"/>
              <a:gd name="connsiteY22" fmla="*/ 4174435 h 5022574"/>
              <a:gd name="connsiteX23" fmla="*/ 1007165 w 7913011"/>
              <a:gd name="connsiteY23" fmla="*/ 4227444 h 5022574"/>
              <a:gd name="connsiteX24" fmla="*/ 993913 w 7913011"/>
              <a:gd name="connsiteY24" fmla="*/ 4267200 h 5022574"/>
              <a:gd name="connsiteX25" fmla="*/ 967408 w 7913011"/>
              <a:gd name="connsiteY25" fmla="*/ 4293705 h 5022574"/>
              <a:gd name="connsiteX26" fmla="*/ 940904 w 7913011"/>
              <a:gd name="connsiteY26" fmla="*/ 4399722 h 5022574"/>
              <a:gd name="connsiteX27" fmla="*/ 967408 w 7913011"/>
              <a:gd name="connsiteY27" fmla="*/ 4572000 h 5022574"/>
              <a:gd name="connsiteX28" fmla="*/ 993913 w 7913011"/>
              <a:gd name="connsiteY28" fmla="*/ 4598505 h 5022574"/>
              <a:gd name="connsiteX29" fmla="*/ 1086678 w 7913011"/>
              <a:gd name="connsiteY29" fmla="*/ 4704522 h 5022574"/>
              <a:gd name="connsiteX30" fmla="*/ 1126434 w 7913011"/>
              <a:gd name="connsiteY30" fmla="*/ 4731026 h 5022574"/>
              <a:gd name="connsiteX31" fmla="*/ 1152939 w 7913011"/>
              <a:gd name="connsiteY31" fmla="*/ 4757531 h 5022574"/>
              <a:gd name="connsiteX32" fmla="*/ 1205947 w 7913011"/>
              <a:gd name="connsiteY32" fmla="*/ 4797287 h 5022574"/>
              <a:gd name="connsiteX33" fmla="*/ 1285460 w 7913011"/>
              <a:gd name="connsiteY33" fmla="*/ 4850296 h 5022574"/>
              <a:gd name="connsiteX34" fmla="*/ 1325217 w 7913011"/>
              <a:gd name="connsiteY34" fmla="*/ 4863548 h 5022574"/>
              <a:gd name="connsiteX35" fmla="*/ 1417982 w 7913011"/>
              <a:gd name="connsiteY35" fmla="*/ 4903305 h 5022574"/>
              <a:gd name="connsiteX36" fmla="*/ 1470991 w 7913011"/>
              <a:gd name="connsiteY36" fmla="*/ 4943061 h 5022574"/>
              <a:gd name="connsiteX37" fmla="*/ 1603513 w 7913011"/>
              <a:gd name="connsiteY37" fmla="*/ 4982818 h 5022574"/>
              <a:gd name="connsiteX38" fmla="*/ 1683026 w 7913011"/>
              <a:gd name="connsiteY38" fmla="*/ 5009322 h 5022574"/>
              <a:gd name="connsiteX39" fmla="*/ 1722782 w 7913011"/>
              <a:gd name="connsiteY39" fmla="*/ 5022574 h 5022574"/>
              <a:gd name="connsiteX40" fmla="*/ 1974573 w 7913011"/>
              <a:gd name="connsiteY40" fmla="*/ 5009322 h 5022574"/>
              <a:gd name="connsiteX41" fmla="*/ 2027582 w 7913011"/>
              <a:gd name="connsiteY41" fmla="*/ 4996070 h 5022574"/>
              <a:gd name="connsiteX42" fmla="*/ 2107095 w 7913011"/>
              <a:gd name="connsiteY42" fmla="*/ 4916557 h 5022574"/>
              <a:gd name="connsiteX43" fmla="*/ 2146852 w 7913011"/>
              <a:gd name="connsiteY43" fmla="*/ 4850296 h 5022574"/>
              <a:gd name="connsiteX44" fmla="*/ 2160104 w 7913011"/>
              <a:gd name="connsiteY44" fmla="*/ 4810539 h 5022574"/>
              <a:gd name="connsiteX45" fmla="*/ 2186608 w 7913011"/>
              <a:gd name="connsiteY45" fmla="*/ 4770783 h 5022574"/>
              <a:gd name="connsiteX46" fmla="*/ 2213113 w 7913011"/>
              <a:gd name="connsiteY46" fmla="*/ 4717774 h 5022574"/>
              <a:gd name="connsiteX47" fmla="*/ 2226365 w 7913011"/>
              <a:gd name="connsiteY47" fmla="*/ 4664766 h 5022574"/>
              <a:gd name="connsiteX48" fmla="*/ 2252869 w 7913011"/>
              <a:gd name="connsiteY48" fmla="*/ 4625009 h 5022574"/>
              <a:gd name="connsiteX49" fmla="*/ 2239617 w 7913011"/>
              <a:gd name="connsiteY49" fmla="*/ 4227444 h 5022574"/>
              <a:gd name="connsiteX50" fmla="*/ 2226365 w 7913011"/>
              <a:gd name="connsiteY50" fmla="*/ 4174435 h 5022574"/>
              <a:gd name="connsiteX51" fmla="*/ 2213113 w 7913011"/>
              <a:gd name="connsiteY51" fmla="*/ 4108174 h 5022574"/>
              <a:gd name="connsiteX52" fmla="*/ 2199860 w 7913011"/>
              <a:gd name="connsiteY52" fmla="*/ 4055166 h 5022574"/>
              <a:gd name="connsiteX53" fmla="*/ 2173356 w 7913011"/>
              <a:gd name="connsiteY53" fmla="*/ 3882887 h 5022574"/>
              <a:gd name="connsiteX54" fmla="*/ 2186608 w 7913011"/>
              <a:gd name="connsiteY54" fmla="*/ 3273287 h 5022574"/>
              <a:gd name="connsiteX55" fmla="*/ 2199860 w 7913011"/>
              <a:gd name="connsiteY55" fmla="*/ 3233531 h 5022574"/>
              <a:gd name="connsiteX56" fmla="*/ 2226365 w 7913011"/>
              <a:gd name="connsiteY56" fmla="*/ 3127513 h 5022574"/>
              <a:gd name="connsiteX57" fmla="*/ 2252869 w 7913011"/>
              <a:gd name="connsiteY57" fmla="*/ 3048000 h 5022574"/>
              <a:gd name="connsiteX58" fmla="*/ 2266121 w 7913011"/>
              <a:gd name="connsiteY58" fmla="*/ 3008244 h 5022574"/>
              <a:gd name="connsiteX59" fmla="*/ 2292626 w 7913011"/>
              <a:gd name="connsiteY59" fmla="*/ 2968487 h 5022574"/>
              <a:gd name="connsiteX60" fmla="*/ 2305878 w 7913011"/>
              <a:gd name="connsiteY60" fmla="*/ 2928731 h 5022574"/>
              <a:gd name="connsiteX61" fmla="*/ 2332382 w 7913011"/>
              <a:gd name="connsiteY61" fmla="*/ 2902226 h 5022574"/>
              <a:gd name="connsiteX62" fmla="*/ 2372139 w 7913011"/>
              <a:gd name="connsiteY62" fmla="*/ 2849218 h 5022574"/>
              <a:gd name="connsiteX63" fmla="*/ 2398643 w 7913011"/>
              <a:gd name="connsiteY63" fmla="*/ 2822713 h 5022574"/>
              <a:gd name="connsiteX64" fmla="*/ 2425147 w 7913011"/>
              <a:gd name="connsiteY64" fmla="*/ 2782957 h 5022574"/>
              <a:gd name="connsiteX65" fmla="*/ 2544417 w 7913011"/>
              <a:gd name="connsiteY65" fmla="*/ 2690192 h 5022574"/>
              <a:gd name="connsiteX66" fmla="*/ 2570921 w 7913011"/>
              <a:gd name="connsiteY66" fmla="*/ 2663687 h 5022574"/>
              <a:gd name="connsiteX67" fmla="*/ 2650434 w 7913011"/>
              <a:gd name="connsiteY67" fmla="*/ 2610679 h 5022574"/>
              <a:gd name="connsiteX68" fmla="*/ 2756452 w 7913011"/>
              <a:gd name="connsiteY68" fmla="*/ 2531166 h 5022574"/>
              <a:gd name="connsiteX69" fmla="*/ 2835965 w 7913011"/>
              <a:gd name="connsiteY69" fmla="*/ 2491409 h 5022574"/>
              <a:gd name="connsiteX70" fmla="*/ 2915478 w 7913011"/>
              <a:gd name="connsiteY70" fmla="*/ 2438400 h 5022574"/>
              <a:gd name="connsiteX71" fmla="*/ 3034747 w 7913011"/>
              <a:gd name="connsiteY71" fmla="*/ 2398644 h 5022574"/>
              <a:gd name="connsiteX72" fmla="*/ 3074504 w 7913011"/>
              <a:gd name="connsiteY72" fmla="*/ 2385392 h 5022574"/>
              <a:gd name="connsiteX73" fmla="*/ 3114260 w 7913011"/>
              <a:gd name="connsiteY73" fmla="*/ 2372139 h 5022574"/>
              <a:gd name="connsiteX74" fmla="*/ 3180521 w 7913011"/>
              <a:gd name="connsiteY74" fmla="*/ 2358887 h 5022574"/>
              <a:gd name="connsiteX75" fmla="*/ 3352800 w 7913011"/>
              <a:gd name="connsiteY75" fmla="*/ 2345635 h 5022574"/>
              <a:gd name="connsiteX76" fmla="*/ 3684104 w 7913011"/>
              <a:gd name="connsiteY76" fmla="*/ 2358887 h 5022574"/>
              <a:gd name="connsiteX77" fmla="*/ 3763617 w 7913011"/>
              <a:gd name="connsiteY77" fmla="*/ 2385392 h 5022574"/>
              <a:gd name="connsiteX78" fmla="*/ 3856382 w 7913011"/>
              <a:gd name="connsiteY78" fmla="*/ 2425148 h 5022574"/>
              <a:gd name="connsiteX79" fmla="*/ 3896139 w 7913011"/>
              <a:gd name="connsiteY79" fmla="*/ 2438400 h 5022574"/>
              <a:gd name="connsiteX80" fmla="*/ 4002156 w 7913011"/>
              <a:gd name="connsiteY80" fmla="*/ 2517913 h 5022574"/>
              <a:gd name="connsiteX81" fmla="*/ 4028660 w 7913011"/>
              <a:gd name="connsiteY81" fmla="*/ 2544418 h 5022574"/>
              <a:gd name="connsiteX82" fmla="*/ 4068417 w 7913011"/>
              <a:gd name="connsiteY82" fmla="*/ 2570922 h 5022574"/>
              <a:gd name="connsiteX83" fmla="*/ 4161182 w 7913011"/>
              <a:gd name="connsiteY83" fmla="*/ 2663687 h 5022574"/>
              <a:gd name="connsiteX84" fmla="*/ 4200939 w 7913011"/>
              <a:gd name="connsiteY84" fmla="*/ 2690192 h 5022574"/>
              <a:gd name="connsiteX85" fmla="*/ 4280452 w 7913011"/>
              <a:gd name="connsiteY85" fmla="*/ 2743200 h 5022574"/>
              <a:gd name="connsiteX86" fmla="*/ 4346713 w 7913011"/>
              <a:gd name="connsiteY86" fmla="*/ 2796209 h 5022574"/>
              <a:gd name="connsiteX87" fmla="*/ 4386469 w 7913011"/>
              <a:gd name="connsiteY87" fmla="*/ 2809461 h 5022574"/>
              <a:gd name="connsiteX88" fmla="*/ 4452730 w 7913011"/>
              <a:gd name="connsiteY88" fmla="*/ 2849218 h 5022574"/>
              <a:gd name="connsiteX89" fmla="*/ 4572000 w 7913011"/>
              <a:gd name="connsiteY89" fmla="*/ 2941983 h 5022574"/>
              <a:gd name="connsiteX90" fmla="*/ 4625008 w 7913011"/>
              <a:gd name="connsiteY90" fmla="*/ 2955235 h 5022574"/>
              <a:gd name="connsiteX91" fmla="*/ 4678017 w 7913011"/>
              <a:gd name="connsiteY91" fmla="*/ 2981739 h 5022574"/>
              <a:gd name="connsiteX92" fmla="*/ 4784034 w 7913011"/>
              <a:gd name="connsiteY92" fmla="*/ 3008244 h 5022574"/>
              <a:gd name="connsiteX93" fmla="*/ 4996069 w 7913011"/>
              <a:gd name="connsiteY93" fmla="*/ 2994992 h 5022574"/>
              <a:gd name="connsiteX94" fmla="*/ 5035826 w 7913011"/>
              <a:gd name="connsiteY94" fmla="*/ 2968487 h 5022574"/>
              <a:gd name="connsiteX95" fmla="*/ 5102086 w 7913011"/>
              <a:gd name="connsiteY95" fmla="*/ 2928731 h 5022574"/>
              <a:gd name="connsiteX96" fmla="*/ 5141843 w 7913011"/>
              <a:gd name="connsiteY96" fmla="*/ 2902226 h 5022574"/>
              <a:gd name="connsiteX97" fmla="*/ 5234608 w 7913011"/>
              <a:gd name="connsiteY97" fmla="*/ 2835966 h 5022574"/>
              <a:gd name="connsiteX98" fmla="*/ 5340626 w 7913011"/>
              <a:gd name="connsiteY98" fmla="*/ 2743200 h 5022574"/>
              <a:gd name="connsiteX99" fmla="*/ 5420139 w 7913011"/>
              <a:gd name="connsiteY99" fmla="*/ 2690192 h 5022574"/>
              <a:gd name="connsiteX100" fmla="*/ 5486400 w 7913011"/>
              <a:gd name="connsiteY100" fmla="*/ 2650435 h 5022574"/>
              <a:gd name="connsiteX101" fmla="*/ 5526156 w 7913011"/>
              <a:gd name="connsiteY101" fmla="*/ 2623931 h 5022574"/>
              <a:gd name="connsiteX102" fmla="*/ 5605669 w 7913011"/>
              <a:gd name="connsiteY102" fmla="*/ 2557670 h 5022574"/>
              <a:gd name="connsiteX103" fmla="*/ 5658678 w 7913011"/>
              <a:gd name="connsiteY103" fmla="*/ 2544418 h 5022574"/>
              <a:gd name="connsiteX104" fmla="*/ 5751443 w 7913011"/>
              <a:gd name="connsiteY104" fmla="*/ 2464905 h 5022574"/>
              <a:gd name="connsiteX105" fmla="*/ 5791200 w 7913011"/>
              <a:gd name="connsiteY105" fmla="*/ 2411896 h 5022574"/>
              <a:gd name="connsiteX106" fmla="*/ 5844208 w 7913011"/>
              <a:gd name="connsiteY106" fmla="*/ 2372139 h 5022574"/>
              <a:gd name="connsiteX107" fmla="*/ 5883965 w 7913011"/>
              <a:gd name="connsiteY107" fmla="*/ 2332383 h 5022574"/>
              <a:gd name="connsiteX108" fmla="*/ 6016486 w 7913011"/>
              <a:gd name="connsiteY108" fmla="*/ 2252870 h 5022574"/>
              <a:gd name="connsiteX109" fmla="*/ 6056243 w 7913011"/>
              <a:gd name="connsiteY109" fmla="*/ 2199861 h 5022574"/>
              <a:gd name="connsiteX110" fmla="*/ 6109252 w 7913011"/>
              <a:gd name="connsiteY110" fmla="*/ 2160105 h 5022574"/>
              <a:gd name="connsiteX111" fmla="*/ 6202017 w 7913011"/>
              <a:gd name="connsiteY111" fmla="*/ 2040835 h 5022574"/>
              <a:gd name="connsiteX112" fmla="*/ 6241773 w 7913011"/>
              <a:gd name="connsiteY112" fmla="*/ 2001079 h 5022574"/>
              <a:gd name="connsiteX113" fmla="*/ 6281530 w 7913011"/>
              <a:gd name="connsiteY113" fmla="*/ 1921566 h 5022574"/>
              <a:gd name="connsiteX114" fmla="*/ 6294782 w 7913011"/>
              <a:gd name="connsiteY114" fmla="*/ 1868557 h 5022574"/>
              <a:gd name="connsiteX115" fmla="*/ 6308034 w 7913011"/>
              <a:gd name="connsiteY115" fmla="*/ 1828800 h 5022574"/>
              <a:gd name="connsiteX116" fmla="*/ 6321286 w 7913011"/>
              <a:gd name="connsiteY116" fmla="*/ 1762539 h 5022574"/>
              <a:gd name="connsiteX117" fmla="*/ 6347791 w 7913011"/>
              <a:gd name="connsiteY117" fmla="*/ 1669774 h 5022574"/>
              <a:gd name="connsiteX118" fmla="*/ 6374295 w 7913011"/>
              <a:gd name="connsiteY118" fmla="*/ 1470992 h 5022574"/>
              <a:gd name="connsiteX119" fmla="*/ 6387547 w 7913011"/>
              <a:gd name="connsiteY119" fmla="*/ 1417983 h 5022574"/>
              <a:gd name="connsiteX120" fmla="*/ 6374295 w 7913011"/>
              <a:gd name="connsiteY120" fmla="*/ 1060174 h 5022574"/>
              <a:gd name="connsiteX121" fmla="*/ 6321286 w 7913011"/>
              <a:gd name="connsiteY121" fmla="*/ 967409 h 5022574"/>
              <a:gd name="connsiteX122" fmla="*/ 6241773 w 7913011"/>
              <a:gd name="connsiteY122" fmla="*/ 861392 h 5022574"/>
              <a:gd name="connsiteX123" fmla="*/ 6215269 w 7913011"/>
              <a:gd name="connsiteY123" fmla="*/ 834887 h 5022574"/>
              <a:gd name="connsiteX124" fmla="*/ 6188765 w 7913011"/>
              <a:gd name="connsiteY124" fmla="*/ 795131 h 5022574"/>
              <a:gd name="connsiteX125" fmla="*/ 6162260 w 7913011"/>
              <a:gd name="connsiteY125" fmla="*/ 768626 h 5022574"/>
              <a:gd name="connsiteX126" fmla="*/ 6122504 w 7913011"/>
              <a:gd name="connsiteY126" fmla="*/ 715618 h 5022574"/>
              <a:gd name="connsiteX127" fmla="*/ 6029739 w 7913011"/>
              <a:gd name="connsiteY127" fmla="*/ 622852 h 5022574"/>
              <a:gd name="connsiteX128" fmla="*/ 6003234 w 7913011"/>
              <a:gd name="connsiteY128" fmla="*/ 596348 h 5022574"/>
              <a:gd name="connsiteX129" fmla="*/ 5976730 w 7913011"/>
              <a:gd name="connsiteY129" fmla="*/ 556592 h 5022574"/>
              <a:gd name="connsiteX130" fmla="*/ 5936973 w 7913011"/>
              <a:gd name="connsiteY130" fmla="*/ 530087 h 5022574"/>
              <a:gd name="connsiteX131" fmla="*/ 5897217 w 7913011"/>
              <a:gd name="connsiteY131" fmla="*/ 477079 h 5022574"/>
              <a:gd name="connsiteX132" fmla="*/ 5817704 w 7913011"/>
              <a:gd name="connsiteY132" fmla="*/ 397566 h 5022574"/>
              <a:gd name="connsiteX133" fmla="*/ 5698434 w 7913011"/>
              <a:gd name="connsiteY133" fmla="*/ 251792 h 5022574"/>
              <a:gd name="connsiteX134" fmla="*/ 5618921 w 7913011"/>
              <a:gd name="connsiteY134" fmla="*/ 172279 h 5022574"/>
              <a:gd name="connsiteX135" fmla="*/ 5579165 w 7913011"/>
              <a:gd name="connsiteY135" fmla="*/ 132522 h 5022574"/>
              <a:gd name="connsiteX136" fmla="*/ 5526156 w 7913011"/>
              <a:gd name="connsiteY136" fmla="*/ 106018 h 5022574"/>
              <a:gd name="connsiteX137" fmla="*/ 5499652 w 7913011"/>
              <a:gd name="connsiteY137" fmla="*/ 79513 h 5022574"/>
              <a:gd name="connsiteX138" fmla="*/ 5380382 w 7913011"/>
              <a:gd name="connsiteY138" fmla="*/ 39757 h 5022574"/>
              <a:gd name="connsiteX139" fmla="*/ 5340626 w 7913011"/>
              <a:gd name="connsiteY139" fmla="*/ 26505 h 5022574"/>
              <a:gd name="connsiteX140" fmla="*/ 5234608 w 7913011"/>
              <a:gd name="connsiteY140" fmla="*/ 0 h 5022574"/>
              <a:gd name="connsiteX141" fmla="*/ 4956313 w 7913011"/>
              <a:gd name="connsiteY141" fmla="*/ 13252 h 5022574"/>
              <a:gd name="connsiteX142" fmla="*/ 4916556 w 7913011"/>
              <a:gd name="connsiteY142" fmla="*/ 26505 h 5022574"/>
              <a:gd name="connsiteX143" fmla="*/ 4850295 w 7913011"/>
              <a:gd name="connsiteY143" fmla="*/ 39757 h 5022574"/>
              <a:gd name="connsiteX144" fmla="*/ 4770782 w 7913011"/>
              <a:gd name="connsiteY144" fmla="*/ 66261 h 5022574"/>
              <a:gd name="connsiteX145" fmla="*/ 4731026 w 7913011"/>
              <a:gd name="connsiteY145" fmla="*/ 92766 h 5022574"/>
              <a:gd name="connsiteX146" fmla="*/ 4651513 w 7913011"/>
              <a:gd name="connsiteY146" fmla="*/ 119270 h 5022574"/>
              <a:gd name="connsiteX147" fmla="*/ 4572000 w 7913011"/>
              <a:gd name="connsiteY147" fmla="*/ 172279 h 5022574"/>
              <a:gd name="connsiteX148" fmla="*/ 4545495 w 7913011"/>
              <a:gd name="connsiteY148" fmla="*/ 198783 h 5022574"/>
              <a:gd name="connsiteX149" fmla="*/ 4505739 w 7913011"/>
              <a:gd name="connsiteY149" fmla="*/ 212035 h 5022574"/>
              <a:gd name="connsiteX150" fmla="*/ 4479234 w 7913011"/>
              <a:gd name="connsiteY150" fmla="*/ 238539 h 5022574"/>
              <a:gd name="connsiteX151" fmla="*/ 4439478 w 7913011"/>
              <a:gd name="connsiteY151" fmla="*/ 265044 h 5022574"/>
              <a:gd name="connsiteX152" fmla="*/ 4426226 w 7913011"/>
              <a:gd name="connsiteY152" fmla="*/ 304800 h 5022574"/>
              <a:gd name="connsiteX153" fmla="*/ 4399721 w 7913011"/>
              <a:gd name="connsiteY153" fmla="*/ 331305 h 5022574"/>
              <a:gd name="connsiteX154" fmla="*/ 4373217 w 7913011"/>
              <a:gd name="connsiteY154" fmla="*/ 384313 h 5022574"/>
              <a:gd name="connsiteX155" fmla="*/ 4333460 w 7913011"/>
              <a:gd name="connsiteY155" fmla="*/ 516835 h 5022574"/>
              <a:gd name="connsiteX156" fmla="*/ 4346713 w 7913011"/>
              <a:gd name="connsiteY156" fmla="*/ 689113 h 5022574"/>
              <a:gd name="connsiteX157" fmla="*/ 4373217 w 7913011"/>
              <a:gd name="connsiteY157" fmla="*/ 715618 h 5022574"/>
              <a:gd name="connsiteX158" fmla="*/ 4426226 w 7913011"/>
              <a:gd name="connsiteY158" fmla="*/ 755374 h 5022574"/>
              <a:gd name="connsiteX159" fmla="*/ 4465982 w 7913011"/>
              <a:gd name="connsiteY159" fmla="*/ 795131 h 5022574"/>
              <a:gd name="connsiteX160" fmla="*/ 4532243 w 7913011"/>
              <a:gd name="connsiteY160" fmla="*/ 821635 h 5022574"/>
              <a:gd name="connsiteX161" fmla="*/ 4585252 w 7913011"/>
              <a:gd name="connsiteY161" fmla="*/ 848139 h 5022574"/>
              <a:gd name="connsiteX162" fmla="*/ 4625008 w 7913011"/>
              <a:gd name="connsiteY162" fmla="*/ 874644 h 5022574"/>
              <a:gd name="connsiteX163" fmla="*/ 4691269 w 7913011"/>
              <a:gd name="connsiteY163" fmla="*/ 887896 h 5022574"/>
              <a:gd name="connsiteX164" fmla="*/ 4810539 w 7913011"/>
              <a:gd name="connsiteY164" fmla="*/ 914400 h 5022574"/>
              <a:gd name="connsiteX165" fmla="*/ 5194852 w 7913011"/>
              <a:gd name="connsiteY165" fmla="*/ 887896 h 5022574"/>
              <a:gd name="connsiteX166" fmla="*/ 5234608 w 7913011"/>
              <a:gd name="connsiteY166" fmla="*/ 874644 h 5022574"/>
              <a:gd name="connsiteX167" fmla="*/ 5274365 w 7913011"/>
              <a:gd name="connsiteY167" fmla="*/ 848139 h 5022574"/>
              <a:gd name="connsiteX168" fmla="*/ 5380382 w 7913011"/>
              <a:gd name="connsiteY168" fmla="*/ 821635 h 5022574"/>
              <a:gd name="connsiteX169" fmla="*/ 5499652 w 7913011"/>
              <a:gd name="connsiteY169" fmla="*/ 768626 h 5022574"/>
              <a:gd name="connsiteX170" fmla="*/ 5539408 w 7913011"/>
              <a:gd name="connsiteY170" fmla="*/ 742122 h 5022574"/>
              <a:gd name="connsiteX171" fmla="*/ 5592417 w 7913011"/>
              <a:gd name="connsiteY171" fmla="*/ 715618 h 5022574"/>
              <a:gd name="connsiteX172" fmla="*/ 5632173 w 7913011"/>
              <a:gd name="connsiteY172" fmla="*/ 689113 h 5022574"/>
              <a:gd name="connsiteX173" fmla="*/ 5671930 w 7913011"/>
              <a:gd name="connsiteY173" fmla="*/ 675861 h 5022574"/>
              <a:gd name="connsiteX174" fmla="*/ 5791200 w 7913011"/>
              <a:gd name="connsiteY174" fmla="*/ 609600 h 5022574"/>
              <a:gd name="connsiteX175" fmla="*/ 5976730 w 7913011"/>
              <a:gd name="connsiteY175" fmla="*/ 596348 h 5022574"/>
              <a:gd name="connsiteX176" fmla="*/ 6612834 w 7913011"/>
              <a:gd name="connsiteY176" fmla="*/ 609600 h 5022574"/>
              <a:gd name="connsiteX177" fmla="*/ 6718852 w 7913011"/>
              <a:gd name="connsiteY177" fmla="*/ 636105 h 5022574"/>
              <a:gd name="connsiteX178" fmla="*/ 6771860 w 7913011"/>
              <a:gd name="connsiteY178" fmla="*/ 649357 h 5022574"/>
              <a:gd name="connsiteX179" fmla="*/ 6864626 w 7913011"/>
              <a:gd name="connsiteY179" fmla="*/ 689113 h 5022574"/>
              <a:gd name="connsiteX180" fmla="*/ 6904382 w 7913011"/>
              <a:gd name="connsiteY180" fmla="*/ 715618 h 5022574"/>
              <a:gd name="connsiteX181" fmla="*/ 6944139 w 7913011"/>
              <a:gd name="connsiteY181" fmla="*/ 728870 h 5022574"/>
              <a:gd name="connsiteX182" fmla="*/ 7023652 w 7913011"/>
              <a:gd name="connsiteY182" fmla="*/ 781879 h 5022574"/>
              <a:gd name="connsiteX183" fmla="*/ 7063408 w 7913011"/>
              <a:gd name="connsiteY183" fmla="*/ 808383 h 5022574"/>
              <a:gd name="connsiteX184" fmla="*/ 7209182 w 7913011"/>
              <a:gd name="connsiteY184" fmla="*/ 927652 h 5022574"/>
              <a:gd name="connsiteX185" fmla="*/ 7248939 w 7913011"/>
              <a:gd name="connsiteY185" fmla="*/ 940905 h 5022574"/>
              <a:gd name="connsiteX186" fmla="*/ 7315200 w 7913011"/>
              <a:gd name="connsiteY186" fmla="*/ 1007166 h 5022574"/>
              <a:gd name="connsiteX187" fmla="*/ 7341704 w 7913011"/>
              <a:gd name="connsiteY187" fmla="*/ 1046922 h 5022574"/>
              <a:gd name="connsiteX188" fmla="*/ 7381460 w 7913011"/>
              <a:gd name="connsiteY188" fmla="*/ 1073426 h 5022574"/>
              <a:gd name="connsiteX189" fmla="*/ 7407965 w 7913011"/>
              <a:gd name="connsiteY189" fmla="*/ 1113183 h 5022574"/>
              <a:gd name="connsiteX190" fmla="*/ 7421217 w 7913011"/>
              <a:gd name="connsiteY190" fmla="*/ 1152939 h 5022574"/>
              <a:gd name="connsiteX191" fmla="*/ 7447721 w 7913011"/>
              <a:gd name="connsiteY191" fmla="*/ 1179444 h 5022574"/>
              <a:gd name="connsiteX192" fmla="*/ 7500730 w 7913011"/>
              <a:gd name="connsiteY192" fmla="*/ 1298713 h 5022574"/>
              <a:gd name="connsiteX193" fmla="*/ 7527234 w 7913011"/>
              <a:gd name="connsiteY193" fmla="*/ 1325218 h 5022574"/>
              <a:gd name="connsiteX194" fmla="*/ 7540486 w 7913011"/>
              <a:gd name="connsiteY194" fmla="*/ 1364974 h 5022574"/>
              <a:gd name="connsiteX195" fmla="*/ 7606747 w 7913011"/>
              <a:gd name="connsiteY195" fmla="*/ 1444487 h 5022574"/>
              <a:gd name="connsiteX196" fmla="*/ 7633252 w 7913011"/>
              <a:gd name="connsiteY196" fmla="*/ 1484244 h 5022574"/>
              <a:gd name="connsiteX197" fmla="*/ 7673008 w 7913011"/>
              <a:gd name="connsiteY197" fmla="*/ 1550505 h 5022574"/>
              <a:gd name="connsiteX198" fmla="*/ 7712765 w 7913011"/>
              <a:gd name="connsiteY198" fmla="*/ 1616766 h 5022574"/>
              <a:gd name="connsiteX199" fmla="*/ 7752521 w 7913011"/>
              <a:gd name="connsiteY199" fmla="*/ 1722783 h 5022574"/>
              <a:gd name="connsiteX200" fmla="*/ 7765773 w 7913011"/>
              <a:gd name="connsiteY200" fmla="*/ 1762539 h 5022574"/>
              <a:gd name="connsiteX201" fmla="*/ 7792278 w 7913011"/>
              <a:gd name="connsiteY201" fmla="*/ 1802296 h 5022574"/>
              <a:gd name="connsiteX202" fmla="*/ 7805530 w 7913011"/>
              <a:gd name="connsiteY202" fmla="*/ 1842052 h 5022574"/>
              <a:gd name="connsiteX203" fmla="*/ 7818782 w 7913011"/>
              <a:gd name="connsiteY203" fmla="*/ 1895061 h 5022574"/>
              <a:gd name="connsiteX204" fmla="*/ 7845286 w 7913011"/>
              <a:gd name="connsiteY204" fmla="*/ 1961322 h 5022574"/>
              <a:gd name="connsiteX205" fmla="*/ 7885043 w 7913011"/>
              <a:gd name="connsiteY205" fmla="*/ 2054087 h 5022574"/>
              <a:gd name="connsiteX206" fmla="*/ 7898295 w 7913011"/>
              <a:gd name="connsiteY206" fmla="*/ 2120348 h 5022574"/>
              <a:gd name="connsiteX207" fmla="*/ 7898295 w 7913011"/>
              <a:gd name="connsiteY207" fmla="*/ 2213113 h 5022574"/>
              <a:gd name="connsiteX208" fmla="*/ 7871791 w 7913011"/>
              <a:gd name="connsiteY208" fmla="*/ 2239618 h 5022574"/>
              <a:gd name="connsiteX209" fmla="*/ 7845286 w 7913011"/>
              <a:gd name="connsiteY209" fmla="*/ 2279374 h 5022574"/>
              <a:gd name="connsiteX210" fmla="*/ 7765773 w 7913011"/>
              <a:gd name="connsiteY210" fmla="*/ 2305879 h 5022574"/>
              <a:gd name="connsiteX211" fmla="*/ 7726017 w 7913011"/>
              <a:gd name="connsiteY211" fmla="*/ 2319131 h 5022574"/>
              <a:gd name="connsiteX212" fmla="*/ 7646504 w 7913011"/>
              <a:gd name="connsiteY212" fmla="*/ 2292626 h 5022574"/>
              <a:gd name="connsiteX213" fmla="*/ 7606747 w 7913011"/>
              <a:gd name="connsiteY213" fmla="*/ 2279374 h 5022574"/>
              <a:gd name="connsiteX214" fmla="*/ 7513982 w 7913011"/>
              <a:gd name="connsiteY214" fmla="*/ 2199861 h 5022574"/>
              <a:gd name="connsiteX215" fmla="*/ 7447721 w 7913011"/>
              <a:gd name="connsiteY215" fmla="*/ 2120348 h 5022574"/>
              <a:gd name="connsiteX216" fmla="*/ 7368208 w 7913011"/>
              <a:gd name="connsiteY216" fmla="*/ 2040835 h 5022574"/>
              <a:gd name="connsiteX217" fmla="*/ 7315200 w 7913011"/>
              <a:gd name="connsiteY217" fmla="*/ 2001079 h 5022574"/>
              <a:gd name="connsiteX218" fmla="*/ 7262191 w 7913011"/>
              <a:gd name="connsiteY218" fmla="*/ 1921566 h 5022574"/>
              <a:gd name="connsiteX219" fmla="*/ 7182678 w 7913011"/>
              <a:gd name="connsiteY219" fmla="*/ 1855305 h 5022574"/>
              <a:gd name="connsiteX220" fmla="*/ 7103165 w 7913011"/>
              <a:gd name="connsiteY220" fmla="*/ 1815548 h 5022574"/>
              <a:gd name="connsiteX221" fmla="*/ 6983895 w 7913011"/>
              <a:gd name="connsiteY221" fmla="*/ 1749287 h 5022574"/>
              <a:gd name="connsiteX222" fmla="*/ 6851373 w 7913011"/>
              <a:gd name="connsiteY222" fmla="*/ 1722783 h 5022574"/>
              <a:gd name="connsiteX223" fmla="*/ 6798365 w 7913011"/>
              <a:gd name="connsiteY223" fmla="*/ 1709531 h 5022574"/>
              <a:gd name="connsiteX224" fmla="*/ 6718852 w 7913011"/>
              <a:gd name="connsiteY224" fmla="*/ 1683026 h 5022574"/>
              <a:gd name="connsiteX225" fmla="*/ 6652591 w 7913011"/>
              <a:gd name="connsiteY225" fmla="*/ 1669774 h 5022574"/>
              <a:gd name="connsiteX226" fmla="*/ 6573078 w 7913011"/>
              <a:gd name="connsiteY226" fmla="*/ 1643270 h 5022574"/>
              <a:gd name="connsiteX227" fmla="*/ 6427304 w 7913011"/>
              <a:gd name="connsiteY227" fmla="*/ 1630018 h 5022574"/>
              <a:gd name="connsiteX228" fmla="*/ 5857460 w 7913011"/>
              <a:gd name="connsiteY228" fmla="*/ 1643270 h 5022574"/>
              <a:gd name="connsiteX229" fmla="*/ 5817704 w 7913011"/>
              <a:gd name="connsiteY229" fmla="*/ 1656522 h 5022574"/>
              <a:gd name="connsiteX230" fmla="*/ 5711686 w 7913011"/>
              <a:gd name="connsiteY230" fmla="*/ 1669774 h 5022574"/>
              <a:gd name="connsiteX231" fmla="*/ 5671930 w 7913011"/>
              <a:gd name="connsiteY231" fmla="*/ 1683026 h 5022574"/>
              <a:gd name="connsiteX232" fmla="*/ 5486400 w 7913011"/>
              <a:gd name="connsiteY232" fmla="*/ 1722783 h 502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7913011" h="5022574">
                <a:moveTo>
                  <a:pt x="0" y="4346713"/>
                </a:moveTo>
                <a:lnTo>
                  <a:pt x="1192695" y="4558748"/>
                </a:lnTo>
                <a:cubicBezTo>
                  <a:pt x="1211016" y="4561672"/>
                  <a:pt x="1265423" y="4536251"/>
                  <a:pt x="1285460" y="4532244"/>
                </a:cubicBezTo>
                <a:cubicBezTo>
                  <a:pt x="1316089" y="4526118"/>
                  <a:pt x="1347304" y="4523409"/>
                  <a:pt x="1378226" y="4518992"/>
                </a:cubicBezTo>
                <a:cubicBezTo>
                  <a:pt x="1391478" y="4510157"/>
                  <a:pt x="1403428" y="4498956"/>
                  <a:pt x="1417982" y="4492487"/>
                </a:cubicBezTo>
                <a:cubicBezTo>
                  <a:pt x="1443512" y="4481140"/>
                  <a:pt x="1497495" y="4465983"/>
                  <a:pt x="1497495" y="4465983"/>
                </a:cubicBezTo>
                <a:cubicBezTo>
                  <a:pt x="1557439" y="4406041"/>
                  <a:pt x="1482502" y="4478477"/>
                  <a:pt x="1577008" y="4399722"/>
                </a:cubicBezTo>
                <a:cubicBezTo>
                  <a:pt x="1626924" y="4358126"/>
                  <a:pt x="1581097" y="4388497"/>
                  <a:pt x="1630017" y="4333461"/>
                </a:cubicBezTo>
                <a:cubicBezTo>
                  <a:pt x="1654919" y="4305446"/>
                  <a:pt x="1709530" y="4253948"/>
                  <a:pt x="1709530" y="4253948"/>
                </a:cubicBezTo>
                <a:cubicBezTo>
                  <a:pt x="1718365" y="4236278"/>
                  <a:pt x="1728697" y="4219281"/>
                  <a:pt x="1736034" y="4200939"/>
                </a:cubicBezTo>
                <a:cubicBezTo>
                  <a:pt x="1746410" y="4174999"/>
                  <a:pt x="1762539" y="4121426"/>
                  <a:pt x="1762539" y="4121426"/>
                </a:cubicBezTo>
                <a:cubicBezTo>
                  <a:pt x="1758121" y="4090504"/>
                  <a:pt x="1761972" y="4057204"/>
                  <a:pt x="1749286" y="4028661"/>
                </a:cubicBezTo>
                <a:cubicBezTo>
                  <a:pt x="1740350" y="4008556"/>
                  <a:pt x="1687414" y="3994785"/>
                  <a:pt x="1669773" y="3988905"/>
                </a:cubicBezTo>
                <a:cubicBezTo>
                  <a:pt x="1660938" y="3980070"/>
                  <a:pt x="1654444" y="3967988"/>
                  <a:pt x="1643269" y="3962400"/>
                </a:cubicBezTo>
                <a:cubicBezTo>
                  <a:pt x="1626978" y="3954255"/>
                  <a:pt x="1607773" y="3954152"/>
                  <a:pt x="1590260" y="3949148"/>
                </a:cubicBezTo>
                <a:cubicBezTo>
                  <a:pt x="1576829" y="3945311"/>
                  <a:pt x="1563756" y="3940313"/>
                  <a:pt x="1550504" y="3935896"/>
                </a:cubicBezTo>
                <a:cubicBezTo>
                  <a:pt x="1479826" y="3940313"/>
                  <a:pt x="1408896" y="3941735"/>
                  <a:pt x="1338469" y="3949148"/>
                </a:cubicBezTo>
                <a:cubicBezTo>
                  <a:pt x="1324577" y="3950610"/>
                  <a:pt x="1312144" y="3958563"/>
                  <a:pt x="1298713" y="3962400"/>
                </a:cubicBezTo>
                <a:cubicBezTo>
                  <a:pt x="1281200" y="3967404"/>
                  <a:pt x="1263374" y="3971235"/>
                  <a:pt x="1245704" y="3975652"/>
                </a:cubicBezTo>
                <a:cubicBezTo>
                  <a:pt x="1219200" y="3993322"/>
                  <a:pt x="1188715" y="4006137"/>
                  <a:pt x="1166191" y="4028661"/>
                </a:cubicBezTo>
                <a:cubicBezTo>
                  <a:pt x="1089085" y="4105767"/>
                  <a:pt x="1196763" y="3994624"/>
                  <a:pt x="1113182" y="4094922"/>
                </a:cubicBezTo>
                <a:cubicBezTo>
                  <a:pt x="1101184" y="4109320"/>
                  <a:pt x="1085424" y="4120281"/>
                  <a:pt x="1073426" y="4134679"/>
                </a:cubicBezTo>
                <a:cubicBezTo>
                  <a:pt x="1063230" y="4146915"/>
                  <a:pt x="1056178" y="4161475"/>
                  <a:pt x="1046921" y="4174435"/>
                </a:cubicBezTo>
                <a:cubicBezTo>
                  <a:pt x="1034083" y="4192408"/>
                  <a:pt x="1020417" y="4209774"/>
                  <a:pt x="1007165" y="4227444"/>
                </a:cubicBezTo>
                <a:cubicBezTo>
                  <a:pt x="1002748" y="4240696"/>
                  <a:pt x="1001100" y="4255222"/>
                  <a:pt x="993913" y="4267200"/>
                </a:cubicBezTo>
                <a:cubicBezTo>
                  <a:pt x="987485" y="4277914"/>
                  <a:pt x="972048" y="4282104"/>
                  <a:pt x="967408" y="4293705"/>
                </a:cubicBezTo>
                <a:cubicBezTo>
                  <a:pt x="953879" y="4327526"/>
                  <a:pt x="940904" y="4399722"/>
                  <a:pt x="940904" y="4399722"/>
                </a:cubicBezTo>
                <a:cubicBezTo>
                  <a:pt x="941669" y="4407370"/>
                  <a:pt x="944484" y="4533793"/>
                  <a:pt x="967408" y="4572000"/>
                </a:cubicBezTo>
                <a:cubicBezTo>
                  <a:pt x="973836" y="4582714"/>
                  <a:pt x="985914" y="4588906"/>
                  <a:pt x="993913" y="4598505"/>
                </a:cubicBezTo>
                <a:cubicBezTo>
                  <a:pt x="1024439" y="4635136"/>
                  <a:pt x="1045457" y="4677041"/>
                  <a:pt x="1086678" y="4704522"/>
                </a:cubicBezTo>
                <a:cubicBezTo>
                  <a:pt x="1099930" y="4713357"/>
                  <a:pt x="1113997" y="4721077"/>
                  <a:pt x="1126434" y="4731026"/>
                </a:cubicBezTo>
                <a:cubicBezTo>
                  <a:pt x="1136191" y="4738831"/>
                  <a:pt x="1143340" y="4749532"/>
                  <a:pt x="1152939" y="4757531"/>
                </a:cubicBezTo>
                <a:cubicBezTo>
                  <a:pt x="1169906" y="4771671"/>
                  <a:pt x="1187853" y="4784621"/>
                  <a:pt x="1205947" y="4797287"/>
                </a:cubicBezTo>
                <a:cubicBezTo>
                  <a:pt x="1232043" y="4815554"/>
                  <a:pt x="1255240" y="4840223"/>
                  <a:pt x="1285460" y="4850296"/>
                </a:cubicBezTo>
                <a:cubicBezTo>
                  <a:pt x="1298712" y="4854713"/>
                  <a:pt x="1312377" y="4858045"/>
                  <a:pt x="1325217" y="4863548"/>
                </a:cubicBezTo>
                <a:cubicBezTo>
                  <a:pt x="1439865" y="4912682"/>
                  <a:pt x="1324734" y="4872220"/>
                  <a:pt x="1417982" y="4903305"/>
                </a:cubicBezTo>
                <a:cubicBezTo>
                  <a:pt x="1435652" y="4916557"/>
                  <a:pt x="1451236" y="4933183"/>
                  <a:pt x="1470991" y="4943061"/>
                </a:cubicBezTo>
                <a:cubicBezTo>
                  <a:pt x="1517850" y="4966491"/>
                  <a:pt x="1555952" y="4968550"/>
                  <a:pt x="1603513" y="4982818"/>
                </a:cubicBezTo>
                <a:cubicBezTo>
                  <a:pt x="1630273" y="4990846"/>
                  <a:pt x="1656522" y="5000487"/>
                  <a:pt x="1683026" y="5009322"/>
                </a:cubicBezTo>
                <a:lnTo>
                  <a:pt x="1722782" y="5022574"/>
                </a:lnTo>
                <a:cubicBezTo>
                  <a:pt x="1806712" y="5018157"/>
                  <a:pt x="1890842" y="5016603"/>
                  <a:pt x="1974573" y="5009322"/>
                </a:cubicBezTo>
                <a:cubicBezTo>
                  <a:pt x="1992718" y="5007744"/>
                  <a:pt x="2012661" y="5006515"/>
                  <a:pt x="2027582" y="4996070"/>
                </a:cubicBezTo>
                <a:cubicBezTo>
                  <a:pt x="2058289" y="4974575"/>
                  <a:pt x="2107095" y="4916557"/>
                  <a:pt x="2107095" y="4916557"/>
                </a:cubicBezTo>
                <a:cubicBezTo>
                  <a:pt x="2144636" y="4803931"/>
                  <a:pt x="2092278" y="4941251"/>
                  <a:pt x="2146852" y="4850296"/>
                </a:cubicBezTo>
                <a:cubicBezTo>
                  <a:pt x="2154039" y="4838318"/>
                  <a:pt x="2153857" y="4823033"/>
                  <a:pt x="2160104" y="4810539"/>
                </a:cubicBezTo>
                <a:cubicBezTo>
                  <a:pt x="2167227" y="4796293"/>
                  <a:pt x="2178706" y="4784611"/>
                  <a:pt x="2186608" y="4770783"/>
                </a:cubicBezTo>
                <a:cubicBezTo>
                  <a:pt x="2196409" y="4753631"/>
                  <a:pt x="2204278" y="4735444"/>
                  <a:pt x="2213113" y="4717774"/>
                </a:cubicBezTo>
                <a:cubicBezTo>
                  <a:pt x="2217530" y="4700105"/>
                  <a:pt x="2219191" y="4681507"/>
                  <a:pt x="2226365" y="4664766"/>
                </a:cubicBezTo>
                <a:cubicBezTo>
                  <a:pt x="2232639" y="4650127"/>
                  <a:pt x="2252387" y="4640929"/>
                  <a:pt x="2252869" y="4625009"/>
                </a:cubicBezTo>
                <a:cubicBezTo>
                  <a:pt x="2256885" y="4492475"/>
                  <a:pt x="2247403" y="4359810"/>
                  <a:pt x="2239617" y="4227444"/>
                </a:cubicBezTo>
                <a:cubicBezTo>
                  <a:pt x="2238547" y="4209262"/>
                  <a:pt x="2230316" y="4192215"/>
                  <a:pt x="2226365" y="4174435"/>
                </a:cubicBezTo>
                <a:cubicBezTo>
                  <a:pt x="2221479" y="4152447"/>
                  <a:pt x="2217999" y="4130162"/>
                  <a:pt x="2213113" y="4108174"/>
                </a:cubicBezTo>
                <a:cubicBezTo>
                  <a:pt x="2209162" y="4090395"/>
                  <a:pt x="2203811" y="4072945"/>
                  <a:pt x="2199860" y="4055166"/>
                </a:cubicBezTo>
                <a:cubicBezTo>
                  <a:pt x="2182515" y="3977118"/>
                  <a:pt x="2184829" y="3974675"/>
                  <a:pt x="2173356" y="3882887"/>
                </a:cubicBezTo>
                <a:cubicBezTo>
                  <a:pt x="2177773" y="3679687"/>
                  <a:pt x="2178319" y="3476366"/>
                  <a:pt x="2186608" y="3273287"/>
                </a:cubicBezTo>
                <a:cubicBezTo>
                  <a:pt x="2187178" y="3259330"/>
                  <a:pt x="2196185" y="3247008"/>
                  <a:pt x="2199860" y="3233531"/>
                </a:cubicBezTo>
                <a:cubicBezTo>
                  <a:pt x="2209445" y="3198388"/>
                  <a:pt x="2214846" y="3162071"/>
                  <a:pt x="2226365" y="3127513"/>
                </a:cubicBezTo>
                <a:lnTo>
                  <a:pt x="2252869" y="3048000"/>
                </a:lnTo>
                <a:cubicBezTo>
                  <a:pt x="2257286" y="3034748"/>
                  <a:pt x="2258372" y="3019867"/>
                  <a:pt x="2266121" y="3008244"/>
                </a:cubicBezTo>
                <a:lnTo>
                  <a:pt x="2292626" y="2968487"/>
                </a:lnTo>
                <a:cubicBezTo>
                  <a:pt x="2297043" y="2955235"/>
                  <a:pt x="2298691" y="2940709"/>
                  <a:pt x="2305878" y="2928731"/>
                </a:cubicBezTo>
                <a:cubicBezTo>
                  <a:pt x="2312306" y="2918017"/>
                  <a:pt x="2324383" y="2911824"/>
                  <a:pt x="2332382" y="2902226"/>
                </a:cubicBezTo>
                <a:cubicBezTo>
                  <a:pt x="2346522" y="2885258"/>
                  <a:pt x="2357999" y="2866186"/>
                  <a:pt x="2372139" y="2849218"/>
                </a:cubicBezTo>
                <a:cubicBezTo>
                  <a:pt x="2380138" y="2839620"/>
                  <a:pt x="2390838" y="2832469"/>
                  <a:pt x="2398643" y="2822713"/>
                </a:cubicBezTo>
                <a:cubicBezTo>
                  <a:pt x="2408592" y="2810276"/>
                  <a:pt x="2414951" y="2795192"/>
                  <a:pt x="2425147" y="2782957"/>
                </a:cubicBezTo>
                <a:cubicBezTo>
                  <a:pt x="2518429" y="2671019"/>
                  <a:pt x="2396620" y="2837995"/>
                  <a:pt x="2544417" y="2690192"/>
                </a:cubicBezTo>
                <a:cubicBezTo>
                  <a:pt x="2553252" y="2681357"/>
                  <a:pt x="2560926" y="2671184"/>
                  <a:pt x="2570921" y="2663687"/>
                </a:cubicBezTo>
                <a:cubicBezTo>
                  <a:pt x="2596404" y="2644574"/>
                  <a:pt x="2627910" y="2633203"/>
                  <a:pt x="2650434" y="2610679"/>
                </a:cubicBezTo>
                <a:cubicBezTo>
                  <a:pt x="2699464" y="2561649"/>
                  <a:pt x="2666540" y="2591108"/>
                  <a:pt x="2756452" y="2531166"/>
                </a:cubicBezTo>
                <a:cubicBezTo>
                  <a:pt x="2807834" y="2496911"/>
                  <a:pt x="2781095" y="2509698"/>
                  <a:pt x="2835965" y="2491409"/>
                </a:cubicBezTo>
                <a:cubicBezTo>
                  <a:pt x="2862469" y="2473739"/>
                  <a:pt x="2885258" y="2448473"/>
                  <a:pt x="2915478" y="2438400"/>
                </a:cubicBezTo>
                <a:lnTo>
                  <a:pt x="3034747" y="2398644"/>
                </a:lnTo>
                <a:lnTo>
                  <a:pt x="3074504" y="2385392"/>
                </a:lnTo>
                <a:cubicBezTo>
                  <a:pt x="3087756" y="2380975"/>
                  <a:pt x="3100562" y="2374878"/>
                  <a:pt x="3114260" y="2372139"/>
                </a:cubicBezTo>
                <a:cubicBezTo>
                  <a:pt x="3136347" y="2367722"/>
                  <a:pt x="3158134" y="2361374"/>
                  <a:pt x="3180521" y="2358887"/>
                </a:cubicBezTo>
                <a:cubicBezTo>
                  <a:pt x="3237765" y="2352527"/>
                  <a:pt x="3295374" y="2350052"/>
                  <a:pt x="3352800" y="2345635"/>
                </a:cubicBezTo>
                <a:cubicBezTo>
                  <a:pt x="3463235" y="2350052"/>
                  <a:pt x="3574095" y="2348241"/>
                  <a:pt x="3684104" y="2358887"/>
                </a:cubicBezTo>
                <a:cubicBezTo>
                  <a:pt x="3711912" y="2361578"/>
                  <a:pt x="3737113" y="2376557"/>
                  <a:pt x="3763617" y="2385392"/>
                </a:cubicBezTo>
                <a:cubicBezTo>
                  <a:pt x="3856861" y="2416474"/>
                  <a:pt x="3741739" y="2376016"/>
                  <a:pt x="3856382" y="2425148"/>
                </a:cubicBezTo>
                <a:cubicBezTo>
                  <a:pt x="3869222" y="2430651"/>
                  <a:pt x="3882887" y="2433983"/>
                  <a:pt x="3896139" y="2438400"/>
                </a:cubicBezTo>
                <a:cubicBezTo>
                  <a:pt x="3972277" y="2514538"/>
                  <a:pt x="3932767" y="2494783"/>
                  <a:pt x="4002156" y="2517913"/>
                </a:cubicBezTo>
                <a:cubicBezTo>
                  <a:pt x="4010991" y="2526748"/>
                  <a:pt x="4018904" y="2536613"/>
                  <a:pt x="4028660" y="2544418"/>
                </a:cubicBezTo>
                <a:cubicBezTo>
                  <a:pt x="4041097" y="2554368"/>
                  <a:pt x="4056578" y="2560267"/>
                  <a:pt x="4068417" y="2570922"/>
                </a:cubicBezTo>
                <a:cubicBezTo>
                  <a:pt x="4100921" y="2600176"/>
                  <a:pt x="4130260" y="2632765"/>
                  <a:pt x="4161182" y="2663687"/>
                </a:cubicBezTo>
                <a:cubicBezTo>
                  <a:pt x="4172444" y="2674949"/>
                  <a:pt x="4188703" y="2679996"/>
                  <a:pt x="4200939" y="2690192"/>
                </a:cubicBezTo>
                <a:cubicBezTo>
                  <a:pt x="4267117" y="2745340"/>
                  <a:pt x="4210584" y="2719911"/>
                  <a:pt x="4280452" y="2743200"/>
                </a:cubicBezTo>
                <a:cubicBezTo>
                  <a:pt x="4305106" y="2767854"/>
                  <a:pt x="4313275" y="2779490"/>
                  <a:pt x="4346713" y="2796209"/>
                </a:cubicBezTo>
                <a:cubicBezTo>
                  <a:pt x="4359207" y="2802456"/>
                  <a:pt x="4373217" y="2805044"/>
                  <a:pt x="4386469" y="2809461"/>
                </a:cubicBezTo>
                <a:cubicBezTo>
                  <a:pt x="4469006" y="2892001"/>
                  <a:pt x="4349516" y="2780409"/>
                  <a:pt x="4452730" y="2849218"/>
                </a:cubicBezTo>
                <a:cubicBezTo>
                  <a:pt x="4494637" y="2877156"/>
                  <a:pt x="4523138" y="2929767"/>
                  <a:pt x="4572000" y="2941983"/>
                </a:cubicBezTo>
                <a:cubicBezTo>
                  <a:pt x="4589669" y="2946400"/>
                  <a:pt x="4607954" y="2948840"/>
                  <a:pt x="4625008" y="2955235"/>
                </a:cubicBezTo>
                <a:cubicBezTo>
                  <a:pt x="4643505" y="2962171"/>
                  <a:pt x="4659276" y="2975492"/>
                  <a:pt x="4678017" y="2981739"/>
                </a:cubicBezTo>
                <a:cubicBezTo>
                  <a:pt x="4712574" y="2993258"/>
                  <a:pt x="4784034" y="3008244"/>
                  <a:pt x="4784034" y="3008244"/>
                </a:cubicBezTo>
                <a:cubicBezTo>
                  <a:pt x="4854712" y="3003827"/>
                  <a:pt x="4926119" y="3006037"/>
                  <a:pt x="4996069" y="2994992"/>
                </a:cubicBezTo>
                <a:cubicBezTo>
                  <a:pt x="5011801" y="2992508"/>
                  <a:pt x="5022320" y="2976929"/>
                  <a:pt x="5035826" y="2968487"/>
                </a:cubicBezTo>
                <a:cubicBezTo>
                  <a:pt x="5057668" y="2954836"/>
                  <a:pt x="5080244" y="2942382"/>
                  <a:pt x="5102086" y="2928731"/>
                </a:cubicBezTo>
                <a:cubicBezTo>
                  <a:pt x="5115592" y="2920289"/>
                  <a:pt x="5130581" y="2913488"/>
                  <a:pt x="5141843" y="2902226"/>
                </a:cubicBezTo>
                <a:cubicBezTo>
                  <a:pt x="5215054" y="2829016"/>
                  <a:pt x="5141598" y="2859219"/>
                  <a:pt x="5234608" y="2835966"/>
                </a:cubicBezTo>
                <a:cubicBezTo>
                  <a:pt x="5280071" y="2790503"/>
                  <a:pt x="5281304" y="2786343"/>
                  <a:pt x="5340626" y="2743200"/>
                </a:cubicBezTo>
                <a:cubicBezTo>
                  <a:pt x="5366388" y="2724464"/>
                  <a:pt x="5397615" y="2712717"/>
                  <a:pt x="5420139" y="2690192"/>
                </a:cubicBezTo>
                <a:cubicBezTo>
                  <a:pt x="5456520" y="2653809"/>
                  <a:pt x="5434790" y="2667638"/>
                  <a:pt x="5486400" y="2650435"/>
                </a:cubicBezTo>
                <a:cubicBezTo>
                  <a:pt x="5499652" y="2641600"/>
                  <a:pt x="5513584" y="2633709"/>
                  <a:pt x="5526156" y="2623931"/>
                </a:cubicBezTo>
                <a:cubicBezTo>
                  <a:pt x="5553389" y="2602749"/>
                  <a:pt x="5576085" y="2575421"/>
                  <a:pt x="5605669" y="2557670"/>
                </a:cubicBezTo>
                <a:cubicBezTo>
                  <a:pt x="5621287" y="2548299"/>
                  <a:pt x="5641008" y="2548835"/>
                  <a:pt x="5658678" y="2544418"/>
                </a:cubicBezTo>
                <a:cubicBezTo>
                  <a:pt x="5771298" y="2394256"/>
                  <a:pt x="5624109" y="2574047"/>
                  <a:pt x="5751443" y="2464905"/>
                </a:cubicBezTo>
                <a:cubicBezTo>
                  <a:pt x="5768213" y="2450531"/>
                  <a:pt x="5775582" y="2427514"/>
                  <a:pt x="5791200" y="2411896"/>
                </a:cubicBezTo>
                <a:cubicBezTo>
                  <a:pt x="5806818" y="2396278"/>
                  <a:pt x="5827438" y="2386513"/>
                  <a:pt x="5844208" y="2372139"/>
                </a:cubicBezTo>
                <a:cubicBezTo>
                  <a:pt x="5858438" y="2359942"/>
                  <a:pt x="5868371" y="2342779"/>
                  <a:pt x="5883965" y="2332383"/>
                </a:cubicBezTo>
                <a:cubicBezTo>
                  <a:pt x="5955671" y="2284579"/>
                  <a:pt x="5960315" y="2309041"/>
                  <a:pt x="6016486" y="2252870"/>
                </a:cubicBezTo>
                <a:cubicBezTo>
                  <a:pt x="6032104" y="2237252"/>
                  <a:pt x="6040625" y="2215479"/>
                  <a:pt x="6056243" y="2199861"/>
                </a:cubicBezTo>
                <a:cubicBezTo>
                  <a:pt x="6071861" y="2184243"/>
                  <a:pt x="6094327" y="2176386"/>
                  <a:pt x="6109252" y="2160105"/>
                </a:cubicBezTo>
                <a:cubicBezTo>
                  <a:pt x="6143286" y="2122977"/>
                  <a:pt x="6166403" y="2076449"/>
                  <a:pt x="6202017" y="2040835"/>
                </a:cubicBezTo>
                <a:lnTo>
                  <a:pt x="6241773" y="2001079"/>
                </a:lnTo>
                <a:cubicBezTo>
                  <a:pt x="6297627" y="1833525"/>
                  <a:pt x="6204449" y="2101424"/>
                  <a:pt x="6281530" y="1921566"/>
                </a:cubicBezTo>
                <a:cubicBezTo>
                  <a:pt x="6288705" y="1904825"/>
                  <a:pt x="6289778" y="1886070"/>
                  <a:pt x="6294782" y="1868557"/>
                </a:cubicBezTo>
                <a:cubicBezTo>
                  <a:pt x="6298620" y="1855125"/>
                  <a:pt x="6304646" y="1842352"/>
                  <a:pt x="6308034" y="1828800"/>
                </a:cubicBezTo>
                <a:cubicBezTo>
                  <a:pt x="6313497" y="1806948"/>
                  <a:pt x="6315823" y="1784391"/>
                  <a:pt x="6321286" y="1762539"/>
                </a:cubicBezTo>
                <a:cubicBezTo>
                  <a:pt x="6340214" y="1686830"/>
                  <a:pt x="6331262" y="1760683"/>
                  <a:pt x="6347791" y="1669774"/>
                </a:cubicBezTo>
                <a:cubicBezTo>
                  <a:pt x="6371297" y="1540490"/>
                  <a:pt x="6351220" y="1609444"/>
                  <a:pt x="6374295" y="1470992"/>
                </a:cubicBezTo>
                <a:cubicBezTo>
                  <a:pt x="6377289" y="1453026"/>
                  <a:pt x="6383130" y="1435653"/>
                  <a:pt x="6387547" y="1417983"/>
                </a:cubicBezTo>
                <a:cubicBezTo>
                  <a:pt x="6383130" y="1298713"/>
                  <a:pt x="6385791" y="1178970"/>
                  <a:pt x="6374295" y="1060174"/>
                </a:cubicBezTo>
                <a:cubicBezTo>
                  <a:pt x="6372597" y="1042630"/>
                  <a:pt x="6333006" y="983524"/>
                  <a:pt x="6321286" y="967409"/>
                </a:cubicBezTo>
                <a:cubicBezTo>
                  <a:pt x="6295304" y="931684"/>
                  <a:pt x="6273008" y="892628"/>
                  <a:pt x="6241773" y="861392"/>
                </a:cubicBezTo>
                <a:cubicBezTo>
                  <a:pt x="6232938" y="852557"/>
                  <a:pt x="6223074" y="844643"/>
                  <a:pt x="6215269" y="834887"/>
                </a:cubicBezTo>
                <a:cubicBezTo>
                  <a:pt x="6205320" y="822450"/>
                  <a:pt x="6198714" y="807568"/>
                  <a:pt x="6188765" y="795131"/>
                </a:cubicBezTo>
                <a:cubicBezTo>
                  <a:pt x="6180960" y="785374"/>
                  <a:pt x="6170259" y="778225"/>
                  <a:pt x="6162260" y="768626"/>
                </a:cubicBezTo>
                <a:cubicBezTo>
                  <a:pt x="6148120" y="751659"/>
                  <a:pt x="6137361" y="731961"/>
                  <a:pt x="6122504" y="715618"/>
                </a:cubicBezTo>
                <a:cubicBezTo>
                  <a:pt x="6093088" y="683260"/>
                  <a:pt x="6060661" y="653774"/>
                  <a:pt x="6029739" y="622852"/>
                </a:cubicBezTo>
                <a:cubicBezTo>
                  <a:pt x="6020904" y="614017"/>
                  <a:pt x="6010165" y="606744"/>
                  <a:pt x="6003234" y="596348"/>
                </a:cubicBezTo>
                <a:cubicBezTo>
                  <a:pt x="5994399" y="583096"/>
                  <a:pt x="5987992" y="567854"/>
                  <a:pt x="5976730" y="556592"/>
                </a:cubicBezTo>
                <a:cubicBezTo>
                  <a:pt x="5965468" y="545330"/>
                  <a:pt x="5948235" y="541349"/>
                  <a:pt x="5936973" y="530087"/>
                </a:cubicBezTo>
                <a:cubicBezTo>
                  <a:pt x="5921355" y="514469"/>
                  <a:pt x="5911992" y="493496"/>
                  <a:pt x="5897217" y="477079"/>
                </a:cubicBezTo>
                <a:cubicBezTo>
                  <a:pt x="5872142" y="449218"/>
                  <a:pt x="5817704" y="397566"/>
                  <a:pt x="5817704" y="397566"/>
                </a:cubicBezTo>
                <a:cubicBezTo>
                  <a:pt x="5771643" y="305442"/>
                  <a:pt x="5805170" y="358528"/>
                  <a:pt x="5698434" y="251792"/>
                </a:cubicBezTo>
                <a:lnTo>
                  <a:pt x="5618921" y="172279"/>
                </a:lnTo>
                <a:cubicBezTo>
                  <a:pt x="5605669" y="159027"/>
                  <a:pt x="5595928" y="140903"/>
                  <a:pt x="5579165" y="132522"/>
                </a:cubicBezTo>
                <a:lnTo>
                  <a:pt x="5526156" y="106018"/>
                </a:lnTo>
                <a:cubicBezTo>
                  <a:pt x="5517321" y="97183"/>
                  <a:pt x="5511026" y="84683"/>
                  <a:pt x="5499652" y="79513"/>
                </a:cubicBezTo>
                <a:cubicBezTo>
                  <a:pt x="5461501" y="62172"/>
                  <a:pt x="5420139" y="53009"/>
                  <a:pt x="5380382" y="39757"/>
                </a:cubicBezTo>
                <a:cubicBezTo>
                  <a:pt x="5367130" y="35340"/>
                  <a:pt x="5354178" y="29893"/>
                  <a:pt x="5340626" y="26505"/>
                </a:cubicBezTo>
                <a:lnTo>
                  <a:pt x="5234608" y="0"/>
                </a:lnTo>
                <a:cubicBezTo>
                  <a:pt x="5141843" y="4417"/>
                  <a:pt x="5048862" y="5539"/>
                  <a:pt x="4956313" y="13252"/>
                </a:cubicBezTo>
                <a:cubicBezTo>
                  <a:pt x="4942392" y="14412"/>
                  <a:pt x="4930108" y="23117"/>
                  <a:pt x="4916556" y="26505"/>
                </a:cubicBezTo>
                <a:cubicBezTo>
                  <a:pt x="4894704" y="31968"/>
                  <a:pt x="4872026" y="33831"/>
                  <a:pt x="4850295" y="39757"/>
                </a:cubicBezTo>
                <a:cubicBezTo>
                  <a:pt x="4823341" y="47108"/>
                  <a:pt x="4770782" y="66261"/>
                  <a:pt x="4770782" y="66261"/>
                </a:cubicBezTo>
                <a:cubicBezTo>
                  <a:pt x="4757530" y="75096"/>
                  <a:pt x="4745580" y="86297"/>
                  <a:pt x="4731026" y="92766"/>
                </a:cubicBezTo>
                <a:cubicBezTo>
                  <a:pt x="4705496" y="104113"/>
                  <a:pt x="4674759" y="103773"/>
                  <a:pt x="4651513" y="119270"/>
                </a:cubicBezTo>
                <a:cubicBezTo>
                  <a:pt x="4625009" y="136940"/>
                  <a:pt x="4594525" y="149755"/>
                  <a:pt x="4572000" y="172279"/>
                </a:cubicBezTo>
                <a:cubicBezTo>
                  <a:pt x="4563165" y="181114"/>
                  <a:pt x="4556209" y="192355"/>
                  <a:pt x="4545495" y="198783"/>
                </a:cubicBezTo>
                <a:cubicBezTo>
                  <a:pt x="4533517" y="205970"/>
                  <a:pt x="4518991" y="207618"/>
                  <a:pt x="4505739" y="212035"/>
                </a:cubicBezTo>
                <a:cubicBezTo>
                  <a:pt x="4496904" y="220870"/>
                  <a:pt x="4488990" y="230734"/>
                  <a:pt x="4479234" y="238539"/>
                </a:cubicBezTo>
                <a:cubicBezTo>
                  <a:pt x="4466797" y="248489"/>
                  <a:pt x="4449427" y="252607"/>
                  <a:pt x="4439478" y="265044"/>
                </a:cubicBezTo>
                <a:cubicBezTo>
                  <a:pt x="4430752" y="275952"/>
                  <a:pt x="4433413" y="292822"/>
                  <a:pt x="4426226" y="304800"/>
                </a:cubicBezTo>
                <a:cubicBezTo>
                  <a:pt x="4419798" y="315514"/>
                  <a:pt x="4406652" y="320909"/>
                  <a:pt x="4399721" y="331305"/>
                </a:cubicBezTo>
                <a:cubicBezTo>
                  <a:pt x="4388763" y="347742"/>
                  <a:pt x="4380554" y="365971"/>
                  <a:pt x="4373217" y="384313"/>
                </a:cubicBezTo>
                <a:cubicBezTo>
                  <a:pt x="4351710" y="438081"/>
                  <a:pt x="4346477" y="464771"/>
                  <a:pt x="4333460" y="516835"/>
                </a:cubicBezTo>
                <a:cubicBezTo>
                  <a:pt x="4337878" y="574261"/>
                  <a:pt x="4335417" y="632636"/>
                  <a:pt x="4346713" y="689113"/>
                </a:cubicBezTo>
                <a:cubicBezTo>
                  <a:pt x="4349163" y="701365"/>
                  <a:pt x="4363619" y="707619"/>
                  <a:pt x="4373217" y="715618"/>
                </a:cubicBezTo>
                <a:cubicBezTo>
                  <a:pt x="4390185" y="729758"/>
                  <a:pt x="4409456" y="741000"/>
                  <a:pt x="4426226" y="755374"/>
                </a:cubicBezTo>
                <a:cubicBezTo>
                  <a:pt x="4440456" y="767571"/>
                  <a:pt x="4450089" y="785198"/>
                  <a:pt x="4465982" y="795131"/>
                </a:cubicBezTo>
                <a:cubicBezTo>
                  <a:pt x="4486154" y="807739"/>
                  <a:pt x="4510505" y="811974"/>
                  <a:pt x="4532243" y="821635"/>
                </a:cubicBezTo>
                <a:cubicBezTo>
                  <a:pt x="4550296" y="829658"/>
                  <a:pt x="4568100" y="838338"/>
                  <a:pt x="4585252" y="848139"/>
                </a:cubicBezTo>
                <a:cubicBezTo>
                  <a:pt x="4599081" y="856041"/>
                  <a:pt x="4610095" y="869052"/>
                  <a:pt x="4625008" y="874644"/>
                </a:cubicBezTo>
                <a:cubicBezTo>
                  <a:pt x="4646098" y="882553"/>
                  <a:pt x="4669417" y="882433"/>
                  <a:pt x="4691269" y="887896"/>
                </a:cubicBezTo>
                <a:cubicBezTo>
                  <a:pt x="4821764" y="920519"/>
                  <a:pt x="4591743" y="877934"/>
                  <a:pt x="4810539" y="914400"/>
                </a:cubicBezTo>
                <a:cubicBezTo>
                  <a:pt x="4915559" y="909626"/>
                  <a:pt x="5075691" y="911728"/>
                  <a:pt x="5194852" y="887896"/>
                </a:cubicBezTo>
                <a:cubicBezTo>
                  <a:pt x="5208550" y="885157"/>
                  <a:pt x="5221356" y="879061"/>
                  <a:pt x="5234608" y="874644"/>
                </a:cubicBezTo>
                <a:cubicBezTo>
                  <a:pt x="5247860" y="865809"/>
                  <a:pt x="5259397" y="853582"/>
                  <a:pt x="5274365" y="848139"/>
                </a:cubicBezTo>
                <a:cubicBezTo>
                  <a:pt x="5308598" y="835690"/>
                  <a:pt x="5380382" y="821635"/>
                  <a:pt x="5380382" y="821635"/>
                </a:cubicBezTo>
                <a:cubicBezTo>
                  <a:pt x="5577166" y="703566"/>
                  <a:pt x="5340404" y="836876"/>
                  <a:pt x="5499652" y="768626"/>
                </a:cubicBezTo>
                <a:cubicBezTo>
                  <a:pt x="5514291" y="762352"/>
                  <a:pt x="5525580" y="750024"/>
                  <a:pt x="5539408" y="742122"/>
                </a:cubicBezTo>
                <a:cubicBezTo>
                  <a:pt x="5556560" y="732321"/>
                  <a:pt x="5575265" y="725419"/>
                  <a:pt x="5592417" y="715618"/>
                </a:cubicBezTo>
                <a:cubicBezTo>
                  <a:pt x="5606246" y="707716"/>
                  <a:pt x="5617927" y="696236"/>
                  <a:pt x="5632173" y="689113"/>
                </a:cubicBezTo>
                <a:cubicBezTo>
                  <a:pt x="5644667" y="682866"/>
                  <a:pt x="5659436" y="682108"/>
                  <a:pt x="5671930" y="675861"/>
                </a:cubicBezTo>
                <a:cubicBezTo>
                  <a:pt x="5680935" y="671359"/>
                  <a:pt x="5772060" y="612790"/>
                  <a:pt x="5791200" y="609600"/>
                </a:cubicBezTo>
                <a:cubicBezTo>
                  <a:pt x="5852357" y="599407"/>
                  <a:pt x="5914887" y="600765"/>
                  <a:pt x="5976730" y="596348"/>
                </a:cubicBezTo>
                <a:lnTo>
                  <a:pt x="6612834" y="609600"/>
                </a:lnTo>
                <a:cubicBezTo>
                  <a:pt x="6659404" y="611357"/>
                  <a:pt x="6678434" y="624557"/>
                  <a:pt x="6718852" y="636105"/>
                </a:cubicBezTo>
                <a:cubicBezTo>
                  <a:pt x="6736364" y="641109"/>
                  <a:pt x="6754806" y="642962"/>
                  <a:pt x="6771860" y="649357"/>
                </a:cubicBezTo>
                <a:cubicBezTo>
                  <a:pt x="7033842" y="747599"/>
                  <a:pt x="6667195" y="623304"/>
                  <a:pt x="6864626" y="689113"/>
                </a:cubicBezTo>
                <a:cubicBezTo>
                  <a:pt x="6877878" y="697948"/>
                  <a:pt x="6890136" y="708495"/>
                  <a:pt x="6904382" y="715618"/>
                </a:cubicBezTo>
                <a:cubicBezTo>
                  <a:pt x="6916876" y="721865"/>
                  <a:pt x="6931928" y="722086"/>
                  <a:pt x="6944139" y="728870"/>
                </a:cubicBezTo>
                <a:cubicBezTo>
                  <a:pt x="6971985" y="744340"/>
                  <a:pt x="6997148" y="764209"/>
                  <a:pt x="7023652" y="781879"/>
                </a:cubicBezTo>
                <a:cubicBezTo>
                  <a:pt x="7036904" y="790714"/>
                  <a:pt x="7052146" y="797121"/>
                  <a:pt x="7063408" y="808383"/>
                </a:cubicBezTo>
                <a:cubicBezTo>
                  <a:pt x="7126331" y="871306"/>
                  <a:pt x="7130053" y="883692"/>
                  <a:pt x="7209182" y="927652"/>
                </a:cubicBezTo>
                <a:cubicBezTo>
                  <a:pt x="7221393" y="934436"/>
                  <a:pt x="7235687" y="936487"/>
                  <a:pt x="7248939" y="940905"/>
                </a:cubicBezTo>
                <a:cubicBezTo>
                  <a:pt x="7271026" y="962992"/>
                  <a:pt x="7297874" y="981176"/>
                  <a:pt x="7315200" y="1007166"/>
                </a:cubicBezTo>
                <a:cubicBezTo>
                  <a:pt x="7324035" y="1020418"/>
                  <a:pt x="7330442" y="1035660"/>
                  <a:pt x="7341704" y="1046922"/>
                </a:cubicBezTo>
                <a:cubicBezTo>
                  <a:pt x="7352966" y="1058184"/>
                  <a:pt x="7368208" y="1064591"/>
                  <a:pt x="7381460" y="1073426"/>
                </a:cubicBezTo>
                <a:cubicBezTo>
                  <a:pt x="7390295" y="1086678"/>
                  <a:pt x="7400842" y="1098937"/>
                  <a:pt x="7407965" y="1113183"/>
                </a:cubicBezTo>
                <a:cubicBezTo>
                  <a:pt x="7414212" y="1125677"/>
                  <a:pt x="7414030" y="1140961"/>
                  <a:pt x="7421217" y="1152939"/>
                </a:cubicBezTo>
                <a:cubicBezTo>
                  <a:pt x="7427645" y="1163653"/>
                  <a:pt x="7438886" y="1170609"/>
                  <a:pt x="7447721" y="1179444"/>
                </a:cubicBezTo>
                <a:cubicBezTo>
                  <a:pt x="7468738" y="1242493"/>
                  <a:pt x="7464729" y="1253711"/>
                  <a:pt x="7500730" y="1298713"/>
                </a:cubicBezTo>
                <a:cubicBezTo>
                  <a:pt x="7508535" y="1308469"/>
                  <a:pt x="7518399" y="1316383"/>
                  <a:pt x="7527234" y="1325218"/>
                </a:cubicBezTo>
                <a:cubicBezTo>
                  <a:pt x="7531651" y="1338470"/>
                  <a:pt x="7534239" y="1352480"/>
                  <a:pt x="7540486" y="1364974"/>
                </a:cubicBezTo>
                <a:cubicBezTo>
                  <a:pt x="7565163" y="1414328"/>
                  <a:pt x="7570112" y="1400525"/>
                  <a:pt x="7606747" y="1444487"/>
                </a:cubicBezTo>
                <a:cubicBezTo>
                  <a:pt x="7616943" y="1456723"/>
                  <a:pt x="7624417" y="1470992"/>
                  <a:pt x="7633252" y="1484244"/>
                </a:cubicBezTo>
                <a:cubicBezTo>
                  <a:pt x="7670792" y="1596865"/>
                  <a:pt x="7618436" y="1459550"/>
                  <a:pt x="7673008" y="1550505"/>
                </a:cubicBezTo>
                <a:cubicBezTo>
                  <a:pt x="7724615" y="1636519"/>
                  <a:pt x="7645609" y="1549610"/>
                  <a:pt x="7712765" y="1616766"/>
                </a:cubicBezTo>
                <a:cubicBezTo>
                  <a:pt x="7742844" y="1707004"/>
                  <a:pt x="7704983" y="1596014"/>
                  <a:pt x="7752521" y="1722783"/>
                </a:cubicBezTo>
                <a:cubicBezTo>
                  <a:pt x="7757426" y="1735862"/>
                  <a:pt x="7759526" y="1750045"/>
                  <a:pt x="7765773" y="1762539"/>
                </a:cubicBezTo>
                <a:cubicBezTo>
                  <a:pt x="7772896" y="1776785"/>
                  <a:pt x="7783443" y="1789044"/>
                  <a:pt x="7792278" y="1802296"/>
                </a:cubicBezTo>
                <a:cubicBezTo>
                  <a:pt x="7796695" y="1815548"/>
                  <a:pt x="7801693" y="1828621"/>
                  <a:pt x="7805530" y="1842052"/>
                </a:cubicBezTo>
                <a:cubicBezTo>
                  <a:pt x="7810534" y="1859565"/>
                  <a:pt x="7813022" y="1877782"/>
                  <a:pt x="7818782" y="1895061"/>
                </a:cubicBezTo>
                <a:cubicBezTo>
                  <a:pt x="7826304" y="1917629"/>
                  <a:pt x="7836933" y="1939048"/>
                  <a:pt x="7845286" y="1961322"/>
                </a:cubicBezTo>
                <a:cubicBezTo>
                  <a:pt x="7874533" y="2039313"/>
                  <a:pt x="7838509" y="1961018"/>
                  <a:pt x="7885043" y="2054087"/>
                </a:cubicBezTo>
                <a:cubicBezTo>
                  <a:pt x="7889460" y="2076174"/>
                  <a:pt x="7892832" y="2098496"/>
                  <a:pt x="7898295" y="2120348"/>
                </a:cubicBezTo>
                <a:cubicBezTo>
                  <a:pt x="7909884" y="2166704"/>
                  <a:pt x="7924613" y="2160477"/>
                  <a:pt x="7898295" y="2213113"/>
                </a:cubicBezTo>
                <a:cubicBezTo>
                  <a:pt x="7892707" y="2224288"/>
                  <a:pt x="7879596" y="2229862"/>
                  <a:pt x="7871791" y="2239618"/>
                </a:cubicBezTo>
                <a:cubicBezTo>
                  <a:pt x="7861841" y="2252055"/>
                  <a:pt x="7858792" y="2270933"/>
                  <a:pt x="7845286" y="2279374"/>
                </a:cubicBezTo>
                <a:cubicBezTo>
                  <a:pt x="7821595" y="2294181"/>
                  <a:pt x="7792277" y="2297044"/>
                  <a:pt x="7765773" y="2305879"/>
                </a:cubicBezTo>
                <a:lnTo>
                  <a:pt x="7726017" y="2319131"/>
                </a:lnTo>
                <a:lnTo>
                  <a:pt x="7646504" y="2292626"/>
                </a:lnTo>
                <a:lnTo>
                  <a:pt x="7606747" y="2279374"/>
                </a:lnTo>
                <a:cubicBezTo>
                  <a:pt x="7564850" y="2247951"/>
                  <a:pt x="7547206" y="2238623"/>
                  <a:pt x="7513982" y="2199861"/>
                </a:cubicBezTo>
                <a:cubicBezTo>
                  <a:pt x="7485859" y="2167051"/>
                  <a:pt x="7479023" y="2145389"/>
                  <a:pt x="7447721" y="2120348"/>
                </a:cubicBezTo>
                <a:cubicBezTo>
                  <a:pt x="7291577" y="1995434"/>
                  <a:pt x="7553440" y="2226067"/>
                  <a:pt x="7368208" y="2040835"/>
                </a:cubicBezTo>
                <a:cubicBezTo>
                  <a:pt x="7352590" y="2025217"/>
                  <a:pt x="7329874" y="2017587"/>
                  <a:pt x="7315200" y="2001079"/>
                </a:cubicBezTo>
                <a:cubicBezTo>
                  <a:pt x="7294037" y="1977271"/>
                  <a:pt x="7288695" y="1939236"/>
                  <a:pt x="7262191" y="1921566"/>
                </a:cubicBezTo>
                <a:cubicBezTo>
                  <a:pt x="7163481" y="1855758"/>
                  <a:pt x="7284716" y="1940337"/>
                  <a:pt x="7182678" y="1855305"/>
                </a:cubicBezTo>
                <a:cubicBezTo>
                  <a:pt x="7125709" y="1807831"/>
                  <a:pt x="7162933" y="1845432"/>
                  <a:pt x="7103165" y="1815548"/>
                </a:cubicBezTo>
                <a:cubicBezTo>
                  <a:pt x="7031895" y="1779913"/>
                  <a:pt x="7090412" y="1782574"/>
                  <a:pt x="6983895" y="1749287"/>
                </a:cubicBezTo>
                <a:cubicBezTo>
                  <a:pt x="6940897" y="1735850"/>
                  <a:pt x="6895077" y="1733709"/>
                  <a:pt x="6851373" y="1722783"/>
                </a:cubicBezTo>
                <a:cubicBezTo>
                  <a:pt x="6833704" y="1718366"/>
                  <a:pt x="6815810" y="1714765"/>
                  <a:pt x="6798365" y="1709531"/>
                </a:cubicBezTo>
                <a:cubicBezTo>
                  <a:pt x="6771605" y="1701503"/>
                  <a:pt x="6746248" y="1688505"/>
                  <a:pt x="6718852" y="1683026"/>
                </a:cubicBezTo>
                <a:cubicBezTo>
                  <a:pt x="6696765" y="1678609"/>
                  <a:pt x="6674322" y="1675700"/>
                  <a:pt x="6652591" y="1669774"/>
                </a:cubicBezTo>
                <a:cubicBezTo>
                  <a:pt x="6625637" y="1662423"/>
                  <a:pt x="6600901" y="1645799"/>
                  <a:pt x="6573078" y="1643270"/>
                </a:cubicBezTo>
                <a:lnTo>
                  <a:pt x="6427304" y="1630018"/>
                </a:lnTo>
                <a:cubicBezTo>
                  <a:pt x="6237356" y="1634435"/>
                  <a:pt x="6047280" y="1635017"/>
                  <a:pt x="5857460" y="1643270"/>
                </a:cubicBezTo>
                <a:cubicBezTo>
                  <a:pt x="5843504" y="1643877"/>
                  <a:pt x="5831448" y="1654023"/>
                  <a:pt x="5817704" y="1656522"/>
                </a:cubicBezTo>
                <a:cubicBezTo>
                  <a:pt x="5782664" y="1662893"/>
                  <a:pt x="5747025" y="1665357"/>
                  <a:pt x="5711686" y="1669774"/>
                </a:cubicBezTo>
                <a:cubicBezTo>
                  <a:pt x="5698434" y="1674191"/>
                  <a:pt x="5685628" y="1680286"/>
                  <a:pt x="5671930" y="1683026"/>
                </a:cubicBezTo>
                <a:cubicBezTo>
                  <a:pt x="5484409" y="1720531"/>
                  <a:pt x="5564417" y="1683775"/>
                  <a:pt x="5486400" y="172278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534044" y="3967396"/>
            <a:ext cx="1236418" cy="2180371"/>
            <a:chOff x="11163731" y="4522230"/>
            <a:chExt cx="1236418" cy="2180371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085787" y="2563575"/>
            <a:ext cx="1236418" cy="1506126"/>
            <a:chOff x="10953657" y="4522231"/>
            <a:chExt cx="1236418" cy="150612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7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085184" y="4597135"/>
            <a:ext cx="1236418" cy="1506126"/>
            <a:chOff x="10953657" y="4522231"/>
            <a:chExt cx="1236418" cy="150612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: Shape 24"/>
          <p:cNvSpPr/>
          <p:nvPr/>
        </p:nvSpPr>
        <p:spPr>
          <a:xfrm>
            <a:off x="2816541" y="821635"/>
            <a:ext cx="5969649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26870" y="575846"/>
            <a:ext cx="1236418" cy="1506126"/>
            <a:chOff x="10953657" y="4522231"/>
            <a:chExt cx="1236418" cy="1506126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9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/>
        </p:nvSpPr>
        <p:spPr>
          <a:xfrm>
            <a:off x="2703443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63433" y="581895"/>
            <a:ext cx="1236418" cy="1506126"/>
            <a:chOff x="10953657" y="4522231"/>
            <a:chExt cx="1236418" cy="1506126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Freeform: Shape 14"/>
          <p:cNvSpPr/>
          <p:nvPr/>
        </p:nvSpPr>
        <p:spPr>
          <a:xfrm>
            <a:off x="2676939" y="1232452"/>
            <a:ext cx="6194967" cy="4280452"/>
          </a:xfrm>
          <a:custGeom>
            <a:avLst/>
            <a:gdLst>
              <a:gd name="connsiteX0" fmla="*/ 0 w 6194967"/>
              <a:gd name="connsiteY0" fmla="*/ 132522 h 4280452"/>
              <a:gd name="connsiteX1" fmla="*/ 66261 w 6194967"/>
              <a:gd name="connsiteY1" fmla="*/ 106018 h 4280452"/>
              <a:gd name="connsiteX2" fmla="*/ 119270 w 6194967"/>
              <a:gd name="connsiteY2" fmla="*/ 79513 h 4280452"/>
              <a:gd name="connsiteX3" fmla="*/ 251791 w 6194967"/>
              <a:gd name="connsiteY3" fmla="*/ 53009 h 4280452"/>
              <a:gd name="connsiteX4" fmla="*/ 702365 w 6194967"/>
              <a:gd name="connsiteY4" fmla="*/ 0 h 4280452"/>
              <a:gd name="connsiteX5" fmla="*/ 927652 w 6194967"/>
              <a:gd name="connsiteY5" fmla="*/ 13252 h 4280452"/>
              <a:gd name="connsiteX6" fmla="*/ 1020418 w 6194967"/>
              <a:gd name="connsiteY6" fmla="*/ 39757 h 4280452"/>
              <a:gd name="connsiteX7" fmla="*/ 1152939 w 6194967"/>
              <a:gd name="connsiteY7" fmla="*/ 92765 h 4280452"/>
              <a:gd name="connsiteX8" fmla="*/ 1272209 w 6194967"/>
              <a:gd name="connsiteY8" fmla="*/ 145774 h 4280452"/>
              <a:gd name="connsiteX9" fmla="*/ 1311965 w 6194967"/>
              <a:gd name="connsiteY9" fmla="*/ 172278 h 4280452"/>
              <a:gd name="connsiteX10" fmla="*/ 1364974 w 6194967"/>
              <a:gd name="connsiteY10" fmla="*/ 185531 h 4280452"/>
              <a:gd name="connsiteX11" fmla="*/ 1404731 w 6194967"/>
              <a:gd name="connsiteY11" fmla="*/ 198783 h 4280452"/>
              <a:gd name="connsiteX12" fmla="*/ 1457739 w 6194967"/>
              <a:gd name="connsiteY12" fmla="*/ 225287 h 4280452"/>
              <a:gd name="connsiteX13" fmla="*/ 1537252 w 6194967"/>
              <a:gd name="connsiteY13" fmla="*/ 251791 h 4280452"/>
              <a:gd name="connsiteX14" fmla="*/ 1616765 w 6194967"/>
              <a:gd name="connsiteY14" fmla="*/ 318052 h 4280452"/>
              <a:gd name="connsiteX15" fmla="*/ 1709531 w 6194967"/>
              <a:gd name="connsiteY15" fmla="*/ 384313 h 4280452"/>
              <a:gd name="connsiteX16" fmla="*/ 1789044 w 6194967"/>
              <a:gd name="connsiteY16" fmla="*/ 463826 h 4280452"/>
              <a:gd name="connsiteX17" fmla="*/ 1842052 w 6194967"/>
              <a:gd name="connsiteY17" fmla="*/ 543339 h 4280452"/>
              <a:gd name="connsiteX18" fmla="*/ 1855304 w 6194967"/>
              <a:gd name="connsiteY18" fmla="*/ 583096 h 4280452"/>
              <a:gd name="connsiteX19" fmla="*/ 1868557 w 6194967"/>
              <a:gd name="connsiteY19" fmla="*/ 636105 h 4280452"/>
              <a:gd name="connsiteX20" fmla="*/ 1895061 w 6194967"/>
              <a:gd name="connsiteY20" fmla="*/ 715618 h 4280452"/>
              <a:gd name="connsiteX21" fmla="*/ 1908313 w 6194967"/>
              <a:gd name="connsiteY21" fmla="*/ 848139 h 4280452"/>
              <a:gd name="connsiteX22" fmla="*/ 1895061 w 6194967"/>
              <a:gd name="connsiteY22" fmla="*/ 967409 h 4280452"/>
              <a:gd name="connsiteX23" fmla="*/ 1842052 w 6194967"/>
              <a:gd name="connsiteY23" fmla="*/ 1126435 h 4280452"/>
              <a:gd name="connsiteX24" fmla="*/ 1802296 w 6194967"/>
              <a:gd name="connsiteY24" fmla="*/ 1166191 h 4280452"/>
              <a:gd name="connsiteX25" fmla="*/ 1656522 w 6194967"/>
              <a:gd name="connsiteY25" fmla="*/ 1192696 h 4280452"/>
              <a:gd name="connsiteX26" fmla="*/ 1537252 w 6194967"/>
              <a:gd name="connsiteY26" fmla="*/ 1166191 h 4280452"/>
              <a:gd name="connsiteX27" fmla="*/ 1431235 w 6194967"/>
              <a:gd name="connsiteY27" fmla="*/ 1060174 h 4280452"/>
              <a:gd name="connsiteX28" fmla="*/ 1391478 w 6194967"/>
              <a:gd name="connsiteY28" fmla="*/ 1020418 h 4280452"/>
              <a:gd name="connsiteX29" fmla="*/ 1351722 w 6194967"/>
              <a:gd name="connsiteY29" fmla="*/ 940905 h 4280452"/>
              <a:gd name="connsiteX30" fmla="*/ 1311965 w 6194967"/>
              <a:gd name="connsiteY30" fmla="*/ 795131 h 4280452"/>
              <a:gd name="connsiteX31" fmla="*/ 1338470 w 6194967"/>
              <a:gd name="connsiteY31" fmla="*/ 569844 h 4280452"/>
              <a:gd name="connsiteX32" fmla="*/ 1364974 w 6194967"/>
              <a:gd name="connsiteY32" fmla="*/ 543339 h 4280452"/>
              <a:gd name="connsiteX33" fmla="*/ 1417983 w 6194967"/>
              <a:gd name="connsiteY33" fmla="*/ 477078 h 4280452"/>
              <a:gd name="connsiteX34" fmla="*/ 1444487 w 6194967"/>
              <a:gd name="connsiteY34" fmla="*/ 424070 h 4280452"/>
              <a:gd name="connsiteX35" fmla="*/ 1537252 w 6194967"/>
              <a:gd name="connsiteY35" fmla="*/ 331305 h 4280452"/>
              <a:gd name="connsiteX36" fmla="*/ 1630018 w 6194967"/>
              <a:gd name="connsiteY36" fmla="*/ 265044 h 4280452"/>
              <a:gd name="connsiteX37" fmla="*/ 1669774 w 6194967"/>
              <a:gd name="connsiteY37" fmla="*/ 225287 h 4280452"/>
              <a:gd name="connsiteX38" fmla="*/ 1934818 w 6194967"/>
              <a:gd name="connsiteY38" fmla="*/ 172278 h 4280452"/>
              <a:gd name="connsiteX39" fmla="*/ 2054087 w 6194967"/>
              <a:gd name="connsiteY39" fmla="*/ 159026 h 4280452"/>
              <a:gd name="connsiteX40" fmla="*/ 2226365 w 6194967"/>
              <a:gd name="connsiteY40" fmla="*/ 172278 h 4280452"/>
              <a:gd name="connsiteX41" fmla="*/ 2305878 w 6194967"/>
              <a:gd name="connsiteY41" fmla="*/ 212035 h 4280452"/>
              <a:gd name="connsiteX42" fmla="*/ 2425148 w 6194967"/>
              <a:gd name="connsiteY42" fmla="*/ 304800 h 4280452"/>
              <a:gd name="connsiteX43" fmla="*/ 2531165 w 6194967"/>
              <a:gd name="connsiteY43" fmla="*/ 397565 h 4280452"/>
              <a:gd name="connsiteX44" fmla="*/ 2570922 w 6194967"/>
              <a:gd name="connsiteY44" fmla="*/ 450574 h 4280452"/>
              <a:gd name="connsiteX45" fmla="*/ 2743200 w 6194967"/>
              <a:gd name="connsiteY45" fmla="*/ 649357 h 4280452"/>
              <a:gd name="connsiteX46" fmla="*/ 2796209 w 6194967"/>
              <a:gd name="connsiteY46" fmla="*/ 742122 h 4280452"/>
              <a:gd name="connsiteX47" fmla="*/ 2835965 w 6194967"/>
              <a:gd name="connsiteY47" fmla="*/ 821635 h 4280452"/>
              <a:gd name="connsiteX48" fmla="*/ 2888974 w 6194967"/>
              <a:gd name="connsiteY48" fmla="*/ 874644 h 4280452"/>
              <a:gd name="connsiteX49" fmla="*/ 2955235 w 6194967"/>
              <a:gd name="connsiteY49" fmla="*/ 967409 h 4280452"/>
              <a:gd name="connsiteX50" fmla="*/ 2994991 w 6194967"/>
              <a:gd name="connsiteY50" fmla="*/ 1086678 h 4280452"/>
              <a:gd name="connsiteX51" fmla="*/ 2981739 w 6194967"/>
              <a:gd name="connsiteY51" fmla="*/ 1311965 h 4280452"/>
              <a:gd name="connsiteX52" fmla="*/ 2888974 w 6194967"/>
              <a:gd name="connsiteY52" fmla="*/ 1404731 h 4280452"/>
              <a:gd name="connsiteX53" fmla="*/ 2849218 w 6194967"/>
              <a:gd name="connsiteY53" fmla="*/ 1444487 h 4280452"/>
              <a:gd name="connsiteX54" fmla="*/ 2597426 w 6194967"/>
              <a:gd name="connsiteY54" fmla="*/ 1510748 h 4280452"/>
              <a:gd name="connsiteX55" fmla="*/ 2531165 w 6194967"/>
              <a:gd name="connsiteY55" fmla="*/ 1524000 h 4280452"/>
              <a:gd name="connsiteX56" fmla="*/ 2358887 w 6194967"/>
              <a:gd name="connsiteY56" fmla="*/ 1603513 h 4280452"/>
              <a:gd name="connsiteX57" fmla="*/ 2239618 w 6194967"/>
              <a:gd name="connsiteY57" fmla="*/ 1683026 h 4280452"/>
              <a:gd name="connsiteX58" fmla="*/ 2146852 w 6194967"/>
              <a:gd name="connsiteY58" fmla="*/ 1722783 h 4280452"/>
              <a:gd name="connsiteX59" fmla="*/ 2107096 w 6194967"/>
              <a:gd name="connsiteY59" fmla="*/ 1736035 h 4280452"/>
              <a:gd name="connsiteX60" fmla="*/ 2040835 w 6194967"/>
              <a:gd name="connsiteY60" fmla="*/ 1789044 h 4280452"/>
              <a:gd name="connsiteX61" fmla="*/ 1934818 w 6194967"/>
              <a:gd name="connsiteY61" fmla="*/ 1855305 h 4280452"/>
              <a:gd name="connsiteX62" fmla="*/ 1881809 w 6194967"/>
              <a:gd name="connsiteY62" fmla="*/ 1881809 h 4280452"/>
              <a:gd name="connsiteX63" fmla="*/ 1842052 w 6194967"/>
              <a:gd name="connsiteY63" fmla="*/ 1921565 h 4280452"/>
              <a:gd name="connsiteX64" fmla="*/ 1789044 w 6194967"/>
              <a:gd name="connsiteY64" fmla="*/ 1961322 h 4280452"/>
              <a:gd name="connsiteX65" fmla="*/ 1656522 w 6194967"/>
              <a:gd name="connsiteY65" fmla="*/ 2067339 h 4280452"/>
              <a:gd name="connsiteX66" fmla="*/ 1656522 w 6194967"/>
              <a:gd name="connsiteY66" fmla="*/ 2067339 h 4280452"/>
              <a:gd name="connsiteX67" fmla="*/ 1537252 w 6194967"/>
              <a:gd name="connsiteY67" fmla="*/ 2173357 h 4280452"/>
              <a:gd name="connsiteX68" fmla="*/ 1470991 w 6194967"/>
              <a:gd name="connsiteY68" fmla="*/ 2279374 h 4280452"/>
              <a:gd name="connsiteX69" fmla="*/ 1431235 w 6194967"/>
              <a:gd name="connsiteY69" fmla="*/ 2345635 h 4280452"/>
              <a:gd name="connsiteX70" fmla="*/ 1444487 w 6194967"/>
              <a:gd name="connsiteY70" fmla="*/ 2517913 h 4280452"/>
              <a:gd name="connsiteX71" fmla="*/ 1457739 w 6194967"/>
              <a:gd name="connsiteY71" fmla="*/ 2557670 h 4280452"/>
              <a:gd name="connsiteX72" fmla="*/ 1537252 w 6194967"/>
              <a:gd name="connsiteY72" fmla="*/ 2676939 h 4280452"/>
              <a:gd name="connsiteX73" fmla="*/ 1630018 w 6194967"/>
              <a:gd name="connsiteY73" fmla="*/ 2769705 h 4280452"/>
              <a:gd name="connsiteX74" fmla="*/ 1683026 w 6194967"/>
              <a:gd name="connsiteY74" fmla="*/ 2809461 h 4280452"/>
              <a:gd name="connsiteX75" fmla="*/ 1775791 w 6194967"/>
              <a:gd name="connsiteY75" fmla="*/ 2915478 h 4280452"/>
              <a:gd name="connsiteX76" fmla="*/ 1815548 w 6194967"/>
              <a:gd name="connsiteY76" fmla="*/ 2941983 h 4280452"/>
              <a:gd name="connsiteX77" fmla="*/ 1934818 w 6194967"/>
              <a:gd name="connsiteY77" fmla="*/ 3034748 h 4280452"/>
              <a:gd name="connsiteX78" fmla="*/ 1974574 w 6194967"/>
              <a:gd name="connsiteY78" fmla="*/ 3074505 h 4280452"/>
              <a:gd name="connsiteX79" fmla="*/ 2173357 w 6194967"/>
              <a:gd name="connsiteY79" fmla="*/ 3061252 h 4280452"/>
              <a:gd name="connsiteX80" fmla="*/ 2252870 w 6194967"/>
              <a:gd name="connsiteY80" fmla="*/ 2981739 h 4280452"/>
              <a:gd name="connsiteX81" fmla="*/ 2332383 w 6194967"/>
              <a:gd name="connsiteY81" fmla="*/ 2875722 h 4280452"/>
              <a:gd name="connsiteX82" fmla="*/ 2358887 w 6194967"/>
              <a:gd name="connsiteY82" fmla="*/ 2756452 h 4280452"/>
              <a:gd name="connsiteX83" fmla="*/ 2345635 w 6194967"/>
              <a:gd name="connsiteY83" fmla="*/ 2610678 h 4280452"/>
              <a:gd name="connsiteX84" fmla="*/ 2279374 w 6194967"/>
              <a:gd name="connsiteY84" fmla="*/ 2517913 h 4280452"/>
              <a:gd name="connsiteX85" fmla="*/ 2239618 w 6194967"/>
              <a:gd name="connsiteY85" fmla="*/ 2464905 h 4280452"/>
              <a:gd name="connsiteX86" fmla="*/ 2186609 w 6194967"/>
              <a:gd name="connsiteY86" fmla="*/ 2425148 h 4280452"/>
              <a:gd name="connsiteX87" fmla="*/ 2146852 w 6194967"/>
              <a:gd name="connsiteY87" fmla="*/ 2372139 h 4280452"/>
              <a:gd name="connsiteX88" fmla="*/ 2067339 w 6194967"/>
              <a:gd name="connsiteY88" fmla="*/ 2305878 h 4280452"/>
              <a:gd name="connsiteX89" fmla="*/ 2027583 w 6194967"/>
              <a:gd name="connsiteY89" fmla="*/ 2252870 h 4280452"/>
              <a:gd name="connsiteX90" fmla="*/ 1974574 w 6194967"/>
              <a:gd name="connsiteY90" fmla="*/ 2226365 h 4280452"/>
              <a:gd name="connsiteX91" fmla="*/ 1895061 w 6194967"/>
              <a:gd name="connsiteY91" fmla="*/ 2199861 h 4280452"/>
              <a:gd name="connsiteX92" fmla="*/ 1590261 w 6194967"/>
              <a:gd name="connsiteY92" fmla="*/ 2239618 h 4280452"/>
              <a:gd name="connsiteX93" fmla="*/ 1550504 w 6194967"/>
              <a:gd name="connsiteY93" fmla="*/ 2279374 h 4280452"/>
              <a:gd name="connsiteX94" fmla="*/ 1351722 w 6194967"/>
              <a:gd name="connsiteY94" fmla="*/ 2464905 h 4280452"/>
              <a:gd name="connsiteX95" fmla="*/ 1311965 w 6194967"/>
              <a:gd name="connsiteY95" fmla="*/ 2517913 h 4280452"/>
              <a:gd name="connsiteX96" fmla="*/ 1258957 w 6194967"/>
              <a:gd name="connsiteY96" fmla="*/ 2597426 h 4280452"/>
              <a:gd name="connsiteX97" fmla="*/ 1205948 w 6194967"/>
              <a:gd name="connsiteY97" fmla="*/ 2650435 h 4280452"/>
              <a:gd name="connsiteX98" fmla="*/ 1113183 w 6194967"/>
              <a:gd name="connsiteY98" fmla="*/ 2782957 h 4280452"/>
              <a:gd name="connsiteX99" fmla="*/ 1099931 w 6194967"/>
              <a:gd name="connsiteY99" fmla="*/ 2822713 h 4280452"/>
              <a:gd name="connsiteX100" fmla="*/ 1073426 w 6194967"/>
              <a:gd name="connsiteY100" fmla="*/ 2862470 h 4280452"/>
              <a:gd name="connsiteX101" fmla="*/ 1046922 w 6194967"/>
              <a:gd name="connsiteY101" fmla="*/ 2915478 h 4280452"/>
              <a:gd name="connsiteX102" fmla="*/ 1033670 w 6194967"/>
              <a:gd name="connsiteY102" fmla="*/ 3021496 h 4280452"/>
              <a:gd name="connsiteX103" fmla="*/ 1020418 w 6194967"/>
              <a:gd name="connsiteY103" fmla="*/ 3061252 h 4280452"/>
              <a:gd name="connsiteX104" fmla="*/ 1033670 w 6194967"/>
              <a:gd name="connsiteY104" fmla="*/ 3273287 h 4280452"/>
              <a:gd name="connsiteX105" fmla="*/ 1060174 w 6194967"/>
              <a:gd name="connsiteY105" fmla="*/ 3352800 h 4280452"/>
              <a:gd name="connsiteX106" fmla="*/ 1113183 w 6194967"/>
              <a:gd name="connsiteY106" fmla="*/ 3485322 h 4280452"/>
              <a:gd name="connsiteX107" fmla="*/ 1139687 w 6194967"/>
              <a:gd name="connsiteY107" fmla="*/ 3591339 h 4280452"/>
              <a:gd name="connsiteX108" fmla="*/ 1258957 w 6194967"/>
              <a:gd name="connsiteY108" fmla="*/ 3723861 h 4280452"/>
              <a:gd name="connsiteX109" fmla="*/ 1298713 w 6194967"/>
              <a:gd name="connsiteY109" fmla="*/ 3776870 h 4280452"/>
              <a:gd name="connsiteX110" fmla="*/ 1338470 w 6194967"/>
              <a:gd name="connsiteY110" fmla="*/ 3803374 h 4280452"/>
              <a:gd name="connsiteX111" fmla="*/ 1431235 w 6194967"/>
              <a:gd name="connsiteY111" fmla="*/ 3909391 h 4280452"/>
              <a:gd name="connsiteX112" fmla="*/ 1484244 w 6194967"/>
              <a:gd name="connsiteY112" fmla="*/ 3949148 h 4280452"/>
              <a:gd name="connsiteX113" fmla="*/ 1643270 w 6194967"/>
              <a:gd name="connsiteY113" fmla="*/ 4068418 h 4280452"/>
              <a:gd name="connsiteX114" fmla="*/ 1709531 w 6194967"/>
              <a:gd name="connsiteY114" fmla="*/ 4121426 h 4280452"/>
              <a:gd name="connsiteX115" fmla="*/ 1881809 w 6194967"/>
              <a:gd name="connsiteY115" fmla="*/ 4227444 h 4280452"/>
              <a:gd name="connsiteX116" fmla="*/ 1934818 w 6194967"/>
              <a:gd name="connsiteY116" fmla="*/ 4253948 h 4280452"/>
              <a:gd name="connsiteX117" fmla="*/ 2014331 w 6194967"/>
              <a:gd name="connsiteY117" fmla="*/ 4280452 h 4280452"/>
              <a:gd name="connsiteX118" fmla="*/ 2279374 w 6194967"/>
              <a:gd name="connsiteY118" fmla="*/ 4267200 h 4280452"/>
              <a:gd name="connsiteX119" fmla="*/ 2358887 w 6194967"/>
              <a:gd name="connsiteY119" fmla="*/ 4253948 h 4280452"/>
              <a:gd name="connsiteX120" fmla="*/ 2425148 w 6194967"/>
              <a:gd name="connsiteY120" fmla="*/ 4214191 h 4280452"/>
              <a:gd name="connsiteX121" fmla="*/ 2517913 w 6194967"/>
              <a:gd name="connsiteY121" fmla="*/ 4134678 h 4280452"/>
              <a:gd name="connsiteX122" fmla="*/ 2650435 w 6194967"/>
              <a:gd name="connsiteY122" fmla="*/ 3988905 h 4280452"/>
              <a:gd name="connsiteX123" fmla="*/ 2676939 w 6194967"/>
              <a:gd name="connsiteY123" fmla="*/ 3949148 h 4280452"/>
              <a:gd name="connsiteX124" fmla="*/ 2822713 w 6194967"/>
              <a:gd name="connsiteY124" fmla="*/ 3737113 h 4280452"/>
              <a:gd name="connsiteX125" fmla="*/ 2928731 w 6194967"/>
              <a:gd name="connsiteY125" fmla="*/ 3538331 h 4280452"/>
              <a:gd name="connsiteX126" fmla="*/ 2955235 w 6194967"/>
              <a:gd name="connsiteY126" fmla="*/ 3498574 h 4280452"/>
              <a:gd name="connsiteX127" fmla="*/ 2981739 w 6194967"/>
              <a:gd name="connsiteY127" fmla="*/ 3445565 h 4280452"/>
              <a:gd name="connsiteX128" fmla="*/ 3021496 w 6194967"/>
              <a:gd name="connsiteY128" fmla="*/ 3405809 h 4280452"/>
              <a:gd name="connsiteX129" fmla="*/ 3140765 w 6194967"/>
              <a:gd name="connsiteY129" fmla="*/ 3193774 h 4280452"/>
              <a:gd name="connsiteX130" fmla="*/ 3220278 w 6194967"/>
              <a:gd name="connsiteY130" fmla="*/ 3087757 h 4280452"/>
              <a:gd name="connsiteX131" fmla="*/ 3246783 w 6194967"/>
              <a:gd name="connsiteY131" fmla="*/ 3021496 h 4280452"/>
              <a:gd name="connsiteX132" fmla="*/ 3326296 w 6194967"/>
              <a:gd name="connsiteY132" fmla="*/ 2915478 h 4280452"/>
              <a:gd name="connsiteX133" fmla="*/ 3352800 w 6194967"/>
              <a:gd name="connsiteY133" fmla="*/ 2875722 h 4280452"/>
              <a:gd name="connsiteX134" fmla="*/ 3485322 w 6194967"/>
              <a:gd name="connsiteY134" fmla="*/ 2703444 h 4280452"/>
              <a:gd name="connsiteX135" fmla="*/ 3578087 w 6194967"/>
              <a:gd name="connsiteY135" fmla="*/ 2570922 h 4280452"/>
              <a:gd name="connsiteX136" fmla="*/ 3684104 w 6194967"/>
              <a:gd name="connsiteY136" fmla="*/ 2464905 h 4280452"/>
              <a:gd name="connsiteX137" fmla="*/ 3776870 w 6194967"/>
              <a:gd name="connsiteY137" fmla="*/ 2385391 h 4280452"/>
              <a:gd name="connsiteX138" fmla="*/ 3856383 w 6194967"/>
              <a:gd name="connsiteY138" fmla="*/ 2358887 h 4280452"/>
              <a:gd name="connsiteX139" fmla="*/ 4121426 w 6194967"/>
              <a:gd name="connsiteY139" fmla="*/ 2584174 h 4280452"/>
              <a:gd name="connsiteX140" fmla="*/ 4214191 w 6194967"/>
              <a:gd name="connsiteY140" fmla="*/ 2716696 h 4280452"/>
              <a:gd name="connsiteX141" fmla="*/ 4240696 w 6194967"/>
              <a:gd name="connsiteY141" fmla="*/ 2769705 h 4280452"/>
              <a:gd name="connsiteX142" fmla="*/ 4333461 w 6194967"/>
              <a:gd name="connsiteY142" fmla="*/ 2888974 h 4280452"/>
              <a:gd name="connsiteX143" fmla="*/ 4386470 w 6194967"/>
              <a:gd name="connsiteY143" fmla="*/ 2928731 h 4280452"/>
              <a:gd name="connsiteX144" fmla="*/ 4479235 w 6194967"/>
              <a:gd name="connsiteY144" fmla="*/ 3048000 h 4280452"/>
              <a:gd name="connsiteX145" fmla="*/ 4479235 w 6194967"/>
              <a:gd name="connsiteY145" fmla="*/ 3286539 h 4280452"/>
              <a:gd name="connsiteX146" fmla="*/ 4465983 w 6194967"/>
              <a:gd name="connsiteY146" fmla="*/ 3339548 h 4280452"/>
              <a:gd name="connsiteX147" fmla="*/ 4426226 w 6194967"/>
              <a:gd name="connsiteY147" fmla="*/ 3405809 h 4280452"/>
              <a:gd name="connsiteX148" fmla="*/ 4373218 w 6194967"/>
              <a:gd name="connsiteY148" fmla="*/ 3525078 h 4280452"/>
              <a:gd name="connsiteX149" fmla="*/ 4346713 w 6194967"/>
              <a:gd name="connsiteY149" fmla="*/ 3578087 h 4280452"/>
              <a:gd name="connsiteX150" fmla="*/ 4293704 w 6194967"/>
              <a:gd name="connsiteY150" fmla="*/ 3697357 h 4280452"/>
              <a:gd name="connsiteX151" fmla="*/ 4147931 w 6194967"/>
              <a:gd name="connsiteY151" fmla="*/ 3869635 h 4280452"/>
              <a:gd name="connsiteX152" fmla="*/ 4094922 w 6194967"/>
              <a:gd name="connsiteY152" fmla="*/ 3909391 h 4280452"/>
              <a:gd name="connsiteX153" fmla="*/ 4002157 w 6194967"/>
              <a:gd name="connsiteY153" fmla="*/ 3975652 h 4280452"/>
              <a:gd name="connsiteX154" fmla="*/ 3896139 w 6194967"/>
              <a:gd name="connsiteY154" fmla="*/ 3988905 h 4280452"/>
              <a:gd name="connsiteX155" fmla="*/ 3591339 w 6194967"/>
              <a:gd name="connsiteY155" fmla="*/ 3949148 h 4280452"/>
              <a:gd name="connsiteX156" fmla="*/ 3472070 w 6194967"/>
              <a:gd name="connsiteY156" fmla="*/ 3882887 h 4280452"/>
              <a:gd name="connsiteX157" fmla="*/ 3445565 w 6194967"/>
              <a:gd name="connsiteY157" fmla="*/ 3856383 h 4280452"/>
              <a:gd name="connsiteX158" fmla="*/ 3405809 w 6194967"/>
              <a:gd name="connsiteY158" fmla="*/ 3829878 h 4280452"/>
              <a:gd name="connsiteX159" fmla="*/ 3246783 w 6194967"/>
              <a:gd name="connsiteY159" fmla="*/ 3684105 h 4280452"/>
              <a:gd name="connsiteX160" fmla="*/ 3167270 w 6194967"/>
              <a:gd name="connsiteY160" fmla="*/ 3538331 h 4280452"/>
              <a:gd name="connsiteX161" fmla="*/ 3127513 w 6194967"/>
              <a:gd name="connsiteY161" fmla="*/ 3432313 h 4280452"/>
              <a:gd name="connsiteX162" fmla="*/ 3087757 w 6194967"/>
              <a:gd name="connsiteY162" fmla="*/ 3220278 h 4280452"/>
              <a:gd name="connsiteX163" fmla="*/ 3140765 w 6194967"/>
              <a:gd name="connsiteY163" fmla="*/ 2597426 h 4280452"/>
              <a:gd name="connsiteX164" fmla="*/ 3167270 w 6194967"/>
              <a:gd name="connsiteY164" fmla="*/ 2425148 h 4280452"/>
              <a:gd name="connsiteX165" fmla="*/ 3207026 w 6194967"/>
              <a:gd name="connsiteY165" fmla="*/ 2332383 h 4280452"/>
              <a:gd name="connsiteX166" fmla="*/ 3260035 w 6194967"/>
              <a:gd name="connsiteY166" fmla="*/ 2160105 h 4280452"/>
              <a:gd name="connsiteX167" fmla="*/ 3286539 w 6194967"/>
              <a:gd name="connsiteY167" fmla="*/ 2093844 h 4280452"/>
              <a:gd name="connsiteX168" fmla="*/ 3458818 w 6194967"/>
              <a:gd name="connsiteY168" fmla="*/ 1934818 h 4280452"/>
              <a:gd name="connsiteX169" fmla="*/ 3498574 w 6194967"/>
              <a:gd name="connsiteY169" fmla="*/ 1881809 h 4280452"/>
              <a:gd name="connsiteX170" fmla="*/ 3617844 w 6194967"/>
              <a:gd name="connsiteY170" fmla="*/ 1802296 h 4280452"/>
              <a:gd name="connsiteX171" fmla="*/ 3684104 w 6194967"/>
              <a:gd name="connsiteY171" fmla="*/ 1749287 h 4280452"/>
              <a:gd name="connsiteX172" fmla="*/ 3803374 w 6194967"/>
              <a:gd name="connsiteY172" fmla="*/ 1683026 h 4280452"/>
              <a:gd name="connsiteX173" fmla="*/ 3909391 w 6194967"/>
              <a:gd name="connsiteY173" fmla="*/ 1656522 h 4280452"/>
              <a:gd name="connsiteX174" fmla="*/ 4452731 w 6194967"/>
              <a:gd name="connsiteY174" fmla="*/ 1669774 h 4280452"/>
              <a:gd name="connsiteX175" fmla="*/ 4532244 w 6194967"/>
              <a:gd name="connsiteY175" fmla="*/ 1709531 h 4280452"/>
              <a:gd name="connsiteX176" fmla="*/ 4704522 w 6194967"/>
              <a:gd name="connsiteY176" fmla="*/ 1789044 h 4280452"/>
              <a:gd name="connsiteX177" fmla="*/ 4770783 w 6194967"/>
              <a:gd name="connsiteY177" fmla="*/ 1842052 h 4280452"/>
              <a:gd name="connsiteX178" fmla="*/ 4823791 w 6194967"/>
              <a:gd name="connsiteY178" fmla="*/ 1895061 h 4280452"/>
              <a:gd name="connsiteX179" fmla="*/ 4969565 w 6194967"/>
              <a:gd name="connsiteY179" fmla="*/ 2001078 h 4280452"/>
              <a:gd name="connsiteX180" fmla="*/ 5049078 w 6194967"/>
              <a:gd name="connsiteY180" fmla="*/ 2120348 h 4280452"/>
              <a:gd name="connsiteX181" fmla="*/ 5075583 w 6194967"/>
              <a:gd name="connsiteY181" fmla="*/ 2160105 h 4280452"/>
              <a:gd name="connsiteX182" fmla="*/ 5128591 w 6194967"/>
              <a:gd name="connsiteY182" fmla="*/ 2213113 h 4280452"/>
              <a:gd name="connsiteX183" fmla="*/ 5194852 w 6194967"/>
              <a:gd name="connsiteY183" fmla="*/ 2319131 h 4280452"/>
              <a:gd name="connsiteX184" fmla="*/ 5221357 w 6194967"/>
              <a:gd name="connsiteY184" fmla="*/ 2358887 h 4280452"/>
              <a:gd name="connsiteX185" fmla="*/ 5274365 w 6194967"/>
              <a:gd name="connsiteY185" fmla="*/ 2438400 h 4280452"/>
              <a:gd name="connsiteX186" fmla="*/ 5340626 w 6194967"/>
              <a:gd name="connsiteY186" fmla="*/ 2570922 h 4280452"/>
              <a:gd name="connsiteX187" fmla="*/ 5367131 w 6194967"/>
              <a:gd name="connsiteY187" fmla="*/ 2663687 h 4280452"/>
              <a:gd name="connsiteX188" fmla="*/ 5393635 w 6194967"/>
              <a:gd name="connsiteY188" fmla="*/ 2703444 h 4280452"/>
              <a:gd name="connsiteX189" fmla="*/ 5420139 w 6194967"/>
              <a:gd name="connsiteY189" fmla="*/ 2849218 h 4280452"/>
              <a:gd name="connsiteX190" fmla="*/ 5406887 w 6194967"/>
              <a:gd name="connsiteY190" fmla="*/ 3220278 h 4280452"/>
              <a:gd name="connsiteX191" fmla="*/ 5367131 w 6194967"/>
              <a:gd name="connsiteY191" fmla="*/ 3313044 h 4280452"/>
              <a:gd name="connsiteX192" fmla="*/ 5340626 w 6194967"/>
              <a:gd name="connsiteY192" fmla="*/ 3405809 h 4280452"/>
              <a:gd name="connsiteX193" fmla="*/ 5287618 w 6194967"/>
              <a:gd name="connsiteY193" fmla="*/ 3498574 h 4280452"/>
              <a:gd name="connsiteX194" fmla="*/ 5274365 w 6194967"/>
              <a:gd name="connsiteY194" fmla="*/ 3551583 h 4280452"/>
              <a:gd name="connsiteX195" fmla="*/ 5247861 w 6194967"/>
              <a:gd name="connsiteY195" fmla="*/ 3591339 h 4280452"/>
              <a:gd name="connsiteX196" fmla="*/ 5221357 w 6194967"/>
              <a:gd name="connsiteY196" fmla="*/ 3644348 h 4280452"/>
              <a:gd name="connsiteX197" fmla="*/ 5208104 w 6194967"/>
              <a:gd name="connsiteY197" fmla="*/ 3684105 h 4280452"/>
              <a:gd name="connsiteX198" fmla="*/ 5168348 w 6194967"/>
              <a:gd name="connsiteY198" fmla="*/ 3710609 h 4280452"/>
              <a:gd name="connsiteX199" fmla="*/ 5062331 w 6194967"/>
              <a:gd name="connsiteY199" fmla="*/ 3670852 h 4280452"/>
              <a:gd name="connsiteX200" fmla="*/ 4876800 w 6194967"/>
              <a:gd name="connsiteY200" fmla="*/ 3458818 h 4280452"/>
              <a:gd name="connsiteX201" fmla="*/ 4784035 w 6194967"/>
              <a:gd name="connsiteY201" fmla="*/ 3326296 h 4280452"/>
              <a:gd name="connsiteX202" fmla="*/ 4691270 w 6194967"/>
              <a:gd name="connsiteY202" fmla="*/ 3193774 h 4280452"/>
              <a:gd name="connsiteX203" fmla="*/ 4678018 w 6194967"/>
              <a:gd name="connsiteY203" fmla="*/ 3154018 h 4280452"/>
              <a:gd name="connsiteX204" fmla="*/ 4651513 w 6194967"/>
              <a:gd name="connsiteY204" fmla="*/ 3114261 h 4280452"/>
              <a:gd name="connsiteX205" fmla="*/ 4625009 w 6194967"/>
              <a:gd name="connsiteY205" fmla="*/ 2981739 h 4280452"/>
              <a:gd name="connsiteX206" fmla="*/ 4651513 w 6194967"/>
              <a:gd name="connsiteY206" fmla="*/ 2584174 h 4280452"/>
              <a:gd name="connsiteX207" fmla="*/ 4664765 w 6194967"/>
              <a:gd name="connsiteY207" fmla="*/ 2544418 h 4280452"/>
              <a:gd name="connsiteX208" fmla="*/ 4704522 w 6194967"/>
              <a:gd name="connsiteY208" fmla="*/ 2385391 h 4280452"/>
              <a:gd name="connsiteX209" fmla="*/ 4770783 w 6194967"/>
              <a:gd name="connsiteY209" fmla="*/ 2239618 h 4280452"/>
              <a:gd name="connsiteX210" fmla="*/ 4823791 w 6194967"/>
              <a:gd name="connsiteY210" fmla="*/ 2160105 h 4280452"/>
              <a:gd name="connsiteX211" fmla="*/ 4837044 w 6194967"/>
              <a:gd name="connsiteY211" fmla="*/ 2120348 h 4280452"/>
              <a:gd name="connsiteX212" fmla="*/ 4890052 w 6194967"/>
              <a:gd name="connsiteY212" fmla="*/ 2067339 h 4280452"/>
              <a:gd name="connsiteX213" fmla="*/ 4929809 w 6194967"/>
              <a:gd name="connsiteY213" fmla="*/ 1974574 h 4280452"/>
              <a:gd name="connsiteX214" fmla="*/ 4982818 w 6194967"/>
              <a:gd name="connsiteY214" fmla="*/ 1895061 h 4280452"/>
              <a:gd name="connsiteX215" fmla="*/ 5035826 w 6194967"/>
              <a:gd name="connsiteY215" fmla="*/ 1789044 h 4280452"/>
              <a:gd name="connsiteX216" fmla="*/ 5141844 w 6194967"/>
              <a:gd name="connsiteY216" fmla="*/ 1656522 h 4280452"/>
              <a:gd name="connsiteX217" fmla="*/ 5181600 w 6194967"/>
              <a:gd name="connsiteY217" fmla="*/ 1603513 h 4280452"/>
              <a:gd name="connsiteX218" fmla="*/ 5234609 w 6194967"/>
              <a:gd name="connsiteY218" fmla="*/ 1563757 h 4280452"/>
              <a:gd name="connsiteX219" fmla="*/ 5420139 w 6194967"/>
              <a:gd name="connsiteY219" fmla="*/ 1404731 h 4280452"/>
              <a:gd name="connsiteX220" fmla="*/ 5486400 w 6194967"/>
              <a:gd name="connsiteY220" fmla="*/ 1364974 h 4280452"/>
              <a:gd name="connsiteX221" fmla="*/ 5526157 w 6194967"/>
              <a:gd name="connsiteY221" fmla="*/ 1325218 h 4280452"/>
              <a:gd name="connsiteX222" fmla="*/ 5579165 w 6194967"/>
              <a:gd name="connsiteY222" fmla="*/ 1311965 h 4280452"/>
              <a:gd name="connsiteX223" fmla="*/ 5645426 w 6194967"/>
              <a:gd name="connsiteY223" fmla="*/ 1258957 h 4280452"/>
              <a:gd name="connsiteX224" fmla="*/ 5777948 w 6194967"/>
              <a:gd name="connsiteY224" fmla="*/ 1192696 h 4280452"/>
              <a:gd name="connsiteX225" fmla="*/ 5857461 w 6194967"/>
              <a:gd name="connsiteY225" fmla="*/ 1152939 h 4280452"/>
              <a:gd name="connsiteX226" fmla="*/ 5976731 w 6194967"/>
              <a:gd name="connsiteY226" fmla="*/ 1073426 h 4280452"/>
              <a:gd name="connsiteX227" fmla="*/ 6016487 w 6194967"/>
              <a:gd name="connsiteY227" fmla="*/ 1020418 h 4280452"/>
              <a:gd name="connsiteX228" fmla="*/ 6082748 w 6194967"/>
              <a:gd name="connsiteY228" fmla="*/ 954157 h 4280452"/>
              <a:gd name="connsiteX229" fmla="*/ 6109252 w 6194967"/>
              <a:gd name="connsiteY229" fmla="*/ 901148 h 4280452"/>
              <a:gd name="connsiteX230" fmla="*/ 6175513 w 6194967"/>
              <a:gd name="connsiteY230" fmla="*/ 808383 h 4280452"/>
              <a:gd name="connsiteX231" fmla="*/ 6175513 w 6194967"/>
              <a:gd name="connsiteY231" fmla="*/ 543339 h 4280452"/>
              <a:gd name="connsiteX232" fmla="*/ 6082748 w 6194967"/>
              <a:gd name="connsiteY232" fmla="*/ 450574 h 4280452"/>
              <a:gd name="connsiteX233" fmla="*/ 6016487 w 6194967"/>
              <a:gd name="connsiteY233" fmla="*/ 397565 h 4280452"/>
              <a:gd name="connsiteX234" fmla="*/ 5857461 w 6194967"/>
              <a:gd name="connsiteY234" fmla="*/ 344557 h 4280452"/>
              <a:gd name="connsiteX235" fmla="*/ 5552661 w 6194967"/>
              <a:gd name="connsiteY235" fmla="*/ 371061 h 4280452"/>
              <a:gd name="connsiteX236" fmla="*/ 5499652 w 6194967"/>
              <a:gd name="connsiteY236" fmla="*/ 424070 h 4280452"/>
              <a:gd name="connsiteX237" fmla="*/ 5459896 w 6194967"/>
              <a:gd name="connsiteY237" fmla="*/ 437322 h 4280452"/>
              <a:gd name="connsiteX238" fmla="*/ 5340626 w 6194967"/>
              <a:gd name="connsiteY238" fmla="*/ 490331 h 4280452"/>
              <a:gd name="connsiteX239" fmla="*/ 5194852 w 6194967"/>
              <a:gd name="connsiteY239" fmla="*/ 609600 h 4280452"/>
              <a:gd name="connsiteX240" fmla="*/ 5141844 w 6194967"/>
              <a:gd name="connsiteY240" fmla="*/ 649357 h 4280452"/>
              <a:gd name="connsiteX241" fmla="*/ 5035826 w 6194967"/>
              <a:gd name="connsiteY241" fmla="*/ 768626 h 4280452"/>
              <a:gd name="connsiteX242" fmla="*/ 4943061 w 6194967"/>
              <a:gd name="connsiteY242" fmla="*/ 861391 h 4280452"/>
              <a:gd name="connsiteX243" fmla="*/ 4863548 w 6194967"/>
              <a:gd name="connsiteY243" fmla="*/ 914400 h 4280452"/>
              <a:gd name="connsiteX244" fmla="*/ 4823791 w 6194967"/>
              <a:gd name="connsiteY244" fmla="*/ 967409 h 4280452"/>
              <a:gd name="connsiteX245" fmla="*/ 4744278 w 6194967"/>
              <a:gd name="connsiteY245" fmla="*/ 1033670 h 4280452"/>
              <a:gd name="connsiteX246" fmla="*/ 4651513 w 6194967"/>
              <a:gd name="connsiteY246" fmla="*/ 1126435 h 4280452"/>
              <a:gd name="connsiteX247" fmla="*/ 4611757 w 6194967"/>
              <a:gd name="connsiteY247" fmla="*/ 1166191 h 4280452"/>
              <a:gd name="connsiteX248" fmla="*/ 4558748 w 6194967"/>
              <a:gd name="connsiteY248" fmla="*/ 1179444 h 4280452"/>
              <a:gd name="connsiteX249" fmla="*/ 4479235 w 6194967"/>
              <a:gd name="connsiteY249" fmla="*/ 1272209 h 4280452"/>
              <a:gd name="connsiteX250" fmla="*/ 4426226 w 6194967"/>
              <a:gd name="connsiteY250" fmla="*/ 1298713 h 4280452"/>
              <a:gd name="connsiteX251" fmla="*/ 4359965 w 6194967"/>
              <a:gd name="connsiteY251" fmla="*/ 1364974 h 4280452"/>
              <a:gd name="connsiteX252" fmla="*/ 4320209 w 6194967"/>
              <a:gd name="connsiteY252" fmla="*/ 1391478 h 4280452"/>
              <a:gd name="connsiteX253" fmla="*/ 4267200 w 6194967"/>
              <a:gd name="connsiteY253" fmla="*/ 1431235 h 4280452"/>
              <a:gd name="connsiteX254" fmla="*/ 4200939 w 6194967"/>
              <a:gd name="connsiteY254" fmla="*/ 1470991 h 4280452"/>
              <a:gd name="connsiteX255" fmla="*/ 4147931 w 6194967"/>
              <a:gd name="connsiteY255" fmla="*/ 1550505 h 4280452"/>
              <a:gd name="connsiteX256" fmla="*/ 4094922 w 6194967"/>
              <a:gd name="connsiteY256" fmla="*/ 1616765 h 4280452"/>
              <a:gd name="connsiteX257" fmla="*/ 4055165 w 6194967"/>
              <a:gd name="connsiteY257" fmla="*/ 1669774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6194967" h="4280452">
                <a:moveTo>
                  <a:pt x="0" y="132522"/>
                </a:moveTo>
                <a:cubicBezTo>
                  <a:pt x="22087" y="123687"/>
                  <a:pt x="44523" y="115679"/>
                  <a:pt x="66261" y="106018"/>
                </a:cubicBezTo>
                <a:cubicBezTo>
                  <a:pt x="84314" y="97995"/>
                  <a:pt x="100275" y="84940"/>
                  <a:pt x="119270" y="79513"/>
                </a:cubicBezTo>
                <a:cubicBezTo>
                  <a:pt x="162585" y="67137"/>
                  <a:pt x="207222" y="59563"/>
                  <a:pt x="251791" y="53009"/>
                </a:cubicBezTo>
                <a:cubicBezTo>
                  <a:pt x="444170" y="24718"/>
                  <a:pt x="534054" y="16831"/>
                  <a:pt x="702365" y="0"/>
                </a:cubicBezTo>
                <a:cubicBezTo>
                  <a:pt x="777461" y="4417"/>
                  <a:pt x="853007" y="3921"/>
                  <a:pt x="927652" y="13252"/>
                </a:cubicBezTo>
                <a:cubicBezTo>
                  <a:pt x="959563" y="17241"/>
                  <a:pt x="990092" y="29054"/>
                  <a:pt x="1020418" y="39757"/>
                </a:cubicBezTo>
                <a:cubicBezTo>
                  <a:pt x="1065282" y="55591"/>
                  <a:pt x="1110385" y="71488"/>
                  <a:pt x="1152939" y="92765"/>
                </a:cubicBezTo>
                <a:cubicBezTo>
                  <a:pt x="1244946" y="138769"/>
                  <a:pt x="1204340" y="123151"/>
                  <a:pt x="1272209" y="145774"/>
                </a:cubicBezTo>
                <a:cubicBezTo>
                  <a:pt x="1285461" y="154609"/>
                  <a:pt x="1297326" y="166004"/>
                  <a:pt x="1311965" y="172278"/>
                </a:cubicBezTo>
                <a:cubicBezTo>
                  <a:pt x="1328706" y="179453"/>
                  <a:pt x="1347461" y="180527"/>
                  <a:pt x="1364974" y="185531"/>
                </a:cubicBezTo>
                <a:cubicBezTo>
                  <a:pt x="1378406" y="189369"/>
                  <a:pt x="1391891" y="193280"/>
                  <a:pt x="1404731" y="198783"/>
                </a:cubicBezTo>
                <a:cubicBezTo>
                  <a:pt x="1422889" y="206565"/>
                  <a:pt x="1439397" y="217950"/>
                  <a:pt x="1457739" y="225287"/>
                </a:cubicBezTo>
                <a:cubicBezTo>
                  <a:pt x="1483679" y="235663"/>
                  <a:pt x="1537252" y="251791"/>
                  <a:pt x="1537252" y="251791"/>
                </a:cubicBezTo>
                <a:cubicBezTo>
                  <a:pt x="1606107" y="320646"/>
                  <a:pt x="1506507" y="223545"/>
                  <a:pt x="1616765" y="318052"/>
                </a:cubicBezTo>
                <a:cubicBezTo>
                  <a:pt x="1691981" y="382523"/>
                  <a:pt x="1617107" y="338102"/>
                  <a:pt x="1709531" y="384313"/>
                </a:cubicBezTo>
                <a:cubicBezTo>
                  <a:pt x="1795697" y="513565"/>
                  <a:pt x="1657547" y="315892"/>
                  <a:pt x="1789044" y="463826"/>
                </a:cubicBezTo>
                <a:cubicBezTo>
                  <a:pt x="1810207" y="487634"/>
                  <a:pt x="1842052" y="543339"/>
                  <a:pt x="1842052" y="543339"/>
                </a:cubicBezTo>
                <a:cubicBezTo>
                  <a:pt x="1846469" y="556591"/>
                  <a:pt x="1851466" y="569664"/>
                  <a:pt x="1855304" y="583096"/>
                </a:cubicBezTo>
                <a:cubicBezTo>
                  <a:pt x="1860308" y="600609"/>
                  <a:pt x="1863323" y="618660"/>
                  <a:pt x="1868557" y="636105"/>
                </a:cubicBezTo>
                <a:cubicBezTo>
                  <a:pt x="1876585" y="662865"/>
                  <a:pt x="1895061" y="715618"/>
                  <a:pt x="1895061" y="715618"/>
                </a:cubicBezTo>
                <a:cubicBezTo>
                  <a:pt x="1899478" y="759792"/>
                  <a:pt x="1908313" y="803745"/>
                  <a:pt x="1908313" y="848139"/>
                </a:cubicBezTo>
                <a:cubicBezTo>
                  <a:pt x="1908313" y="888140"/>
                  <a:pt x="1902013" y="928016"/>
                  <a:pt x="1895061" y="967409"/>
                </a:cubicBezTo>
                <a:cubicBezTo>
                  <a:pt x="1887086" y="1012599"/>
                  <a:pt x="1872200" y="1084228"/>
                  <a:pt x="1842052" y="1126435"/>
                </a:cubicBezTo>
                <a:cubicBezTo>
                  <a:pt x="1831159" y="1141685"/>
                  <a:pt x="1817890" y="1155795"/>
                  <a:pt x="1802296" y="1166191"/>
                </a:cubicBezTo>
                <a:cubicBezTo>
                  <a:pt x="1774008" y="1185050"/>
                  <a:pt x="1661024" y="1192133"/>
                  <a:pt x="1656522" y="1192696"/>
                </a:cubicBezTo>
                <a:cubicBezTo>
                  <a:pt x="1616765" y="1183861"/>
                  <a:pt x="1574158" y="1183414"/>
                  <a:pt x="1537252" y="1166191"/>
                </a:cubicBezTo>
                <a:cubicBezTo>
                  <a:pt x="1450926" y="1125906"/>
                  <a:pt x="1474373" y="1111939"/>
                  <a:pt x="1431235" y="1060174"/>
                </a:cubicBezTo>
                <a:cubicBezTo>
                  <a:pt x="1419237" y="1045776"/>
                  <a:pt x="1404730" y="1033670"/>
                  <a:pt x="1391478" y="1020418"/>
                </a:cubicBezTo>
                <a:cubicBezTo>
                  <a:pt x="1378226" y="993914"/>
                  <a:pt x="1363119" y="968258"/>
                  <a:pt x="1351722" y="940905"/>
                </a:cubicBezTo>
                <a:cubicBezTo>
                  <a:pt x="1325857" y="878828"/>
                  <a:pt x="1324440" y="857502"/>
                  <a:pt x="1311965" y="795131"/>
                </a:cubicBezTo>
                <a:cubicBezTo>
                  <a:pt x="1320800" y="720035"/>
                  <a:pt x="1322893" y="643836"/>
                  <a:pt x="1338470" y="569844"/>
                </a:cubicBezTo>
                <a:cubicBezTo>
                  <a:pt x="1341044" y="557618"/>
                  <a:pt x="1356843" y="552825"/>
                  <a:pt x="1364974" y="543339"/>
                </a:cubicBezTo>
                <a:cubicBezTo>
                  <a:pt x="1383382" y="521863"/>
                  <a:pt x="1402293" y="500613"/>
                  <a:pt x="1417983" y="477078"/>
                </a:cubicBezTo>
                <a:cubicBezTo>
                  <a:pt x="1428941" y="460641"/>
                  <a:pt x="1431977" y="439359"/>
                  <a:pt x="1444487" y="424070"/>
                </a:cubicBezTo>
                <a:cubicBezTo>
                  <a:pt x="1472178" y="390225"/>
                  <a:pt x="1500867" y="355562"/>
                  <a:pt x="1537252" y="331305"/>
                </a:cubicBezTo>
                <a:cubicBezTo>
                  <a:pt x="1568711" y="310332"/>
                  <a:pt x="1601259" y="289695"/>
                  <a:pt x="1630018" y="265044"/>
                </a:cubicBezTo>
                <a:cubicBezTo>
                  <a:pt x="1644248" y="252847"/>
                  <a:pt x="1653011" y="233668"/>
                  <a:pt x="1669774" y="225287"/>
                </a:cubicBezTo>
                <a:cubicBezTo>
                  <a:pt x="1770006" y="175171"/>
                  <a:pt x="1823367" y="183423"/>
                  <a:pt x="1934818" y="172278"/>
                </a:cubicBezTo>
                <a:cubicBezTo>
                  <a:pt x="1974620" y="168298"/>
                  <a:pt x="2014331" y="163443"/>
                  <a:pt x="2054087" y="159026"/>
                </a:cubicBezTo>
                <a:cubicBezTo>
                  <a:pt x="2111513" y="163443"/>
                  <a:pt x="2170005" y="160413"/>
                  <a:pt x="2226365" y="172278"/>
                </a:cubicBezTo>
                <a:cubicBezTo>
                  <a:pt x="2255362" y="178383"/>
                  <a:pt x="2279863" y="197845"/>
                  <a:pt x="2305878" y="212035"/>
                </a:cubicBezTo>
                <a:cubicBezTo>
                  <a:pt x="2406901" y="267138"/>
                  <a:pt x="2340989" y="231161"/>
                  <a:pt x="2425148" y="304800"/>
                </a:cubicBezTo>
                <a:cubicBezTo>
                  <a:pt x="2499862" y="370175"/>
                  <a:pt x="2460599" y="316918"/>
                  <a:pt x="2531165" y="397565"/>
                </a:cubicBezTo>
                <a:cubicBezTo>
                  <a:pt x="2545709" y="414187"/>
                  <a:pt x="2556146" y="434157"/>
                  <a:pt x="2570922" y="450574"/>
                </a:cubicBezTo>
                <a:cubicBezTo>
                  <a:pt x="2643458" y="531170"/>
                  <a:pt x="2684653" y="546900"/>
                  <a:pt x="2743200" y="649357"/>
                </a:cubicBezTo>
                <a:cubicBezTo>
                  <a:pt x="2760870" y="680279"/>
                  <a:pt x="2779324" y="710765"/>
                  <a:pt x="2796209" y="742122"/>
                </a:cubicBezTo>
                <a:cubicBezTo>
                  <a:pt x="2810258" y="768213"/>
                  <a:pt x="2818972" y="797359"/>
                  <a:pt x="2835965" y="821635"/>
                </a:cubicBezTo>
                <a:cubicBezTo>
                  <a:pt x="2850295" y="842107"/>
                  <a:pt x="2873150" y="855304"/>
                  <a:pt x="2888974" y="874644"/>
                </a:cubicBezTo>
                <a:cubicBezTo>
                  <a:pt x="2913037" y="904054"/>
                  <a:pt x="2933148" y="936487"/>
                  <a:pt x="2955235" y="967409"/>
                </a:cubicBezTo>
                <a:cubicBezTo>
                  <a:pt x="2968487" y="1007165"/>
                  <a:pt x="2997452" y="1044843"/>
                  <a:pt x="2994991" y="1086678"/>
                </a:cubicBezTo>
                <a:cubicBezTo>
                  <a:pt x="2990574" y="1161774"/>
                  <a:pt x="2992898" y="1237572"/>
                  <a:pt x="2981739" y="1311965"/>
                </a:cubicBezTo>
                <a:cubicBezTo>
                  <a:pt x="2976612" y="1346147"/>
                  <a:pt x="2901846" y="1393468"/>
                  <a:pt x="2888974" y="1404731"/>
                </a:cubicBezTo>
                <a:cubicBezTo>
                  <a:pt x="2874870" y="1417072"/>
                  <a:pt x="2865029" y="1434425"/>
                  <a:pt x="2849218" y="1444487"/>
                </a:cubicBezTo>
                <a:cubicBezTo>
                  <a:pt x="2736974" y="1515915"/>
                  <a:pt x="2736345" y="1498119"/>
                  <a:pt x="2597426" y="1510748"/>
                </a:cubicBezTo>
                <a:cubicBezTo>
                  <a:pt x="2575339" y="1515165"/>
                  <a:pt x="2553017" y="1518537"/>
                  <a:pt x="2531165" y="1524000"/>
                </a:cubicBezTo>
                <a:cubicBezTo>
                  <a:pt x="2478284" y="1537220"/>
                  <a:pt x="2384652" y="1586336"/>
                  <a:pt x="2358887" y="1603513"/>
                </a:cubicBezTo>
                <a:cubicBezTo>
                  <a:pt x="2319131" y="1630017"/>
                  <a:pt x="2283536" y="1664204"/>
                  <a:pt x="2239618" y="1683026"/>
                </a:cubicBezTo>
                <a:cubicBezTo>
                  <a:pt x="2208696" y="1696278"/>
                  <a:pt x="2178088" y="1710289"/>
                  <a:pt x="2146852" y="1722783"/>
                </a:cubicBezTo>
                <a:cubicBezTo>
                  <a:pt x="2133882" y="1727971"/>
                  <a:pt x="2119590" y="1729788"/>
                  <a:pt x="2107096" y="1736035"/>
                </a:cubicBezTo>
                <a:cubicBezTo>
                  <a:pt x="2026517" y="1776324"/>
                  <a:pt x="2102469" y="1745899"/>
                  <a:pt x="2040835" y="1789044"/>
                </a:cubicBezTo>
                <a:cubicBezTo>
                  <a:pt x="2006695" y="1812942"/>
                  <a:pt x="1970815" y="1834307"/>
                  <a:pt x="1934818" y="1855305"/>
                </a:cubicBezTo>
                <a:cubicBezTo>
                  <a:pt x="1917754" y="1865259"/>
                  <a:pt x="1897885" y="1870327"/>
                  <a:pt x="1881809" y="1881809"/>
                </a:cubicBezTo>
                <a:cubicBezTo>
                  <a:pt x="1866558" y="1892702"/>
                  <a:pt x="1856282" y="1909368"/>
                  <a:pt x="1842052" y="1921565"/>
                </a:cubicBezTo>
                <a:cubicBezTo>
                  <a:pt x="1825282" y="1935939"/>
                  <a:pt x="1807421" y="1949070"/>
                  <a:pt x="1789044" y="1961322"/>
                </a:cubicBezTo>
                <a:cubicBezTo>
                  <a:pt x="1677386" y="2035761"/>
                  <a:pt x="1763567" y="1960294"/>
                  <a:pt x="1656522" y="2067339"/>
                </a:cubicBezTo>
                <a:lnTo>
                  <a:pt x="1656522" y="2067339"/>
                </a:lnTo>
                <a:cubicBezTo>
                  <a:pt x="1605182" y="2108411"/>
                  <a:pt x="1579841" y="2124684"/>
                  <a:pt x="1537252" y="2173357"/>
                </a:cubicBezTo>
                <a:cubicBezTo>
                  <a:pt x="1488225" y="2229388"/>
                  <a:pt x="1505064" y="2218042"/>
                  <a:pt x="1470991" y="2279374"/>
                </a:cubicBezTo>
                <a:cubicBezTo>
                  <a:pt x="1458482" y="2301890"/>
                  <a:pt x="1444487" y="2323548"/>
                  <a:pt x="1431235" y="2345635"/>
                </a:cubicBezTo>
                <a:cubicBezTo>
                  <a:pt x="1435652" y="2403061"/>
                  <a:pt x="1437343" y="2460762"/>
                  <a:pt x="1444487" y="2517913"/>
                </a:cubicBezTo>
                <a:cubicBezTo>
                  <a:pt x="1446220" y="2531774"/>
                  <a:pt x="1452236" y="2544830"/>
                  <a:pt x="1457739" y="2557670"/>
                </a:cubicBezTo>
                <a:cubicBezTo>
                  <a:pt x="1480542" y="2610877"/>
                  <a:pt x="1495315" y="2631190"/>
                  <a:pt x="1537252" y="2676939"/>
                </a:cubicBezTo>
                <a:cubicBezTo>
                  <a:pt x="1566802" y="2709175"/>
                  <a:pt x="1595034" y="2743467"/>
                  <a:pt x="1630018" y="2769705"/>
                </a:cubicBezTo>
                <a:cubicBezTo>
                  <a:pt x="1647687" y="2782957"/>
                  <a:pt x="1667408" y="2793843"/>
                  <a:pt x="1683026" y="2809461"/>
                </a:cubicBezTo>
                <a:cubicBezTo>
                  <a:pt x="1716230" y="2842665"/>
                  <a:pt x="1742587" y="2882274"/>
                  <a:pt x="1775791" y="2915478"/>
                </a:cubicBezTo>
                <a:cubicBezTo>
                  <a:pt x="1787053" y="2926740"/>
                  <a:pt x="1803561" y="2931495"/>
                  <a:pt x="1815548" y="2941983"/>
                </a:cubicBezTo>
                <a:cubicBezTo>
                  <a:pt x="1922520" y="3035584"/>
                  <a:pt x="1836958" y="2985819"/>
                  <a:pt x="1934818" y="3034748"/>
                </a:cubicBezTo>
                <a:cubicBezTo>
                  <a:pt x="1948070" y="3048000"/>
                  <a:pt x="1958302" y="3065207"/>
                  <a:pt x="1974574" y="3074505"/>
                </a:cubicBezTo>
                <a:cubicBezTo>
                  <a:pt x="2032430" y="3107566"/>
                  <a:pt x="2126444" y="3069782"/>
                  <a:pt x="2173357" y="3061252"/>
                </a:cubicBezTo>
                <a:cubicBezTo>
                  <a:pt x="2249855" y="3003879"/>
                  <a:pt x="2206363" y="3045686"/>
                  <a:pt x="2252870" y="2981739"/>
                </a:cubicBezTo>
                <a:cubicBezTo>
                  <a:pt x="2278852" y="2946014"/>
                  <a:pt x="2332383" y="2875722"/>
                  <a:pt x="2332383" y="2875722"/>
                </a:cubicBezTo>
                <a:cubicBezTo>
                  <a:pt x="2337494" y="2855278"/>
                  <a:pt x="2358887" y="2773276"/>
                  <a:pt x="2358887" y="2756452"/>
                </a:cubicBezTo>
                <a:cubicBezTo>
                  <a:pt x="2358887" y="2707660"/>
                  <a:pt x="2355204" y="2658522"/>
                  <a:pt x="2345635" y="2610678"/>
                </a:cubicBezTo>
                <a:cubicBezTo>
                  <a:pt x="2335589" y="2560448"/>
                  <a:pt x="2309534" y="2553100"/>
                  <a:pt x="2279374" y="2517913"/>
                </a:cubicBezTo>
                <a:cubicBezTo>
                  <a:pt x="2265000" y="2501144"/>
                  <a:pt x="2255236" y="2480523"/>
                  <a:pt x="2239618" y="2464905"/>
                </a:cubicBezTo>
                <a:cubicBezTo>
                  <a:pt x="2224000" y="2449287"/>
                  <a:pt x="2202227" y="2440766"/>
                  <a:pt x="2186609" y="2425148"/>
                </a:cubicBezTo>
                <a:cubicBezTo>
                  <a:pt x="2170991" y="2409530"/>
                  <a:pt x="2162470" y="2387757"/>
                  <a:pt x="2146852" y="2372139"/>
                </a:cubicBezTo>
                <a:cubicBezTo>
                  <a:pt x="2079553" y="2304840"/>
                  <a:pt x="2111892" y="2359341"/>
                  <a:pt x="2067339" y="2305878"/>
                </a:cubicBezTo>
                <a:cubicBezTo>
                  <a:pt x="2053199" y="2288911"/>
                  <a:pt x="2044352" y="2267244"/>
                  <a:pt x="2027583" y="2252870"/>
                </a:cubicBezTo>
                <a:cubicBezTo>
                  <a:pt x="2012584" y="2240013"/>
                  <a:pt x="1992916" y="2233702"/>
                  <a:pt x="1974574" y="2226365"/>
                </a:cubicBezTo>
                <a:cubicBezTo>
                  <a:pt x="1948634" y="2215989"/>
                  <a:pt x="1895061" y="2199861"/>
                  <a:pt x="1895061" y="2199861"/>
                </a:cubicBezTo>
                <a:cubicBezTo>
                  <a:pt x="1818209" y="2204131"/>
                  <a:pt x="1675068" y="2186614"/>
                  <a:pt x="1590261" y="2239618"/>
                </a:cubicBezTo>
                <a:cubicBezTo>
                  <a:pt x="1574368" y="2249551"/>
                  <a:pt x="1564372" y="2266767"/>
                  <a:pt x="1550504" y="2279374"/>
                </a:cubicBezTo>
                <a:cubicBezTo>
                  <a:pt x="1506687" y="2319207"/>
                  <a:pt x="1389117" y="2415046"/>
                  <a:pt x="1351722" y="2464905"/>
                </a:cubicBezTo>
                <a:cubicBezTo>
                  <a:pt x="1338470" y="2482574"/>
                  <a:pt x="1324631" y="2499819"/>
                  <a:pt x="1311965" y="2517913"/>
                </a:cubicBezTo>
                <a:cubicBezTo>
                  <a:pt x="1293698" y="2544009"/>
                  <a:pt x="1278856" y="2572552"/>
                  <a:pt x="1258957" y="2597426"/>
                </a:cubicBezTo>
                <a:cubicBezTo>
                  <a:pt x="1243347" y="2616939"/>
                  <a:pt x="1222403" y="2631629"/>
                  <a:pt x="1205948" y="2650435"/>
                </a:cubicBezTo>
                <a:cubicBezTo>
                  <a:pt x="1189664" y="2669046"/>
                  <a:pt x="1117026" y="2771428"/>
                  <a:pt x="1113183" y="2782957"/>
                </a:cubicBezTo>
                <a:cubicBezTo>
                  <a:pt x="1108766" y="2796209"/>
                  <a:pt x="1106178" y="2810219"/>
                  <a:pt x="1099931" y="2822713"/>
                </a:cubicBezTo>
                <a:cubicBezTo>
                  <a:pt x="1092808" y="2836959"/>
                  <a:pt x="1081328" y="2848641"/>
                  <a:pt x="1073426" y="2862470"/>
                </a:cubicBezTo>
                <a:cubicBezTo>
                  <a:pt x="1063625" y="2879622"/>
                  <a:pt x="1055757" y="2897809"/>
                  <a:pt x="1046922" y="2915478"/>
                </a:cubicBezTo>
                <a:cubicBezTo>
                  <a:pt x="1042505" y="2950817"/>
                  <a:pt x="1040041" y="2986456"/>
                  <a:pt x="1033670" y="3021496"/>
                </a:cubicBezTo>
                <a:cubicBezTo>
                  <a:pt x="1031171" y="3035240"/>
                  <a:pt x="1020418" y="3047283"/>
                  <a:pt x="1020418" y="3061252"/>
                </a:cubicBezTo>
                <a:cubicBezTo>
                  <a:pt x="1020418" y="3132068"/>
                  <a:pt x="1024102" y="3203120"/>
                  <a:pt x="1033670" y="3273287"/>
                </a:cubicBezTo>
                <a:cubicBezTo>
                  <a:pt x="1037445" y="3300969"/>
                  <a:pt x="1050364" y="3326641"/>
                  <a:pt x="1060174" y="3352800"/>
                </a:cubicBezTo>
                <a:cubicBezTo>
                  <a:pt x="1076879" y="3397348"/>
                  <a:pt x="1098138" y="3440187"/>
                  <a:pt x="1113183" y="3485322"/>
                </a:cubicBezTo>
                <a:cubicBezTo>
                  <a:pt x="1124702" y="3519879"/>
                  <a:pt x="1124422" y="3558265"/>
                  <a:pt x="1139687" y="3591339"/>
                </a:cubicBezTo>
                <a:cubicBezTo>
                  <a:pt x="1163681" y="3643325"/>
                  <a:pt x="1226286" y="3680298"/>
                  <a:pt x="1258957" y="3723861"/>
                </a:cubicBezTo>
                <a:cubicBezTo>
                  <a:pt x="1272209" y="3741531"/>
                  <a:pt x="1283095" y="3761252"/>
                  <a:pt x="1298713" y="3776870"/>
                </a:cubicBezTo>
                <a:cubicBezTo>
                  <a:pt x="1309975" y="3788132"/>
                  <a:pt x="1327208" y="3792112"/>
                  <a:pt x="1338470" y="3803374"/>
                </a:cubicBezTo>
                <a:cubicBezTo>
                  <a:pt x="1371674" y="3836578"/>
                  <a:pt x="1398031" y="3876187"/>
                  <a:pt x="1431235" y="3909391"/>
                </a:cubicBezTo>
                <a:cubicBezTo>
                  <a:pt x="1446853" y="3925009"/>
                  <a:pt x="1467622" y="3934603"/>
                  <a:pt x="1484244" y="3949148"/>
                </a:cubicBezTo>
                <a:cubicBezTo>
                  <a:pt x="1651246" y="4095277"/>
                  <a:pt x="1375095" y="3882760"/>
                  <a:pt x="1643270" y="4068418"/>
                </a:cubicBezTo>
                <a:cubicBezTo>
                  <a:pt x="1666526" y="4084518"/>
                  <a:pt x="1686656" y="4104790"/>
                  <a:pt x="1709531" y="4121426"/>
                </a:cubicBezTo>
                <a:cubicBezTo>
                  <a:pt x="1766908" y="4163155"/>
                  <a:pt x="1819265" y="4193329"/>
                  <a:pt x="1881809" y="4227444"/>
                </a:cubicBezTo>
                <a:cubicBezTo>
                  <a:pt x="1899152" y="4236904"/>
                  <a:pt x="1916476" y="4246611"/>
                  <a:pt x="1934818" y="4253948"/>
                </a:cubicBezTo>
                <a:cubicBezTo>
                  <a:pt x="1960758" y="4264324"/>
                  <a:pt x="1987827" y="4271617"/>
                  <a:pt x="2014331" y="4280452"/>
                </a:cubicBezTo>
                <a:cubicBezTo>
                  <a:pt x="2102679" y="4276035"/>
                  <a:pt x="2191177" y="4273984"/>
                  <a:pt x="2279374" y="4267200"/>
                </a:cubicBezTo>
                <a:cubicBezTo>
                  <a:pt x="2306165" y="4265139"/>
                  <a:pt x="2333635" y="4263131"/>
                  <a:pt x="2358887" y="4253948"/>
                </a:cubicBezTo>
                <a:cubicBezTo>
                  <a:pt x="2383094" y="4245145"/>
                  <a:pt x="2403716" y="4228479"/>
                  <a:pt x="2425148" y="4214191"/>
                </a:cubicBezTo>
                <a:cubicBezTo>
                  <a:pt x="2456851" y="4193056"/>
                  <a:pt x="2493341" y="4164711"/>
                  <a:pt x="2517913" y="4134678"/>
                </a:cubicBezTo>
                <a:cubicBezTo>
                  <a:pt x="2632502" y="3994624"/>
                  <a:pt x="2551175" y="4063349"/>
                  <a:pt x="2650435" y="3988905"/>
                </a:cubicBezTo>
                <a:cubicBezTo>
                  <a:pt x="2659270" y="3975653"/>
                  <a:pt x="2667682" y="3962109"/>
                  <a:pt x="2676939" y="3949148"/>
                </a:cubicBezTo>
                <a:cubicBezTo>
                  <a:pt x="2729420" y="3875675"/>
                  <a:pt x="2778001" y="3826536"/>
                  <a:pt x="2822713" y="3737113"/>
                </a:cubicBezTo>
                <a:cubicBezTo>
                  <a:pt x="2871513" y="3639513"/>
                  <a:pt x="2874269" y="3629100"/>
                  <a:pt x="2928731" y="3538331"/>
                </a:cubicBezTo>
                <a:cubicBezTo>
                  <a:pt x="2936925" y="3524674"/>
                  <a:pt x="2947333" y="3512403"/>
                  <a:pt x="2955235" y="3498574"/>
                </a:cubicBezTo>
                <a:cubicBezTo>
                  <a:pt x="2965036" y="3481422"/>
                  <a:pt x="2970256" y="3461640"/>
                  <a:pt x="2981739" y="3445565"/>
                </a:cubicBezTo>
                <a:cubicBezTo>
                  <a:pt x="2992632" y="3430315"/>
                  <a:pt x="3011488" y="3421655"/>
                  <a:pt x="3021496" y="3405809"/>
                </a:cubicBezTo>
                <a:cubicBezTo>
                  <a:pt x="3064799" y="3337246"/>
                  <a:pt x="3092109" y="3258648"/>
                  <a:pt x="3140765" y="3193774"/>
                </a:cubicBezTo>
                <a:cubicBezTo>
                  <a:pt x="3167269" y="3158435"/>
                  <a:pt x="3197127" y="3125378"/>
                  <a:pt x="3220278" y="3087757"/>
                </a:cubicBezTo>
                <a:cubicBezTo>
                  <a:pt x="3232746" y="3067497"/>
                  <a:pt x="3236144" y="3042773"/>
                  <a:pt x="3246783" y="3021496"/>
                </a:cubicBezTo>
                <a:cubicBezTo>
                  <a:pt x="3261765" y="2991531"/>
                  <a:pt x="3311662" y="2934990"/>
                  <a:pt x="3326296" y="2915478"/>
                </a:cubicBezTo>
                <a:cubicBezTo>
                  <a:pt x="3335852" y="2902736"/>
                  <a:pt x="3343244" y="2888464"/>
                  <a:pt x="3352800" y="2875722"/>
                </a:cubicBezTo>
                <a:cubicBezTo>
                  <a:pt x="3396270" y="2817762"/>
                  <a:pt x="3448047" y="2765570"/>
                  <a:pt x="3485322" y="2703444"/>
                </a:cubicBezTo>
                <a:cubicBezTo>
                  <a:pt x="3521653" y="2642891"/>
                  <a:pt x="3528729" y="2624393"/>
                  <a:pt x="3578087" y="2570922"/>
                </a:cubicBezTo>
                <a:cubicBezTo>
                  <a:pt x="3611985" y="2534199"/>
                  <a:pt x="3648765" y="2500244"/>
                  <a:pt x="3684104" y="2464905"/>
                </a:cubicBezTo>
                <a:cubicBezTo>
                  <a:pt x="3710376" y="2438633"/>
                  <a:pt x="3740542" y="2401537"/>
                  <a:pt x="3776870" y="2385391"/>
                </a:cubicBezTo>
                <a:cubicBezTo>
                  <a:pt x="3802400" y="2374044"/>
                  <a:pt x="3856383" y="2358887"/>
                  <a:pt x="3856383" y="2358887"/>
                </a:cubicBezTo>
                <a:cubicBezTo>
                  <a:pt x="3965309" y="2440582"/>
                  <a:pt x="4036499" y="2482261"/>
                  <a:pt x="4121426" y="2584174"/>
                </a:cubicBezTo>
                <a:cubicBezTo>
                  <a:pt x="4155945" y="2625597"/>
                  <a:pt x="4190076" y="2668468"/>
                  <a:pt x="4214191" y="2716696"/>
                </a:cubicBezTo>
                <a:cubicBezTo>
                  <a:pt x="4223026" y="2734366"/>
                  <a:pt x="4229451" y="2753462"/>
                  <a:pt x="4240696" y="2769705"/>
                </a:cubicBezTo>
                <a:cubicBezTo>
                  <a:pt x="4269365" y="2811115"/>
                  <a:pt x="4293168" y="2858754"/>
                  <a:pt x="4333461" y="2888974"/>
                </a:cubicBezTo>
                <a:cubicBezTo>
                  <a:pt x="4351131" y="2902226"/>
                  <a:pt x="4371545" y="2912449"/>
                  <a:pt x="4386470" y="2928731"/>
                </a:cubicBezTo>
                <a:cubicBezTo>
                  <a:pt x="4420503" y="2965858"/>
                  <a:pt x="4479235" y="3048000"/>
                  <a:pt x="4479235" y="3048000"/>
                </a:cubicBezTo>
                <a:cubicBezTo>
                  <a:pt x="4493108" y="3186730"/>
                  <a:pt x="4500338" y="3159919"/>
                  <a:pt x="4479235" y="3286539"/>
                </a:cubicBezTo>
                <a:cubicBezTo>
                  <a:pt x="4476241" y="3304505"/>
                  <a:pt x="4473380" y="3322904"/>
                  <a:pt x="4465983" y="3339548"/>
                </a:cubicBezTo>
                <a:cubicBezTo>
                  <a:pt x="4455522" y="3363086"/>
                  <a:pt x="4438735" y="3383293"/>
                  <a:pt x="4426226" y="3405809"/>
                </a:cubicBezTo>
                <a:cubicBezTo>
                  <a:pt x="4389980" y="3471052"/>
                  <a:pt x="4405980" y="3451364"/>
                  <a:pt x="4373218" y="3525078"/>
                </a:cubicBezTo>
                <a:cubicBezTo>
                  <a:pt x="4365195" y="3543131"/>
                  <a:pt x="4354992" y="3560150"/>
                  <a:pt x="4346713" y="3578087"/>
                </a:cubicBezTo>
                <a:cubicBezTo>
                  <a:pt x="4328481" y="3617589"/>
                  <a:pt x="4315763" y="3659857"/>
                  <a:pt x="4293704" y="3697357"/>
                </a:cubicBezTo>
                <a:cubicBezTo>
                  <a:pt x="4258756" y="3756768"/>
                  <a:pt x="4200662" y="3822763"/>
                  <a:pt x="4147931" y="3869635"/>
                </a:cubicBezTo>
                <a:cubicBezTo>
                  <a:pt x="4131423" y="3884309"/>
                  <a:pt x="4111692" y="3895017"/>
                  <a:pt x="4094922" y="3909391"/>
                </a:cubicBezTo>
                <a:cubicBezTo>
                  <a:pt x="4055810" y="3942916"/>
                  <a:pt x="4056524" y="3962060"/>
                  <a:pt x="4002157" y="3975652"/>
                </a:cubicBezTo>
                <a:cubicBezTo>
                  <a:pt x="3967606" y="3984290"/>
                  <a:pt x="3931478" y="3984487"/>
                  <a:pt x="3896139" y="3988905"/>
                </a:cubicBezTo>
                <a:cubicBezTo>
                  <a:pt x="3794539" y="3975653"/>
                  <a:pt x="3691675" y="3969907"/>
                  <a:pt x="3591339" y="3949148"/>
                </a:cubicBezTo>
                <a:cubicBezTo>
                  <a:pt x="3570856" y="3944910"/>
                  <a:pt x="3497098" y="3902909"/>
                  <a:pt x="3472070" y="3882887"/>
                </a:cubicBezTo>
                <a:cubicBezTo>
                  <a:pt x="3462314" y="3875082"/>
                  <a:pt x="3455321" y="3864188"/>
                  <a:pt x="3445565" y="3856383"/>
                </a:cubicBezTo>
                <a:cubicBezTo>
                  <a:pt x="3433128" y="3846433"/>
                  <a:pt x="3418136" y="3839964"/>
                  <a:pt x="3405809" y="3829878"/>
                </a:cubicBezTo>
                <a:cubicBezTo>
                  <a:pt x="3378816" y="3807793"/>
                  <a:pt x="3280935" y="3723949"/>
                  <a:pt x="3246783" y="3684105"/>
                </a:cubicBezTo>
                <a:cubicBezTo>
                  <a:pt x="3218973" y="3651660"/>
                  <a:pt x="3176272" y="3558907"/>
                  <a:pt x="3167270" y="3538331"/>
                </a:cubicBezTo>
                <a:cubicBezTo>
                  <a:pt x="3152142" y="3503753"/>
                  <a:pt x="3138163" y="3468522"/>
                  <a:pt x="3127513" y="3432313"/>
                </a:cubicBezTo>
                <a:cubicBezTo>
                  <a:pt x="3104402" y="3353735"/>
                  <a:pt x="3098969" y="3298765"/>
                  <a:pt x="3087757" y="3220278"/>
                </a:cubicBezTo>
                <a:cubicBezTo>
                  <a:pt x="3133724" y="2369873"/>
                  <a:pt x="3077473" y="2977172"/>
                  <a:pt x="3140765" y="2597426"/>
                </a:cubicBezTo>
                <a:cubicBezTo>
                  <a:pt x="3156857" y="2500874"/>
                  <a:pt x="3147005" y="2506209"/>
                  <a:pt x="3167270" y="2425148"/>
                </a:cubicBezTo>
                <a:cubicBezTo>
                  <a:pt x="3177020" y="2386148"/>
                  <a:pt x="3188062" y="2370311"/>
                  <a:pt x="3207026" y="2332383"/>
                </a:cubicBezTo>
                <a:cubicBezTo>
                  <a:pt x="3223849" y="2265090"/>
                  <a:pt x="3229687" y="2235975"/>
                  <a:pt x="3260035" y="2160105"/>
                </a:cubicBezTo>
                <a:cubicBezTo>
                  <a:pt x="3268870" y="2138018"/>
                  <a:pt x="3272266" y="2112875"/>
                  <a:pt x="3286539" y="2093844"/>
                </a:cubicBezTo>
                <a:cubicBezTo>
                  <a:pt x="3358229" y="1998256"/>
                  <a:pt x="3381583" y="2012052"/>
                  <a:pt x="3458818" y="1934818"/>
                </a:cubicBezTo>
                <a:cubicBezTo>
                  <a:pt x="3474436" y="1919200"/>
                  <a:pt x="3482956" y="1897427"/>
                  <a:pt x="3498574" y="1881809"/>
                </a:cubicBezTo>
                <a:cubicBezTo>
                  <a:pt x="3535199" y="1845184"/>
                  <a:pt x="3575781" y="1831740"/>
                  <a:pt x="3617844" y="1802296"/>
                </a:cubicBezTo>
                <a:cubicBezTo>
                  <a:pt x="3641016" y="1786076"/>
                  <a:pt x="3661476" y="1766258"/>
                  <a:pt x="3684104" y="1749287"/>
                </a:cubicBezTo>
                <a:cubicBezTo>
                  <a:pt x="3716525" y="1724971"/>
                  <a:pt x="3769137" y="1695253"/>
                  <a:pt x="3803374" y="1683026"/>
                </a:cubicBezTo>
                <a:cubicBezTo>
                  <a:pt x="3837678" y="1670774"/>
                  <a:pt x="3874052" y="1665357"/>
                  <a:pt x="3909391" y="1656522"/>
                </a:cubicBezTo>
                <a:cubicBezTo>
                  <a:pt x="4090504" y="1660939"/>
                  <a:pt x="4271742" y="1661730"/>
                  <a:pt x="4452731" y="1669774"/>
                </a:cubicBezTo>
                <a:cubicBezTo>
                  <a:pt x="4535096" y="1673435"/>
                  <a:pt x="4481036" y="1678806"/>
                  <a:pt x="4532244" y="1709531"/>
                </a:cubicBezTo>
                <a:cubicBezTo>
                  <a:pt x="4672819" y="1793877"/>
                  <a:pt x="4368707" y="1520396"/>
                  <a:pt x="4704522" y="1789044"/>
                </a:cubicBezTo>
                <a:cubicBezTo>
                  <a:pt x="4726609" y="1806713"/>
                  <a:pt x="4749643" y="1823260"/>
                  <a:pt x="4770783" y="1842052"/>
                </a:cubicBezTo>
                <a:cubicBezTo>
                  <a:pt x="4789460" y="1858653"/>
                  <a:pt x="4804594" y="1879064"/>
                  <a:pt x="4823791" y="1895061"/>
                </a:cubicBezTo>
                <a:cubicBezTo>
                  <a:pt x="4883167" y="1944541"/>
                  <a:pt x="4914465" y="1964345"/>
                  <a:pt x="4969565" y="2001078"/>
                </a:cubicBezTo>
                <a:cubicBezTo>
                  <a:pt x="5036780" y="2113102"/>
                  <a:pt x="4980067" y="2023732"/>
                  <a:pt x="5049078" y="2120348"/>
                </a:cubicBezTo>
                <a:cubicBezTo>
                  <a:pt x="5058336" y="2133309"/>
                  <a:pt x="5065218" y="2148012"/>
                  <a:pt x="5075583" y="2160105"/>
                </a:cubicBezTo>
                <a:cubicBezTo>
                  <a:pt x="5091845" y="2179077"/>
                  <a:pt x="5113598" y="2193122"/>
                  <a:pt x="5128591" y="2213113"/>
                </a:cubicBezTo>
                <a:cubicBezTo>
                  <a:pt x="5153595" y="2246452"/>
                  <a:pt x="5172478" y="2283973"/>
                  <a:pt x="5194852" y="2319131"/>
                </a:cubicBezTo>
                <a:cubicBezTo>
                  <a:pt x="5203403" y="2332568"/>
                  <a:pt x="5212522" y="2345635"/>
                  <a:pt x="5221357" y="2358887"/>
                </a:cubicBezTo>
                <a:cubicBezTo>
                  <a:pt x="5239027" y="2385391"/>
                  <a:pt x="5262534" y="2408824"/>
                  <a:pt x="5274365" y="2438400"/>
                </a:cubicBezTo>
                <a:cubicBezTo>
                  <a:pt x="5310436" y="2528576"/>
                  <a:pt x="5288631" y="2484262"/>
                  <a:pt x="5340626" y="2570922"/>
                </a:cubicBezTo>
                <a:cubicBezTo>
                  <a:pt x="5344874" y="2587914"/>
                  <a:pt x="5357622" y="2644669"/>
                  <a:pt x="5367131" y="2663687"/>
                </a:cubicBezTo>
                <a:cubicBezTo>
                  <a:pt x="5374254" y="2677933"/>
                  <a:pt x="5384800" y="2690192"/>
                  <a:pt x="5393635" y="2703444"/>
                </a:cubicBezTo>
                <a:cubicBezTo>
                  <a:pt x="5397944" y="2724987"/>
                  <a:pt x="5420139" y="2832263"/>
                  <a:pt x="5420139" y="2849218"/>
                </a:cubicBezTo>
                <a:cubicBezTo>
                  <a:pt x="5420139" y="2972984"/>
                  <a:pt x="5420940" y="3097313"/>
                  <a:pt x="5406887" y="3220278"/>
                </a:cubicBezTo>
                <a:cubicBezTo>
                  <a:pt x="5403067" y="3253702"/>
                  <a:pt x="5379625" y="3281808"/>
                  <a:pt x="5367131" y="3313044"/>
                </a:cubicBezTo>
                <a:cubicBezTo>
                  <a:pt x="5303050" y="3473247"/>
                  <a:pt x="5416028" y="3204732"/>
                  <a:pt x="5340626" y="3405809"/>
                </a:cubicBezTo>
                <a:cubicBezTo>
                  <a:pt x="5326214" y="3444241"/>
                  <a:pt x="5309589" y="3465617"/>
                  <a:pt x="5287618" y="3498574"/>
                </a:cubicBezTo>
                <a:cubicBezTo>
                  <a:pt x="5283200" y="3516244"/>
                  <a:pt x="5281540" y="3534842"/>
                  <a:pt x="5274365" y="3551583"/>
                </a:cubicBezTo>
                <a:cubicBezTo>
                  <a:pt x="5268091" y="3566222"/>
                  <a:pt x="5255763" y="3577511"/>
                  <a:pt x="5247861" y="3591339"/>
                </a:cubicBezTo>
                <a:cubicBezTo>
                  <a:pt x="5238060" y="3608491"/>
                  <a:pt x="5229139" y="3626190"/>
                  <a:pt x="5221357" y="3644348"/>
                </a:cubicBezTo>
                <a:cubicBezTo>
                  <a:pt x="5215854" y="3657188"/>
                  <a:pt x="5216831" y="3673197"/>
                  <a:pt x="5208104" y="3684105"/>
                </a:cubicBezTo>
                <a:cubicBezTo>
                  <a:pt x="5198155" y="3696542"/>
                  <a:pt x="5181600" y="3701774"/>
                  <a:pt x="5168348" y="3710609"/>
                </a:cubicBezTo>
                <a:cubicBezTo>
                  <a:pt x="5133009" y="3697357"/>
                  <a:pt x="5095100" y="3689577"/>
                  <a:pt x="5062331" y="3670852"/>
                </a:cubicBezTo>
                <a:cubicBezTo>
                  <a:pt x="4981871" y="3624875"/>
                  <a:pt x="4924378" y="3530185"/>
                  <a:pt x="4876800" y="3458818"/>
                </a:cubicBezTo>
                <a:cubicBezTo>
                  <a:pt x="4698335" y="3191123"/>
                  <a:pt x="4921396" y="3522527"/>
                  <a:pt x="4784035" y="3326296"/>
                </a:cubicBezTo>
                <a:cubicBezTo>
                  <a:pt x="4669830" y="3163145"/>
                  <a:pt x="4784075" y="3317517"/>
                  <a:pt x="4691270" y="3193774"/>
                </a:cubicBezTo>
                <a:cubicBezTo>
                  <a:pt x="4686853" y="3180522"/>
                  <a:pt x="4684265" y="3166512"/>
                  <a:pt x="4678018" y="3154018"/>
                </a:cubicBezTo>
                <a:cubicBezTo>
                  <a:pt x="4670895" y="3139772"/>
                  <a:pt x="4657787" y="3128901"/>
                  <a:pt x="4651513" y="3114261"/>
                </a:cubicBezTo>
                <a:cubicBezTo>
                  <a:pt x="4640730" y="3089101"/>
                  <a:pt x="4627998" y="2999675"/>
                  <a:pt x="4625009" y="2981739"/>
                </a:cubicBezTo>
                <a:cubicBezTo>
                  <a:pt x="4633844" y="2849217"/>
                  <a:pt x="4639489" y="2716444"/>
                  <a:pt x="4651513" y="2584174"/>
                </a:cubicBezTo>
                <a:cubicBezTo>
                  <a:pt x="4652778" y="2570263"/>
                  <a:pt x="4661166" y="2557915"/>
                  <a:pt x="4664765" y="2544418"/>
                </a:cubicBezTo>
                <a:cubicBezTo>
                  <a:pt x="4678844" y="2491623"/>
                  <a:pt x="4689104" y="2437811"/>
                  <a:pt x="4704522" y="2385391"/>
                </a:cubicBezTo>
                <a:cubicBezTo>
                  <a:pt x="4715149" y="2349259"/>
                  <a:pt x="4753875" y="2268603"/>
                  <a:pt x="4770783" y="2239618"/>
                </a:cubicBezTo>
                <a:cubicBezTo>
                  <a:pt x="4786833" y="2212103"/>
                  <a:pt x="4808321" y="2187951"/>
                  <a:pt x="4823791" y="2160105"/>
                </a:cubicBezTo>
                <a:cubicBezTo>
                  <a:pt x="4830575" y="2147894"/>
                  <a:pt x="4828925" y="2131715"/>
                  <a:pt x="4837044" y="2120348"/>
                </a:cubicBezTo>
                <a:cubicBezTo>
                  <a:pt x="4851568" y="2100014"/>
                  <a:pt x="4875059" y="2087330"/>
                  <a:pt x="4890052" y="2067339"/>
                </a:cubicBezTo>
                <a:cubicBezTo>
                  <a:pt x="4946932" y="1991499"/>
                  <a:pt x="4893249" y="2040382"/>
                  <a:pt x="4929809" y="1974574"/>
                </a:cubicBezTo>
                <a:cubicBezTo>
                  <a:pt x="4945279" y="1946728"/>
                  <a:pt x="4967014" y="1922718"/>
                  <a:pt x="4982818" y="1895061"/>
                </a:cubicBezTo>
                <a:cubicBezTo>
                  <a:pt x="5002420" y="1860757"/>
                  <a:pt x="5013910" y="1821918"/>
                  <a:pt x="5035826" y="1789044"/>
                </a:cubicBezTo>
                <a:cubicBezTo>
                  <a:pt x="5067206" y="1741975"/>
                  <a:pt x="5106894" y="1701004"/>
                  <a:pt x="5141844" y="1656522"/>
                </a:cubicBezTo>
                <a:cubicBezTo>
                  <a:pt x="5155490" y="1639155"/>
                  <a:pt x="5163930" y="1616765"/>
                  <a:pt x="5181600" y="1603513"/>
                </a:cubicBezTo>
                <a:cubicBezTo>
                  <a:pt x="5199270" y="1590261"/>
                  <a:pt x="5218101" y="1578431"/>
                  <a:pt x="5234609" y="1563757"/>
                </a:cubicBezTo>
                <a:cubicBezTo>
                  <a:pt x="5320741" y="1487196"/>
                  <a:pt x="5301599" y="1475856"/>
                  <a:pt x="5420139" y="1404731"/>
                </a:cubicBezTo>
                <a:cubicBezTo>
                  <a:pt x="5442226" y="1391479"/>
                  <a:pt x="5465794" y="1380429"/>
                  <a:pt x="5486400" y="1364974"/>
                </a:cubicBezTo>
                <a:cubicBezTo>
                  <a:pt x="5501393" y="1353729"/>
                  <a:pt x="5509885" y="1334516"/>
                  <a:pt x="5526157" y="1325218"/>
                </a:cubicBezTo>
                <a:cubicBezTo>
                  <a:pt x="5541970" y="1316182"/>
                  <a:pt x="5561496" y="1316383"/>
                  <a:pt x="5579165" y="1311965"/>
                </a:cubicBezTo>
                <a:cubicBezTo>
                  <a:pt x="5601252" y="1294296"/>
                  <a:pt x="5621172" y="1273509"/>
                  <a:pt x="5645426" y="1258957"/>
                </a:cubicBezTo>
                <a:cubicBezTo>
                  <a:pt x="5687776" y="1233547"/>
                  <a:pt x="5733774" y="1214783"/>
                  <a:pt x="5777948" y="1192696"/>
                </a:cubicBezTo>
                <a:cubicBezTo>
                  <a:pt x="5804452" y="1179444"/>
                  <a:pt x="5833755" y="1170718"/>
                  <a:pt x="5857461" y="1152939"/>
                </a:cubicBezTo>
                <a:cubicBezTo>
                  <a:pt x="5931076" y="1097729"/>
                  <a:pt x="5891531" y="1124547"/>
                  <a:pt x="5976731" y="1073426"/>
                </a:cubicBezTo>
                <a:cubicBezTo>
                  <a:pt x="5989983" y="1055757"/>
                  <a:pt x="6001813" y="1036926"/>
                  <a:pt x="6016487" y="1020418"/>
                </a:cubicBezTo>
                <a:cubicBezTo>
                  <a:pt x="6037239" y="997072"/>
                  <a:pt x="6063571" y="978813"/>
                  <a:pt x="6082748" y="954157"/>
                </a:cubicBezTo>
                <a:cubicBezTo>
                  <a:pt x="6094876" y="938563"/>
                  <a:pt x="6097770" y="917224"/>
                  <a:pt x="6109252" y="901148"/>
                </a:cubicBezTo>
                <a:cubicBezTo>
                  <a:pt x="6198796" y="775785"/>
                  <a:pt x="6102872" y="953664"/>
                  <a:pt x="6175513" y="808383"/>
                </a:cubicBezTo>
                <a:cubicBezTo>
                  <a:pt x="6190289" y="719724"/>
                  <a:pt x="6210682" y="635657"/>
                  <a:pt x="6175513" y="543339"/>
                </a:cubicBezTo>
                <a:cubicBezTo>
                  <a:pt x="6159945" y="502474"/>
                  <a:pt x="6116895" y="477892"/>
                  <a:pt x="6082748" y="450574"/>
                </a:cubicBezTo>
                <a:cubicBezTo>
                  <a:pt x="6060661" y="432904"/>
                  <a:pt x="6040919" y="411817"/>
                  <a:pt x="6016487" y="397565"/>
                </a:cubicBezTo>
                <a:cubicBezTo>
                  <a:pt x="5948830" y="358098"/>
                  <a:pt x="5926038" y="358272"/>
                  <a:pt x="5857461" y="344557"/>
                </a:cubicBezTo>
                <a:cubicBezTo>
                  <a:pt x="5755861" y="353392"/>
                  <a:pt x="5652216" y="348938"/>
                  <a:pt x="5552661" y="371061"/>
                </a:cubicBezTo>
                <a:cubicBezTo>
                  <a:pt x="5528267" y="376482"/>
                  <a:pt x="5519986" y="409546"/>
                  <a:pt x="5499652" y="424070"/>
                </a:cubicBezTo>
                <a:cubicBezTo>
                  <a:pt x="5488285" y="432189"/>
                  <a:pt x="5472661" y="431649"/>
                  <a:pt x="5459896" y="437322"/>
                </a:cubicBezTo>
                <a:cubicBezTo>
                  <a:pt x="5321878" y="498663"/>
                  <a:pt x="5430185" y="460477"/>
                  <a:pt x="5340626" y="490331"/>
                </a:cubicBezTo>
                <a:cubicBezTo>
                  <a:pt x="5269633" y="561324"/>
                  <a:pt x="5315867" y="518839"/>
                  <a:pt x="5194852" y="609600"/>
                </a:cubicBezTo>
                <a:cubicBezTo>
                  <a:pt x="5177183" y="622852"/>
                  <a:pt x="5154096" y="630980"/>
                  <a:pt x="5141844" y="649357"/>
                </a:cubicBezTo>
                <a:cubicBezTo>
                  <a:pt x="5046104" y="792967"/>
                  <a:pt x="5135453" y="678057"/>
                  <a:pt x="5035826" y="768626"/>
                </a:cubicBezTo>
                <a:cubicBezTo>
                  <a:pt x="5003468" y="798042"/>
                  <a:pt x="4979446" y="837134"/>
                  <a:pt x="4943061" y="861391"/>
                </a:cubicBezTo>
                <a:cubicBezTo>
                  <a:pt x="4916557" y="879061"/>
                  <a:pt x="4887356" y="893237"/>
                  <a:pt x="4863548" y="914400"/>
                </a:cubicBezTo>
                <a:cubicBezTo>
                  <a:pt x="4847040" y="929074"/>
                  <a:pt x="4839409" y="951791"/>
                  <a:pt x="4823791" y="967409"/>
                </a:cubicBezTo>
                <a:cubicBezTo>
                  <a:pt x="4799395" y="991805"/>
                  <a:pt x="4769629" y="1010269"/>
                  <a:pt x="4744278" y="1033670"/>
                </a:cubicBezTo>
                <a:cubicBezTo>
                  <a:pt x="4712145" y="1063331"/>
                  <a:pt x="4682435" y="1095513"/>
                  <a:pt x="4651513" y="1126435"/>
                </a:cubicBezTo>
                <a:cubicBezTo>
                  <a:pt x="4638261" y="1139687"/>
                  <a:pt x="4629939" y="1161645"/>
                  <a:pt x="4611757" y="1166191"/>
                </a:cubicBezTo>
                <a:lnTo>
                  <a:pt x="4558748" y="1179444"/>
                </a:lnTo>
                <a:cubicBezTo>
                  <a:pt x="4532244" y="1210366"/>
                  <a:pt x="4509507" y="1244965"/>
                  <a:pt x="4479235" y="1272209"/>
                </a:cubicBezTo>
                <a:cubicBezTo>
                  <a:pt x="4464551" y="1285424"/>
                  <a:pt x="4441820" y="1286585"/>
                  <a:pt x="4426226" y="1298713"/>
                </a:cubicBezTo>
                <a:cubicBezTo>
                  <a:pt x="4401570" y="1317890"/>
                  <a:pt x="4385955" y="1347648"/>
                  <a:pt x="4359965" y="1364974"/>
                </a:cubicBezTo>
                <a:cubicBezTo>
                  <a:pt x="4346713" y="1373809"/>
                  <a:pt x="4333169" y="1382221"/>
                  <a:pt x="4320209" y="1391478"/>
                </a:cubicBezTo>
                <a:cubicBezTo>
                  <a:pt x="4302236" y="1404316"/>
                  <a:pt x="4285578" y="1418983"/>
                  <a:pt x="4267200" y="1431235"/>
                </a:cubicBezTo>
                <a:cubicBezTo>
                  <a:pt x="4245768" y="1445523"/>
                  <a:pt x="4223026" y="1457739"/>
                  <a:pt x="4200939" y="1470991"/>
                </a:cubicBezTo>
                <a:cubicBezTo>
                  <a:pt x="4183270" y="1497496"/>
                  <a:pt x="4170456" y="1527981"/>
                  <a:pt x="4147931" y="1550505"/>
                </a:cubicBezTo>
                <a:cubicBezTo>
                  <a:pt x="4083943" y="1614491"/>
                  <a:pt x="4161781" y="1533190"/>
                  <a:pt x="4094922" y="1616765"/>
                </a:cubicBezTo>
                <a:cubicBezTo>
                  <a:pt x="4050269" y="1672582"/>
                  <a:pt x="4082832" y="1614444"/>
                  <a:pt x="4055165" y="1669774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2716696" y="3260035"/>
            <a:ext cx="5950226" cy="3193774"/>
          </a:xfrm>
          <a:custGeom>
            <a:avLst/>
            <a:gdLst>
              <a:gd name="connsiteX0" fmla="*/ 0 w 5950226"/>
              <a:gd name="connsiteY0" fmla="*/ 2279374 h 3193774"/>
              <a:gd name="connsiteX1" fmla="*/ 2491408 w 5950226"/>
              <a:gd name="connsiteY1" fmla="*/ 2690191 h 3193774"/>
              <a:gd name="connsiteX2" fmla="*/ 2544417 w 5950226"/>
              <a:gd name="connsiteY2" fmla="*/ 2716695 h 3193774"/>
              <a:gd name="connsiteX3" fmla="*/ 2570921 w 5950226"/>
              <a:gd name="connsiteY3" fmla="*/ 2796208 h 3193774"/>
              <a:gd name="connsiteX4" fmla="*/ 2544417 w 5950226"/>
              <a:gd name="connsiteY4" fmla="*/ 2941982 h 3193774"/>
              <a:gd name="connsiteX5" fmla="*/ 2531165 w 5950226"/>
              <a:gd name="connsiteY5" fmla="*/ 2981739 h 3193774"/>
              <a:gd name="connsiteX6" fmla="*/ 2464904 w 5950226"/>
              <a:gd name="connsiteY6" fmla="*/ 3048000 h 3193774"/>
              <a:gd name="connsiteX7" fmla="*/ 2411895 w 5950226"/>
              <a:gd name="connsiteY7" fmla="*/ 3101008 h 3193774"/>
              <a:gd name="connsiteX8" fmla="*/ 2319130 w 5950226"/>
              <a:gd name="connsiteY8" fmla="*/ 3154017 h 3193774"/>
              <a:gd name="connsiteX9" fmla="*/ 2186608 w 5950226"/>
              <a:gd name="connsiteY9" fmla="*/ 3193774 h 3193774"/>
              <a:gd name="connsiteX10" fmla="*/ 1855304 w 5950226"/>
              <a:gd name="connsiteY10" fmla="*/ 3167269 h 3193774"/>
              <a:gd name="connsiteX11" fmla="*/ 1802295 w 5950226"/>
              <a:gd name="connsiteY11" fmla="*/ 3154017 h 3193774"/>
              <a:gd name="connsiteX12" fmla="*/ 1722782 w 5950226"/>
              <a:gd name="connsiteY12" fmla="*/ 3140765 h 3193774"/>
              <a:gd name="connsiteX13" fmla="*/ 1669774 w 5950226"/>
              <a:gd name="connsiteY13" fmla="*/ 3114261 h 3193774"/>
              <a:gd name="connsiteX14" fmla="*/ 1510747 w 5950226"/>
              <a:gd name="connsiteY14" fmla="*/ 2994991 h 3193774"/>
              <a:gd name="connsiteX15" fmla="*/ 1470991 w 5950226"/>
              <a:gd name="connsiteY15" fmla="*/ 2915478 h 3193774"/>
              <a:gd name="connsiteX16" fmla="*/ 1431234 w 5950226"/>
              <a:gd name="connsiteY16" fmla="*/ 2835965 h 3193774"/>
              <a:gd name="connsiteX17" fmla="*/ 1417982 w 5950226"/>
              <a:gd name="connsiteY17" fmla="*/ 2796208 h 3193774"/>
              <a:gd name="connsiteX18" fmla="*/ 1417982 w 5950226"/>
              <a:gd name="connsiteY18" fmla="*/ 2517913 h 3193774"/>
              <a:gd name="connsiteX19" fmla="*/ 1444487 w 5950226"/>
              <a:gd name="connsiteY19" fmla="*/ 2478156 h 3193774"/>
              <a:gd name="connsiteX20" fmla="*/ 1457739 w 5950226"/>
              <a:gd name="connsiteY20" fmla="*/ 2425148 h 3193774"/>
              <a:gd name="connsiteX21" fmla="*/ 1524000 w 5950226"/>
              <a:gd name="connsiteY21" fmla="*/ 2345635 h 3193774"/>
              <a:gd name="connsiteX22" fmla="*/ 1550504 w 5950226"/>
              <a:gd name="connsiteY22" fmla="*/ 2292626 h 3193774"/>
              <a:gd name="connsiteX23" fmla="*/ 1643269 w 5950226"/>
              <a:gd name="connsiteY23" fmla="*/ 2213113 h 3193774"/>
              <a:gd name="connsiteX24" fmla="*/ 1683026 w 5950226"/>
              <a:gd name="connsiteY24" fmla="*/ 2160104 h 3193774"/>
              <a:gd name="connsiteX25" fmla="*/ 1736034 w 5950226"/>
              <a:gd name="connsiteY25" fmla="*/ 2120348 h 3193774"/>
              <a:gd name="connsiteX26" fmla="*/ 1775791 w 5950226"/>
              <a:gd name="connsiteY26" fmla="*/ 2067339 h 3193774"/>
              <a:gd name="connsiteX27" fmla="*/ 1855304 w 5950226"/>
              <a:gd name="connsiteY27" fmla="*/ 2001078 h 3193774"/>
              <a:gd name="connsiteX28" fmla="*/ 1921565 w 5950226"/>
              <a:gd name="connsiteY28" fmla="*/ 1934817 h 3193774"/>
              <a:gd name="connsiteX29" fmla="*/ 1961321 w 5950226"/>
              <a:gd name="connsiteY29" fmla="*/ 1908313 h 3193774"/>
              <a:gd name="connsiteX30" fmla="*/ 1987826 w 5950226"/>
              <a:gd name="connsiteY30" fmla="*/ 1881808 h 3193774"/>
              <a:gd name="connsiteX31" fmla="*/ 2080591 w 5950226"/>
              <a:gd name="connsiteY31" fmla="*/ 1828800 h 3193774"/>
              <a:gd name="connsiteX32" fmla="*/ 2146852 w 5950226"/>
              <a:gd name="connsiteY32" fmla="*/ 1749287 h 3193774"/>
              <a:gd name="connsiteX33" fmla="*/ 2199861 w 5950226"/>
              <a:gd name="connsiteY33" fmla="*/ 1709530 h 3193774"/>
              <a:gd name="connsiteX34" fmla="*/ 2239617 w 5950226"/>
              <a:gd name="connsiteY34" fmla="*/ 1669774 h 3193774"/>
              <a:gd name="connsiteX35" fmla="*/ 2292626 w 5950226"/>
              <a:gd name="connsiteY35" fmla="*/ 1656522 h 3193774"/>
              <a:gd name="connsiteX36" fmla="*/ 2385391 w 5950226"/>
              <a:gd name="connsiteY36" fmla="*/ 1603513 h 3193774"/>
              <a:gd name="connsiteX37" fmla="*/ 2451652 w 5950226"/>
              <a:gd name="connsiteY37" fmla="*/ 1563756 h 3193774"/>
              <a:gd name="connsiteX38" fmla="*/ 2517913 w 5950226"/>
              <a:gd name="connsiteY38" fmla="*/ 1550504 h 3193774"/>
              <a:gd name="connsiteX39" fmla="*/ 2570921 w 5950226"/>
              <a:gd name="connsiteY39" fmla="*/ 1510748 h 3193774"/>
              <a:gd name="connsiteX40" fmla="*/ 2623930 w 5950226"/>
              <a:gd name="connsiteY40" fmla="*/ 1497495 h 3193774"/>
              <a:gd name="connsiteX41" fmla="*/ 2703443 w 5950226"/>
              <a:gd name="connsiteY41" fmla="*/ 1470991 h 3193774"/>
              <a:gd name="connsiteX42" fmla="*/ 2796208 w 5950226"/>
              <a:gd name="connsiteY42" fmla="*/ 1457739 h 3193774"/>
              <a:gd name="connsiteX43" fmla="*/ 2862469 w 5950226"/>
              <a:gd name="connsiteY43" fmla="*/ 1444487 h 3193774"/>
              <a:gd name="connsiteX44" fmla="*/ 2955234 w 5950226"/>
              <a:gd name="connsiteY44" fmla="*/ 1431235 h 3193774"/>
              <a:gd name="connsiteX45" fmla="*/ 3034747 w 5950226"/>
              <a:gd name="connsiteY45" fmla="*/ 1404730 h 3193774"/>
              <a:gd name="connsiteX46" fmla="*/ 3167269 w 5950226"/>
              <a:gd name="connsiteY46" fmla="*/ 1378226 h 3193774"/>
              <a:gd name="connsiteX47" fmla="*/ 3246782 w 5950226"/>
              <a:gd name="connsiteY47" fmla="*/ 1351722 h 3193774"/>
              <a:gd name="connsiteX48" fmla="*/ 3379304 w 5950226"/>
              <a:gd name="connsiteY48" fmla="*/ 1325217 h 3193774"/>
              <a:gd name="connsiteX49" fmla="*/ 3472069 w 5950226"/>
              <a:gd name="connsiteY49" fmla="*/ 1298713 h 3193774"/>
              <a:gd name="connsiteX50" fmla="*/ 3657600 w 5950226"/>
              <a:gd name="connsiteY50" fmla="*/ 1272208 h 3193774"/>
              <a:gd name="connsiteX51" fmla="*/ 3710608 w 5950226"/>
              <a:gd name="connsiteY51" fmla="*/ 1258956 h 3193774"/>
              <a:gd name="connsiteX52" fmla="*/ 3816626 w 5950226"/>
              <a:gd name="connsiteY52" fmla="*/ 1245704 h 3193774"/>
              <a:gd name="connsiteX53" fmla="*/ 4002156 w 5950226"/>
              <a:gd name="connsiteY53" fmla="*/ 1219200 h 3193774"/>
              <a:gd name="connsiteX54" fmla="*/ 4055165 w 5950226"/>
              <a:gd name="connsiteY54" fmla="*/ 1205948 h 3193774"/>
              <a:gd name="connsiteX55" fmla="*/ 4187687 w 5950226"/>
              <a:gd name="connsiteY55" fmla="*/ 1179443 h 3193774"/>
              <a:gd name="connsiteX56" fmla="*/ 4293704 w 5950226"/>
              <a:gd name="connsiteY56" fmla="*/ 1166191 h 3193774"/>
              <a:gd name="connsiteX57" fmla="*/ 4426226 w 5950226"/>
              <a:gd name="connsiteY57" fmla="*/ 1139687 h 3193774"/>
              <a:gd name="connsiteX58" fmla="*/ 4651513 w 5950226"/>
              <a:gd name="connsiteY58" fmla="*/ 1113182 h 3193774"/>
              <a:gd name="connsiteX59" fmla="*/ 4876800 w 5950226"/>
              <a:gd name="connsiteY59" fmla="*/ 1099930 h 3193774"/>
              <a:gd name="connsiteX60" fmla="*/ 5088834 w 5950226"/>
              <a:gd name="connsiteY60" fmla="*/ 1073426 h 3193774"/>
              <a:gd name="connsiteX61" fmla="*/ 5234608 w 5950226"/>
              <a:gd name="connsiteY61" fmla="*/ 1046922 h 3193774"/>
              <a:gd name="connsiteX62" fmla="*/ 5274365 w 5950226"/>
              <a:gd name="connsiteY62" fmla="*/ 1033669 h 3193774"/>
              <a:gd name="connsiteX63" fmla="*/ 5314121 w 5950226"/>
              <a:gd name="connsiteY63" fmla="*/ 1007165 h 3193774"/>
              <a:gd name="connsiteX64" fmla="*/ 5446643 w 5950226"/>
              <a:gd name="connsiteY64" fmla="*/ 967408 h 3193774"/>
              <a:gd name="connsiteX65" fmla="*/ 5486400 w 5950226"/>
              <a:gd name="connsiteY65" fmla="*/ 940904 h 3193774"/>
              <a:gd name="connsiteX66" fmla="*/ 5579165 w 5950226"/>
              <a:gd name="connsiteY66" fmla="*/ 914400 h 3193774"/>
              <a:gd name="connsiteX67" fmla="*/ 5645426 w 5950226"/>
              <a:gd name="connsiteY67" fmla="*/ 861391 h 3193774"/>
              <a:gd name="connsiteX68" fmla="*/ 5751443 w 5950226"/>
              <a:gd name="connsiteY68" fmla="*/ 768626 h 3193774"/>
              <a:gd name="connsiteX69" fmla="*/ 5777947 w 5950226"/>
              <a:gd name="connsiteY69" fmla="*/ 728869 h 3193774"/>
              <a:gd name="connsiteX70" fmla="*/ 5804452 w 5950226"/>
              <a:gd name="connsiteY70" fmla="*/ 702365 h 3193774"/>
              <a:gd name="connsiteX71" fmla="*/ 5844208 w 5950226"/>
              <a:gd name="connsiteY71" fmla="*/ 649356 h 3193774"/>
              <a:gd name="connsiteX72" fmla="*/ 5897217 w 5950226"/>
              <a:gd name="connsiteY72" fmla="*/ 569843 h 3193774"/>
              <a:gd name="connsiteX73" fmla="*/ 5936974 w 5950226"/>
              <a:gd name="connsiteY73" fmla="*/ 503582 h 3193774"/>
              <a:gd name="connsiteX74" fmla="*/ 5950226 w 5950226"/>
              <a:gd name="connsiteY74" fmla="*/ 463826 h 3193774"/>
              <a:gd name="connsiteX75" fmla="*/ 5936974 w 5950226"/>
              <a:gd name="connsiteY75" fmla="*/ 238539 h 3193774"/>
              <a:gd name="connsiteX76" fmla="*/ 5923721 w 5950226"/>
              <a:gd name="connsiteY76" fmla="*/ 198782 h 3193774"/>
              <a:gd name="connsiteX77" fmla="*/ 5844208 w 5950226"/>
              <a:gd name="connsiteY77" fmla="*/ 119269 h 3193774"/>
              <a:gd name="connsiteX78" fmla="*/ 5764695 w 5950226"/>
              <a:gd name="connsiteY78" fmla="*/ 79513 h 3193774"/>
              <a:gd name="connsiteX79" fmla="*/ 5738191 w 5950226"/>
              <a:gd name="connsiteY79" fmla="*/ 53008 h 3193774"/>
              <a:gd name="connsiteX80" fmla="*/ 5658678 w 5950226"/>
              <a:gd name="connsiteY80" fmla="*/ 26504 h 3193774"/>
              <a:gd name="connsiteX81" fmla="*/ 5618921 w 5950226"/>
              <a:gd name="connsiteY81" fmla="*/ 13252 h 3193774"/>
              <a:gd name="connsiteX82" fmla="*/ 5579165 w 5950226"/>
              <a:gd name="connsiteY82" fmla="*/ 0 h 3193774"/>
              <a:gd name="connsiteX83" fmla="*/ 5459895 w 5950226"/>
              <a:gd name="connsiteY83" fmla="*/ 13252 h 3193774"/>
              <a:gd name="connsiteX84" fmla="*/ 5393634 w 5950226"/>
              <a:gd name="connsiteY84" fmla="*/ 26504 h 3193774"/>
              <a:gd name="connsiteX85" fmla="*/ 5102087 w 5950226"/>
              <a:gd name="connsiteY85" fmla="*/ 39756 h 3193774"/>
              <a:gd name="connsiteX86" fmla="*/ 5022574 w 5950226"/>
              <a:gd name="connsiteY86" fmla="*/ 66261 h 319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950226" h="3193774">
                <a:moveTo>
                  <a:pt x="0" y="2279374"/>
                </a:moveTo>
                <a:lnTo>
                  <a:pt x="2491408" y="2690191"/>
                </a:lnTo>
                <a:cubicBezTo>
                  <a:pt x="2510878" y="2693537"/>
                  <a:pt x="2532564" y="2700891"/>
                  <a:pt x="2544417" y="2716695"/>
                </a:cubicBezTo>
                <a:cubicBezTo>
                  <a:pt x="2561180" y="2739045"/>
                  <a:pt x="2570921" y="2796208"/>
                  <a:pt x="2570921" y="2796208"/>
                </a:cubicBezTo>
                <a:cubicBezTo>
                  <a:pt x="2560196" y="2871287"/>
                  <a:pt x="2562270" y="2879497"/>
                  <a:pt x="2544417" y="2941982"/>
                </a:cubicBezTo>
                <a:cubicBezTo>
                  <a:pt x="2540579" y="2955414"/>
                  <a:pt x="2539546" y="2970564"/>
                  <a:pt x="2531165" y="2981739"/>
                </a:cubicBezTo>
                <a:cubicBezTo>
                  <a:pt x="2512424" y="3006728"/>
                  <a:pt x="2486991" y="3025913"/>
                  <a:pt x="2464904" y="3048000"/>
                </a:cubicBezTo>
                <a:cubicBezTo>
                  <a:pt x="2447234" y="3065669"/>
                  <a:pt x="2432686" y="3087147"/>
                  <a:pt x="2411895" y="3101008"/>
                </a:cubicBezTo>
                <a:cubicBezTo>
                  <a:pt x="2376031" y="3124918"/>
                  <a:pt x="2361169" y="3137201"/>
                  <a:pt x="2319130" y="3154017"/>
                </a:cubicBezTo>
                <a:cubicBezTo>
                  <a:pt x="2265351" y="3175529"/>
                  <a:pt x="2238680" y="3180756"/>
                  <a:pt x="2186608" y="3193774"/>
                </a:cubicBezTo>
                <a:cubicBezTo>
                  <a:pt x="2076173" y="3184939"/>
                  <a:pt x="1965503" y="3178669"/>
                  <a:pt x="1855304" y="3167269"/>
                </a:cubicBezTo>
                <a:cubicBezTo>
                  <a:pt x="1837187" y="3165395"/>
                  <a:pt x="1820155" y="3157589"/>
                  <a:pt x="1802295" y="3154017"/>
                </a:cubicBezTo>
                <a:cubicBezTo>
                  <a:pt x="1775947" y="3148747"/>
                  <a:pt x="1749286" y="3145182"/>
                  <a:pt x="1722782" y="3140765"/>
                </a:cubicBezTo>
                <a:cubicBezTo>
                  <a:pt x="1705113" y="3131930"/>
                  <a:pt x="1686391" y="3124944"/>
                  <a:pt x="1669774" y="3114261"/>
                </a:cubicBezTo>
                <a:cubicBezTo>
                  <a:pt x="1549860" y="3037173"/>
                  <a:pt x="1570088" y="3054329"/>
                  <a:pt x="1510747" y="2994991"/>
                </a:cubicBezTo>
                <a:cubicBezTo>
                  <a:pt x="1477438" y="2895064"/>
                  <a:pt x="1522370" y="3018236"/>
                  <a:pt x="1470991" y="2915478"/>
                </a:cubicBezTo>
                <a:cubicBezTo>
                  <a:pt x="1416129" y="2805753"/>
                  <a:pt x="1507189" y="2949896"/>
                  <a:pt x="1431234" y="2835965"/>
                </a:cubicBezTo>
                <a:cubicBezTo>
                  <a:pt x="1426817" y="2822713"/>
                  <a:pt x="1421820" y="2809640"/>
                  <a:pt x="1417982" y="2796208"/>
                </a:cubicBezTo>
                <a:cubicBezTo>
                  <a:pt x="1388461" y="2692882"/>
                  <a:pt x="1395501" y="2667783"/>
                  <a:pt x="1417982" y="2517913"/>
                </a:cubicBezTo>
                <a:cubicBezTo>
                  <a:pt x="1420345" y="2502162"/>
                  <a:pt x="1435652" y="2491408"/>
                  <a:pt x="1444487" y="2478156"/>
                </a:cubicBezTo>
                <a:cubicBezTo>
                  <a:pt x="1448904" y="2460487"/>
                  <a:pt x="1450565" y="2441889"/>
                  <a:pt x="1457739" y="2425148"/>
                </a:cubicBezTo>
                <a:cubicBezTo>
                  <a:pt x="1471578" y="2392858"/>
                  <a:pt x="1500116" y="2369518"/>
                  <a:pt x="1524000" y="2345635"/>
                </a:cubicBezTo>
                <a:cubicBezTo>
                  <a:pt x="1532835" y="2327965"/>
                  <a:pt x="1539022" y="2308702"/>
                  <a:pt x="1550504" y="2292626"/>
                </a:cubicBezTo>
                <a:cubicBezTo>
                  <a:pt x="1586567" y="2242137"/>
                  <a:pt x="1598026" y="2258356"/>
                  <a:pt x="1643269" y="2213113"/>
                </a:cubicBezTo>
                <a:cubicBezTo>
                  <a:pt x="1658887" y="2197495"/>
                  <a:pt x="1667408" y="2175722"/>
                  <a:pt x="1683026" y="2160104"/>
                </a:cubicBezTo>
                <a:cubicBezTo>
                  <a:pt x="1698644" y="2144486"/>
                  <a:pt x="1720416" y="2135966"/>
                  <a:pt x="1736034" y="2120348"/>
                </a:cubicBezTo>
                <a:cubicBezTo>
                  <a:pt x="1751652" y="2104730"/>
                  <a:pt x="1760173" y="2082957"/>
                  <a:pt x="1775791" y="2067339"/>
                </a:cubicBezTo>
                <a:cubicBezTo>
                  <a:pt x="1800187" y="2042943"/>
                  <a:pt x="1829775" y="2024286"/>
                  <a:pt x="1855304" y="2001078"/>
                </a:cubicBezTo>
                <a:cubicBezTo>
                  <a:pt x="1878417" y="1980067"/>
                  <a:pt x="1895575" y="1952143"/>
                  <a:pt x="1921565" y="1934817"/>
                </a:cubicBezTo>
                <a:cubicBezTo>
                  <a:pt x="1934817" y="1925982"/>
                  <a:pt x="1948884" y="1918262"/>
                  <a:pt x="1961321" y="1908313"/>
                </a:cubicBezTo>
                <a:cubicBezTo>
                  <a:pt x="1971078" y="1900508"/>
                  <a:pt x="1977430" y="1888739"/>
                  <a:pt x="1987826" y="1881808"/>
                </a:cubicBezTo>
                <a:cubicBezTo>
                  <a:pt x="2069440" y="1827399"/>
                  <a:pt x="2012819" y="1883018"/>
                  <a:pt x="2080591" y="1828800"/>
                </a:cubicBezTo>
                <a:cubicBezTo>
                  <a:pt x="2125132" y="1793167"/>
                  <a:pt x="2095320" y="1800818"/>
                  <a:pt x="2146852" y="1749287"/>
                </a:cubicBezTo>
                <a:cubicBezTo>
                  <a:pt x="2162470" y="1733669"/>
                  <a:pt x="2183091" y="1723904"/>
                  <a:pt x="2199861" y="1709530"/>
                </a:cubicBezTo>
                <a:cubicBezTo>
                  <a:pt x="2214090" y="1697333"/>
                  <a:pt x="2223345" y="1679072"/>
                  <a:pt x="2239617" y="1669774"/>
                </a:cubicBezTo>
                <a:cubicBezTo>
                  <a:pt x="2255431" y="1660738"/>
                  <a:pt x="2274956" y="1660939"/>
                  <a:pt x="2292626" y="1656522"/>
                </a:cubicBezTo>
                <a:cubicBezTo>
                  <a:pt x="2375928" y="1600985"/>
                  <a:pt x="2284512" y="1659557"/>
                  <a:pt x="2385391" y="1603513"/>
                </a:cubicBezTo>
                <a:cubicBezTo>
                  <a:pt x="2407907" y="1591004"/>
                  <a:pt x="2427737" y="1573322"/>
                  <a:pt x="2451652" y="1563756"/>
                </a:cubicBezTo>
                <a:cubicBezTo>
                  <a:pt x="2472565" y="1555391"/>
                  <a:pt x="2495826" y="1554921"/>
                  <a:pt x="2517913" y="1550504"/>
                </a:cubicBezTo>
                <a:cubicBezTo>
                  <a:pt x="2535582" y="1537252"/>
                  <a:pt x="2551166" y="1520626"/>
                  <a:pt x="2570921" y="1510748"/>
                </a:cubicBezTo>
                <a:cubicBezTo>
                  <a:pt x="2587212" y="1502603"/>
                  <a:pt x="2606485" y="1502729"/>
                  <a:pt x="2623930" y="1497495"/>
                </a:cubicBezTo>
                <a:cubicBezTo>
                  <a:pt x="2650690" y="1489467"/>
                  <a:pt x="2675786" y="1474942"/>
                  <a:pt x="2703443" y="1470991"/>
                </a:cubicBezTo>
                <a:cubicBezTo>
                  <a:pt x="2734365" y="1466574"/>
                  <a:pt x="2765397" y="1462874"/>
                  <a:pt x="2796208" y="1457739"/>
                </a:cubicBezTo>
                <a:cubicBezTo>
                  <a:pt x="2818426" y="1454036"/>
                  <a:pt x="2840251" y="1448190"/>
                  <a:pt x="2862469" y="1444487"/>
                </a:cubicBezTo>
                <a:cubicBezTo>
                  <a:pt x="2893280" y="1439352"/>
                  <a:pt x="2924312" y="1435652"/>
                  <a:pt x="2955234" y="1431235"/>
                </a:cubicBezTo>
                <a:cubicBezTo>
                  <a:pt x="2981738" y="1422400"/>
                  <a:pt x="3007189" y="1409323"/>
                  <a:pt x="3034747" y="1404730"/>
                </a:cubicBezTo>
                <a:cubicBezTo>
                  <a:pt x="3088480" y="1395775"/>
                  <a:pt x="3117845" y="1393053"/>
                  <a:pt x="3167269" y="1378226"/>
                </a:cubicBezTo>
                <a:cubicBezTo>
                  <a:pt x="3194029" y="1370198"/>
                  <a:pt x="3219387" y="1357201"/>
                  <a:pt x="3246782" y="1351722"/>
                </a:cubicBezTo>
                <a:cubicBezTo>
                  <a:pt x="3290956" y="1342887"/>
                  <a:pt x="3336567" y="1339462"/>
                  <a:pt x="3379304" y="1325217"/>
                </a:cubicBezTo>
                <a:cubicBezTo>
                  <a:pt x="3417194" y="1312587"/>
                  <a:pt x="3430471" y="1307033"/>
                  <a:pt x="3472069" y="1298713"/>
                </a:cubicBezTo>
                <a:cubicBezTo>
                  <a:pt x="3597189" y="1273689"/>
                  <a:pt x="3511033" y="1296636"/>
                  <a:pt x="3657600" y="1272208"/>
                </a:cubicBezTo>
                <a:cubicBezTo>
                  <a:pt x="3675565" y="1269214"/>
                  <a:pt x="3692643" y="1261950"/>
                  <a:pt x="3710608" y="1258956"/>
                </a:cubicBezTo>
                <a:cubicBezTo>
                  <a:pt x="3745738" y="1253101"/>
                  <a:pt x="3781287" y="1250121"/>
                  <a:pt x="3816626" y="1245704"/>
                </a:cubicBezTo>
                <a:cubicBezTo>
                  <a:pt x="3937423" y="1215505"/>
                  <a:pt x="3791256" y="1249328"/>
                  <a:pt x="4002156" y="1219200"/>
                </a:cubicBezTo>
                <a:cubicBezTo>
                  <a:pt x="4020186" y="1216624"/>
                  <a:pt x="4037356" y="1209764"/>
                  <a:pt x="4055165" y="1205948"/>
                </a:cubicBezTo>
                <a:cubicBezTo>
                  <a:pt x="4099214" y="1196509"/>
                  <a:pt x="4142986" y="1185031"/>
                  <a:pt x="4187687" y="1179443"/>
                </a:cubicBezTo>
                <a:cubicBezTo>
                  <a:pt x="4223026" y="1175026"/>
                  <a:pt x="4258575" y="1172046"/>
                  <a:pt x="4293704" y="1166191"/>
                </a:cubicBezTo>
                <a:cubicBezTo>
                  <a:pt x="4338140" y="1158785"/>
                  <a:pt x="4381630" y="1146058"/>
                  <a:pt x="4426226" y="1139687"/>
                </a:cubicBezTo>
                <a:cubicBezTo>
                  <a:pt x="4519542" y="1126356"/>
                  <a:pt x="4549589" y="1120732"/>
                  <a:pt x="4651513" y="1113182"/>
                </a:cubicBezTo>
                <a:cubicBezTo>
                  <a:pt x="4726533" y="1107625"/>
                  <a:pt x="4801704" y="1104347"/>
                  <a:pt x="4876800" y="1099930"/>
                </a:cubicBezTo>
                <a:cubicBezTo>
                  <a:pt x="4947478" y="1091095"/>
                  <a:pt x="5019733" y="1090701"/>
                  <a:pt x="5088834" y="1073426"/>
                </a:cubicBezTo>
                <a:cubicBezTo>
                  <a:pt x="5172146" y="1052598"/>
                  <a:pt x="5123813" y="1062750"/>
                  <a:pt x="5234608" y="1046922"/>
                </a:cubicBezTo>
                <a:cubicBezTo>
                  <a:pt x="5247860" y="1042504"/>
                  <a:pt x="5261871" y="1039916"/>
                  <a:pt x="5274365" y="1033669"/>
                </a:cubicBezTo>
                <a:cubicBezTo>
                  <a:pt x="5288610" y="1026546"/>
                  <a:pt x="5299482" y="1013439"/>
                  <a:pt x="5314121" y="1007165"/>
                </a:cubicBezTo>
                <a:cubicBezTo>
                  <a:pt x="5365983" y="984939"/>
                  <a:pt x="5393186" y="1003045"/>
                  <a:pt x="5446643" y="967408"/>
                </a:cubicBezTo>
                <a:cubicBezTo>
                  <a:pt x="5459895" y="958573"/>
                  <a:pt x="5472154" y="948027"/>
                  <a:pt x="5486400" y="940904"/>
                </a:cubicBezTo>
                <a:cubicBezTo>
                  <a:pt x="5505413" y="931398"/>
                  <a:pt x="5562180" y="918646"/>
                  <a:pt x="5579165" y="914400"/>
                </a:cubicBezTo>
                <a:cubicBezTo>
                  <a:pt x="5701543" y="832811"/>
                  <a:pt x="5550999" y="936931"/>
                  <a:pt x="5645426" y="861391"/>
                </a:cubicBezTo>
                <a:cubicBezTo>
                  <a:pt x="5695458" y="821366"/>
                  <a:pt x="5704738" y="838686"/>
                  <a:pt x="5751443" y="768626"/>
                </a:cubicBezTo>
                <a:cubicBezTo>
                  <a:pt x="5760278" y="755374"/>
                  <a:pt x="5767997" y="741306"/>
                  <a:pt x="5777947" y="728869"/>
                </a:cubicBezTo>
                <a:cubicBezTo>
                  <a:pt x="5785752" y="719113"/>
                  <a:pt x="5796453" y="711963"/>
                  <a:pt x="5804452" y="702365"/>
                </a:cubicBezTo>
                <a:cubicBezTo>
                  <a:pt x="5818592" y="685397"/>
                  <a:pt x="5831542" y="667450"/>
                  <a:pt x="5844208" y="649356"/>
                </a:cubicBezTo>
                <a:cubicBezTo>
                  <a:pt x="5862475" y="623260"/>
                  <a:pt x="5887144" y="600063"/>
                  <a:pt x="5897217" y="569843"/>
                </a:cubicBezTo>
                <a:cubicBezTo>
                  <a:pt x="5914420" y="518234"/>
                  <a:pt x="5900592" y="539964"/>
                  <a:pt x="5936974" y="503582"/>
                </a:cubicBezTo>
                <a:cubicBezTo>
                  <a:pt x="5941391" y="490330"/>
                  <a:pt x="5950226" y="477795"/>
                  <a:pt x="5950226" y="463826"/>
                </a:cubicBezTo>
                <a:cubicBezTo>
                  <a:pt x="5950226" y="388601"/>
                  <a:pt x="5944459" y="313391"/>
                  <a:pt x="5936974" y="238539"/>
                </a:cubicBezTo>
                <a:cubicBezTo>
                  <a:pt x="5935584" y="224639"/>
                  <a:pt x="5932297" y="209809"/>
                  <a:pt x="5923721" y="198782"/>
                </a:cubicBezTo>
                <a:cubicBezTo>
                  <a:pt x="5900709" y="169195"/>
                  <a:pt x="5879767" y="131122"/>
                  <a:pt x="5844208" y="119269"/>
                </a:cubicBezTo>
                <a:cubicBezTo>
                  <a:pt x="5802219" y="105273"/>
                  <a:pt x="5801393" y="108871"/>
                  <a:pt x="5764695" y="79513"/>
                </a:cubicBezTo>
                <a:cubicBezTo>
                  <a:pt x="5754939" y="71708"/>
                  <a:pt x="5749366" y="58596"/>
                  <a:pt x="5738191" y="53008"/>
                </a:cubicBezTo>
                <a:cubicBezTo>
                  <a:pt x="5713203" y="40514"/>
                  <a:pt x="5685182" y="35339"/>
                  <a:pt x="5658678" y="26504"/>
                </a:cubicBezTo>
                <a:lnTo>
                  <a:pt x="5618921" y="13252"/>
                </a:lnTo>
                <a:lnTo>
                  <a:pt x="5579165" y="0"/>
                </a:lnTo>
                <a:cubicBezTo>
                  <a:pt x="5539408" y="4417"/>
                  <a:pt x="5499494" y="7595"/>
                  <a:pt x="5459895" y="13252"/>
                </a:cubicBezTo>
                <a:cubicBezTo>
                  <a:pt x="5437597" y="16437"/>
                  <a:pt x="5416097" y="24840"/>
                  <a:pt x="5393634" y="26504"/>
                </a:cubicBezTo>
                <a:cubicBezTo>
                  <a:pt x="5296617" y="33690"/>
                  <a:pt x="5199269" y="35339"/>
                  <a:pt x="5102087" y="39756"/>
                </a:cubicBezTo>
                <a:lnTo>
                  <a:pt x="5022574" y="6626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91204" y="4742698"/>
            <a:ext cx="1236418" cy="1506126"/>
            <a:chOff x="10953657" y="4522231"/>
            <a:chExt cx="1236418" cy="1506126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blipFill>
                  <a:blip r:embed="rId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2703442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8312426" y="3047180"/>
            <a:ext cx="3879574" cy="36584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836313" y="4360820"/>
            <a:ext cx="1236418" cy="2180371"/>
            <a:chOff x="11163731" y="4522230"/>
            <a:chExt cx="1236418" cy="2180371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965928" y="2620298"/>
            <a:ext cx="1236418" cy="1506126"/>
            <a:chOff x="10953657" y="4522231"/>
            <a:chExt cx="1236418" cy="15061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blipFill>
                  <a:blip r:embed="rId9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35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61505" y="1661602"/>
            <a:ext cx="736396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6F69AC"/>
                </a:solidFill>
                <a:latin typeface="UTM American Sans" panose="02040603050506020204" pitchFamily="18" charset="0"/>
              </a:rPr>
              <a:t>CHÀO </a:t>
            </a:r>
          </a:p>
          <a:p>
            <a:pPr algn="ctr"/>
            <a:r>
              <a:rPr lang="en-US" sz="13800" dirty="0">
                <a:solidFill>
                  <a:srgbClr val="6F69AC"/>
                </a:solidFill>
                <a:latin typeface="UTM American Sans" panose="02040603050506020204" pitchFamily="18" charset="0"/>
              </a:rPr>
              <a:t>TẠM BIỆT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42" y="341995"/>
            <a:ext cx="5125674" cy="3507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575353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5714" y="613866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4" y="382652"/>
            <a:ext cx="5275772" cy="33803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37" y="2305017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08221" y="2150907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3010" y="758987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970" y="2407957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80" y="303637"/>
            <a:ext cx="5749648" cy="3394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07" y="226763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16561" y="2147540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2934" y="586356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5908" y="2403091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0432" y="1638699"/>
            <a:ext cx="2633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pperplate" panose="02040603050506020204" pitchFamily="18" charset="0"/>
              </a:rPr>
              <a:t>TOÁN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440" y="2298942"/>
            <a:ext cx="9046464" cy="3833295"/>
            <a:chOff x="463296" y="2153013"/>
            <a:chExt cx="9046464" cy="3833295"/>
          </a:xfrm>
        </p:grpSpPr>
        <p:sp>
          <p:nvSpPr>
            <p:cNvPr id="21" name="TextBox 20"/>
            <p:cNvSpPr txBox="1"/>
            <p:nvPr/>
          </p:nvSpPr>
          <p:spPr>
            <a:xfrm>
              <a:off x="557784" y="2200656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PHÂN SỐ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296" y="2153013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8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381500" y="1473309"/>
            <a:ext cx="9014841" cy="4160103"/>
            <a:chOff x="494919" y="2133981"/>
            <a:chExt cx="9014841" cy="4160103"/>
          </a:xfrm>
        </p:grpSpPr>
        <p:sp>
          <p:nvSpPr>
            <p:cNvPr id="15" name="TextBox 14"/>
            <p:cNvSpPr txBox="1"/>
            <p:nvPr/>
          </p:nvSpPr>
          <p:spPr>
            <a:xfrm>
              <a:off x="557784" y="2200656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KHÁM</a:t>
              </a:r>
            </a:p>
            <a:p>
              <a:pPr algn="ctr"/>
              <a:r>
                <a:rPr lang="en-US" sz="13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PHÁ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919" y="2133981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0" b="1" dirty="0">
                  <a:solidFill>
                    <a:srgbClr val="92D050"/>
                  </a:solidFill>
                  <a:latin typeface="UTM Erie Black" panose="02040603050506020204" pitchFamily="18" charset="0"/>
                </a:rPr>
                <a:t>KHÁM</a:t>
              </a:r>
            </a:p>
            <a:p>
              <a:pPr algn="ctr"/>
              <a:r>
                <a:rPr lang="en-US" sz="13000" b="1" dirty="0">
                  <a:solidFill>
                    <a:srgbClr val="92D050"/>
                  </a:solidFill>
                  <a:latin typeface="UTM Erie Black" panose="02040603050506020204" pitchFamily="18" charset="0"/>
                </a:rPr>
                <a:t>PHÁ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719</Words>
  <Application>Microsoft Macintosh PowerPoint</Application>
  <PresentationFormat>Widescreen</PresentationFormat>
  <Paragraphs>196</Paragraphs>
  <Slides>32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等线</vt:lpstr>
      <vt:lpstr>UTM Tam Le</vt:lpstr>
      <vt:lpstr>#9Slide07 IcielStormtrooper</vt:lpstr>
      <vt:lpstr>UTM Sharnay</vt:lpstr>
      <vt:lpstr>UTM Copperplate</vt:lpstr>
      <vt:lpstr>Bahnschrift Light SemiCondensed</vt:lpstr>
      <vt:lpstr>Cambria Math</vt:lpstr>
      <vt:lpstr>UTM Erie Black</vt:lpstr>
      <vt:lpstr>UTM American Sans</vt:lpstr>
      <vt:lpstr>等线 Light</vt:lpstr>
      <vt:lpstr>.VnArial Narrow</vt:lpstr>
      <vt:lpstr>字魂59号-创粗黑</vt:lpstr>
      <vt:lpstr>Times New Roman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KTUTS</dc:creator>
  <cp:keywords>VIETBAO</cp:keywords>
  <cp:lastModifiedBy>Kwon Ji Yong</cp:lastModifiedBy>
  <cp:revision>78</cp:revision>
  <dcterms:created xsi:type="dcterms:W3CDTF">2019-08-06T05:56:47Z</dcterms:created>
  <dcterms:modified xsi:type="dcterms:W3CDTF">2022-02-07T02:29:55Z</dcterms:modified>
  <cp:version>B12</cp:version>
</cp:coreProperties>
</file>