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7"/>
  </p:notesMasterIdLst>
  <p:sldIdLst>
    <p:sldId id="283" r:id="rId2"/>
    <p:sldId id="260" r:id="rId3"/>
    <p:sldId id="286" r:id="rId4"/>
    <p:sldId id="284" r:id="rId5"/>
    <p:sldId id="285" r:id="rId6"/>
    <p:sldId id="287" r:id="rId7"/>
    <p:sldId id="288" r:id="rId8"/>
    <p:sldId id="26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300" r:id="rId19"/>
    <p:sldId id="301" r:id="rId20"/>
    <p:sldId id="302" r:id="rId21"/>
    <p:sldId id="303" r:id="rId22"/>
    <p:sldId id="298" r:id="rId23"/>
    <p:sldId id="299" r:id="rId24"/>
    <p:sldId id="264" r:id="rId25"/>
    <p:sldId id="271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C4E"/>
    <a:srgbClr val="F9C9F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1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90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74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1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86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92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20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090805"/>
            <a:ext cx="3050323" cy="2440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69648"/>
            <a:ext cx="933656" cy="74688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8790" y="3386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8790" y="6368646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4" y="-3124671"/>
            <a:ext cx="3050323" cy="244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8" y="9235782"/>
            <a:ext cx="933656" cy="7468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2" name="Rounded Rectangle 1"/>
          <p:cNvSpPr/>
          <p:nvPr userDrawn="1"/>
        </p:nvSpPr>
        <p:spPr>
          <a:xfrm>
            <a:off x="498417" y="157627"/>
            <a:ext cx="11650133" cy="6434666"/>
          </a:xfrm>
          <a:prstGeom prst="round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773379" y="5810441"/>
            <a:ext cx="11761689" cy="104755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716" y="5186242"/>
            <a:ext cx="1680670" cy="2184870"/>
          </a:xfrm>
          <a:prstGeom prst="rect">
            <a:avLst/>
          </a:prstGeom>
        </p:spPr>
      </p:pic>
      <p:pic>
        <p:nvPicPr>
          <p:cNvPr id="5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374">
            <a:off x="-732759" y="5971100"/>
            <a:ext cx="2187393" cy="155763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B350F7FA-112C-41AE-B21D-B1B48C7EA1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" y="0"/>
            <a:ext cx="5248394" cy="1182098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0BE794D9-4246-42BC-9C2C-45DD5E54EC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0910" y="0"/>
            <a:ext cx="5248394" cy="1182098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FDCE3CDE-FB27-4CB1-B9D4-63C84A72C4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6" y="-119859"/>
            <a:ext cx="1981556" cy="9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997446" y="3164523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17206" y="1150144"/>
            <a:ext cx="3172763" cy="1859280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016258" y="2532905"/>
            <a:ext cx="3702098" cy="2169477"/>
          </a:xfrm>
          <a:prstGeom prst="cloud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0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 rot="604889">
            <a:off x="2380766" y="1485528"/>
            <a:ext cx="2299219" cy="230383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 rot="21221316">
            <a:off x="1268395" y="4004307"/>
            <a:ext cx="1996365" cy="2000373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 rot="21221316">
            <a:off x="5735245" y="1788087"/>
            <a:ext cx="1872017" cy="1875775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 rot="604889">
            <a:off x="9083039" y="2040163"/>
            <a:ext cx="1620446" cy="1623699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 rot="604889">
            <a:off x="7208594" y="3902502"/>
            <a:ext cx="2097966" cy="2102178"/>
          </a:xfrm>
          <a:prstGeom prst="roundRect">
            <a:avLst/>
          </a:pr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0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260576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395442" y="1884285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398300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7772687" y="3822657"/>
            <a:ext cx="3250914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953" b="72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8790" y="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8790" y="6334780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14F5D1-8711-42B6-94E2-96393E35F8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D5EB85-25A8-4FA8-8BAA-09672C0851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4EE629-5314-4570-8B89-F8B9B23DD9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E374D7-257C-45DD-8484-EDA38A600B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E692BE-CEF3-4039-9898-84CDA878584D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4B9FCA-EAF6-4650-BE26-5AC3620827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microsoft.com/office/2007/relationships/hdphoto" Target="../media/hdphoto1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14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pic>
        <p:nvPicPr>
          <p:cNvPr id="3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71" y="617087"/>
            <a:ext cx="2676614" cy="2479481"/>
          </a:xfrm>
          <a:prstGeom prst="rect">
            <a:avLst/>
          </a:prstGeom>
        </p:spPr>
      </p:pic>
      <p:pic>
        <p:nvPicPr>
          <p:cNvPr id="5" name="图片 25">
            <a:extLst>
              <a:ext uri="{FF2B5EF4-FFF2-40B4-BE49-F238E27FC236}">
                <a16:creationId xmlns:a16="http://schemas.microsoft.com/office/drawing/2014/main" id="{CDB0315F-5F5E-4DC5-BE4B-AE1FA468D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417" y="4890937"/>
            <a:ext cx="1680670" cy="2184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41927" y="3606489"/>
            <a:ext cx="8390882" cy="1885473"/>
            <a:chOff x="-1496660" y="2639878"/>
            <a:chExt cx="8390882" cy="1885473"/>
          </a:xfrm>
        </p:grpSpPr>
        <p:sp>
          <p:nvSpPr>
            <p:cNvPr id="8" name="文本框 6"/>
            <p:cNvSpPr txBox="1"/>
            <p:nvPr/>
          </p:nvSpPr>
          <p:spPr>
            <a:xfrm>
              <a:off x="-794008" y="2639878"/>
              <a:ext cx="7010252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600" dirty="0">
                  <a:solidFill>
                    <a:schemeClr val="bg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-1496660" y="2663303"/>
              <a:ext cx="83908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  <a:ea typeface="迷你简准圆" panose="03000509000000000000" pitchFamily="65" charset="-122"/>
                </a:rPr>
                <a:t>LUYỆN TẬP</a:t>
              </a:r>
              <a:endParaRPr lang="zh-CN" altLang="en-US" sz="115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69" y="5182384"/>
            <a:ext cx="2187393" cy="1557639"/>
          </a:xfrm>
          <a:prstGeom prst="rect">
            <a:avLst/>
          </a:prstGeom>
        </p:spPr>
      </p:pic>
      <p:sp>
        <p:nvSpPr>
          <p:cNvPr id="12" name="文本框 6"/>
          <p:cNvSpPr txBox="1"/>
          <p:nvPr/>
        </p:nvSpPr>
        <p:spPr>
          <a:xfrm>
            <a:off x="3832410" y="5779398"/>
            <a:ext cx="839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(</a:t>
            </a:r>
            <a:r>
              <a:rPr lang="en-US" altLang="zh-CN" sz="5400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Trang</a:t>
            </a:r>
            <a:r>
              <a:rPr lang="en-US" altLang="zh-CN" sz="5400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Thang Vu" panose="03090702030407020404" pitchFamily="66" charset="0"/>
                <a:ea typeface="迷你简准圆" panose="03000509000000000000" pitchFamily="65" charset="-122"/>
              </a:rPr>
              <a:t> 136)</a:t>
            </a:r>
            <a:endParaRPr lang="zh-CN" altLang="en-US" sz="5400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Thang Vu" panose="03090702030407020404" pitchFamily="66" charset="0"/>
              <a:ea typeface="迷你简准圆" panose="03000509000000000000" pitchFamily="65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639327" y="2632203"/>
            <a:ext cx="3220753" cy="92333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UTM Davida" panose="02040603050506020204" pitchFamily="18" charset="0"/>
                <a:ea typeface="迷你简准圆" panose="03000509000000000000" pitchFamily="65" charset="-122"/>
              </a:rPr>
              <a:t>MÔN TOÁN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UTM Davida" panose="02040603050506020204" pitchFamily="18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8" y="1069241"/>
                <a:ext cx="2446759" cy="139230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84" y="2801788"/>
                <a:ext cx="1844031" cy="139230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95" y="4534335"/>
                <a:ext cx="2151808" cy="139230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1069241"/>
                <a:ext cx="3948260" cy="1384161"/>
              </a:xfrm>
              <a:prstGeom prst="rect">
                <a:avLst/>
              </a:prstGeom>
              <a:blipFill>
                <a:blip r:embed="rId5"/>
                <a:stretch>
                  <a:fillRect l="-641" t="-917" r="-5449" b="-3211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515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 l="-4082" t="-909" r="-17347" b="-309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15" y="2801595"/>
                <a:ext cx="3812005" cy="1392241"/>
              </a:xfrm>
              <a:prstGeom prst="rect">
                <a:avLst/>
              </a:prstGeom>
              <a:blipFill>
                <a:blip r:embed="rId7"/>
                <a:stretch>
                  <a:fillRect l="-997" t="-901" r="-5648" b="-297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920" y="2792936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 l="-4082" t="-901" r="-18367" b="-297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7" y="4533370"/>
                <a:ext cx="4352217" cy="1392497"/>
              </a:xfrm>
              <a:prstGeom prst="rect">
                <a:avLst/>
              </a:prstGeom>
              <a:blipFill>
                <a:blip r:embed="rId9"/>
                <a:stretch>
                  <a:fillRect l="-581" t="-909" r="-4651" b="-309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2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 l="-4396" r="-10989" b="-678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88" y="1069241"/>
                <a:ext cx="2446759" cy="139230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284" y="2801788"/>
                <a:ext cx="1844031" cy="139230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395" y="4534335"/>
                <a:ext cx="2151808" cy="139230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1069241"/>
                <a:ext cx="3770328" cy="1384161"/>
              </a:xfrm>
              <a:prstGeom prst="rect">
                <a:avLst/>
              </a:prstGeom>
              <a:blipFill>
                <a:blip r:embed="rId5"/>
                <a:stretch>
                  <a:fillRect t="-917" r="-3691" b="-3211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251" y="1069241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 l="-4082" t="-909" r="-18367" b="-309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315" y="2801595"/>
                <a:ext cx="3770328" cy="1392241"/>
              </a:xfrm>
              <a:prstGeom prst="rect">
                <a:avLst/>
              </a:prstGeom>
              <a:blipFill>
                <a:blip r:embed="rId7"/>
                <a:stretch>
                  <a:fillRect t="-901" r="-3691" b="-297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355" y="2801532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 l="-4082" t="-901" r="-18367" b="-297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4533370"/>
                <a:ext cx="4507709" cy="1392304"/>
              </a:xfrm>
              <a:prstGeom prst="rect">
                <a:avLst/>
              </a:prstGeom>
              <a:blipFill>
                <a:blip r:embed="rId9"/>
                <a:stretch>
                  <a:fillRect t="-909" r="-3090" b="-309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481" y="4906154"/>
                <a:ext cx="1153649" cy="738664"/>
              </a:xfrm>
              <a:prstGeom prst="rect">
                <a:avLst/>
              </a:prstGeom>
              <a:blipFill>
                <a:blip r:embed="rId10"/>
                <a:stretch>
                  <a:fillRect l="-4348" r="-10870" b="-678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80" y="2066523"/>
            <a:ext cx="1985211" cy="2862322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Viết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0" y="186034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38923" y="1568385"/>
              <a:ext cx="306688" cy="538927"/>
              <a:chOff x="2707" y="1337"/>
              <a:chExt cx="276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07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2: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Tìm</a:t>
            </a:r>
            <a:r>
              <a:rPr lang="en-US" altLang="en-US" sz="6000" b="1" dirty="0">
                <a:solidFill>
                  <a:schemeClr val="accent1"/>
                </a:solidFill>
              </a:rPr>
              <a:t> x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32972" y="1499492"/>
            <a:ext cx="5438274" cy="2489477"/>
            <a:chOff x="718744" y="1689182"/>
            <a:chExt cx="5438274" cy="2489477"/>
          </a:xfrm>
        </p:grpSpPr>
        <p:sp>
          <p:nvSpPr>
            <p:cNvPr id="40" name="矩形 5"/>
            <p:cNvSpPr>
              <a:spLocks noChangeAspect="1"/>
            </p:cNvSpPr>
            <p:nvPr/>
          </p:nvSpPr>
          <p:spPr>
            <a:xfrm>
              <a:off x="718744" y="1689182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m:t>x</m:t>
                        </m:r>
                        <m:r>
                          <a:rPr lang="en-US" sz="4800" b="1" i="1" dirty="0" smtClean="0">
                            <a:ln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903" y="2182971"/>
                  <a:ext cx="4746171" cy="1392304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708820" y="3988969"/>
            <a:ext cx="5438274" cy="2489477"/>
            <a:chOff x="5708820" y="3645523"/>
            <a:chExt cx="5438274" cy="2489477"/>
          </a:xfrm>
        </p:grpSpPr>
        <p:sp>
          <p:nvSpPr>
            <p:cNvPr id="43" name="矩形 5"/>
            <p:cNvSpPr>
              <a:spLocks noChangeAspect="1"/>
            </p:cNvSpPr>
            <p:nvPr/>
          </p:nvSpPr>
          <p:spPr>
            <a:xfrm>
              <a:off x="5708820" y="3645523"/>
              <a:ext cx="5438274" cy="2489477"/>
            </a:xfrm>
            <a:custGeom>
              <a:avLst/>
              <a:gdLst>
                <a:gd name="connsiteX0" fmla="*/ 0 w 9384121"/>
                <a:gd name="connsiteY0" fmla="*/ 0 h 1506113"/>
                <a:gd name="connsiteX1" fmla="*/ 9384121 w 9384121"/>
                <a:gd name="connsiteY1" fmla="*/ 0 h 1506113"/>
                <a:gd name="connsiteX2" fmla="*/ 9384121 w 9384121"/>
                <a:gd name="connsiteY2" fmla="*/ 1506113 h 1506113"/>
                <a:gd name="connsiteX3" fmla="*/ 0 w 9384121"/>
                <a:gd name="connsiteY3" fmla="*/ 1506113 h 1506113"/>
                <a:gd name="connsiteX4" fmla="*/ 0 w 9384121"/>
                <a:gd name="connsiteY4" fmla="*/ 0 h 1506113"/>
                <a:gd name="connsiteX0" fmla="*/ 0 w 9393746"/>
                <a:gd name="connsiteY0" fmla="*/ 57752 h 1506113"/>
                <a:gd name="connsiteX1" fmla="*/ 9393746 w 9393746"/>
                <a:gd name="connsiteY1" fmla="*/ 0 h 1506113"/>
                <a:gd name="connsiteX2" fmla="*/ 9393746 w 9393746"/>
                <a:gd name="connsiteY2" fmla="*/ 1506113 h 1506113"/>
                <a:gd name="connsiteX3" fmla="*/ 9625 w 9393746"/>
                <a:gd name="connsiteY3" fmla="*/ 1506113 h 1506113"/>
                <a:gd name="connsiteX4" fmla="*/ 0 w 9393746"/>
                <a:gd name="connsiteY4" fmla="*/ 57752 h 1506113"/>
                <a:gd name="connsiteX0" fmla="*/ 1168813 w 10562559"/>
                <a:gd name="connsiteY0" fmla="*/ 215651 h 1664012"/>
                <a:gd name="connsiteX1" fmla="*/ 10562559 w 10562559"/>
                <a:gd name="connsiteY1" fmla="*/ 157899 h 1664012"/>
                <a:gd name="connsiteX2" fmla="*/ 10562559 w 10562559"/>
                <a:gd name="connsiteY2" fmla="*/ 1664012 h 1664012"/>
                <a:gd name="connsiteX3" fmla="*/ 1178438 w 10562559"/>
                <a:gd name="connsiteY3" fmla="*/ 1664012 h 1664012"/>
                <a:gd name="connsiteX4" fmla="*/ 1168813 w 10562559"/>
                <a:gd name="connsiteY4" fmla="*/ 215651 h 1664012"/>
                <a:gd name="connsiteX0" fmla="*/ 1168813 w 10562559"/>
                <a:gd name="connsiteY0" fmla="*/ 326691 h 1775052"/>
                <a:gd name="connsiteX1" fmla="*/ 10562559 w 10562559"/>
                <a:gd name="connsiteY1" fmla="*/ 268939 h 1775052"/>
                <a:gd name="connsiteX2" fmla="*/ 10562559 w 10562559"/>
                <a:gd name="connsiteY2" fmla="*/ 1775052 h 1775052"/>
                <a:gd name="connsiteX3" fmla="*/ 1178438 w 10562559"/>
                <a:gd name="connsiteY3" fmla="*/ 1775052 h 1775052"/>
                <a:gd name="connsiteX4" fmla="*/ 1168813 w 10562559"/>
                <a:gd name="connsiteY4" fmla="*/ 326691 h 1775052"/>
                <a:gd name="connsiteX0" fmla="*/ 1168813 w 10562559"/>
                <a:gd name="connsiteY0" fmla="*/ 326691 h 2061941"/>
                <a:gd name="connsiteX1" fmla="*/ 10562559 w 10562559"/>
                <a:gd name="connsiteY1" fmla="*/ 268939 h 2061941"/>
                <a:gd name="connsiteX2" fmla="*/ 10562559 w 10562559"/>
                <a:gd name="connsiteY2" fmla="*/ 1775052 h 2061941"/>
                <a:gd name="connsiteX3" fmla="*/ 1178438 w 10562559"/>
                <a:gd name="connsiteY3" fmla="*/ 1775052 h 2061941"/>
                <a:gd name="connsiteX4" fmla="*/ 1168813 w 10562559"/>
                <a:gd name="connsiteY4" fmla="*/ 326691 h 2061941"/>
                <a:gd name="connsiteX0" fmla="*/ 1159782 w 11212294"/>
                <a:gd name="connsiteY0" fmla="*/ 261548 h 1888556"/>
                <a:gd name="connsiteX1" fmla="*/ 10409149 w 11212294"/>
                <a:gd name="connsiteY1" fmla="*/ 300049 h 1888556"/>
                <a:gd name="connsiteX2" fmla="*/ 10553528 w 11212294"/>
                <a:gd name="connsiteY2" fmla="*/ 1709909 h 1888556"/>
                <a:gd name="connsiteX3" fmla="*/ 1169407 w 11212294"/>
                <a:gd name="connsiteY3" fmla="*/ 1709909 h 1888556"/>
                <a:gd name="connsiteX4" fmla="*/ 1159782 w 11212294"/>
                <a:gd name="connsiteY4" fmla="*/ 261548 h 1888556"/>
                <a:gd name="connsiteX0" fmla="*/ 1157470 w 11198477"/>
                <a:gd name="connsiteY0" fmla="*/ 208624 h 1830306"/>
                <a:gd name="connsiteX1" fmla="*/ 10369782 w 11198477"/>
                <a:gd name="connsiteY1" fmla="*/ 333587 h 1830306"/>
                <a:gd name="connsiteX2" fmla="*/ 10551216 w 11198477"/>
                <a:gd name="connsiteY2" fmla="*/ 1656985 h 1830306"/>
                <a:gd name="connsiteX3" fmla="*/ 1167095 w 11198477"/>
                <a:gd name="connsiteY3" fmla="*/ 1656985 h 1830306"/>
                <a:gd name="connsiteX4" fmla="*/ 1157470 w 11198477"/>
                <a:gd name="connsiteY4" fmla="*/ 208624 h 1830306"/>
                <a:gd name="connsiteX0" fmla="*/ 1157470 w 12195291"/>
                <a:gd name="connsiteY0" fmla="*/ 83980 h 1688293"/>
                <a:gd name="connsiteX1" fmla="*/ 10369782 w 12195291"/>
                <a:gd name="connsiteY1" fmla="*/ 208943 h 1688293"/>
                <a:gd name="connsiteX2" fmla="*/ 12176532 w 12195291"/>
                <a:gd name="connsiteY2" fmla="*/ 502931 h 1688293"/>
                <a:gd name="connsiteX3" fmla="*/ 10551216 w 12195291"/>
                <a:gd name="connsiteY3" fmla="*/ 1532341 h 1688293"/>
                <a:gd name="connsiteX4" fmla="*/ 1167095 w 12195291"/>
                <a:gd name="connsiteY4" fmla="*/ 1532341 h 1688293"/>
                <a:gd name="connsiteX5" fmla="*/ 1157470 w 12195291"/>
                <a:gd name="connsiteY5" fmla="*/ 83980 h 168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5291" h="1688293">
                  <a:moveTo>
                    <a:pt x="1157470" y="83980"/>
                  </a:moveTo>
                  <a:cubicBezTo>
                    <a:pt x="2691251" y="-136586"/>
                    <a:pt x="8533272" y="139118"/>
                    <a:pt x="10369782" y="208943"/>
                  </a:cubicBezTo>
                  <a:cubicBezTo>
                    <a:pt x="12206292" y="278768"/>
                    <a:pt x="12146293" y="282365"/>
                    <a:pt x="12176532" y="502931"/>
                  </a:cubicBezTo>
                  <a:cubicBezTo>
                    <a:pt x="12206771" y="723497"/>
                    <a:pt x="12386122" y="1360773"/>
                    <a:pt x="10551216" y="1532341"/>
                  </a:cubicBezTo>
                  <a:cubicBezTo>
                    <a:pt x="8716310" y="1703909"/>
                    <a:pt x="2732719" y="1773735"/>
                    <a:pt x="1167095" y="1532341"/>
                  </a:cubicBezTo>
                  <a:cubicBezTo>
                    <a:pt x="-398529" y="1290947"/>
                    <a:pt x="-376311" y="304546"/>
                    <a:pt x="1157470" y="83980"/>
                  </a:cubicBez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164" y="4213345"/>
                  <a:ext cx="3800271" cy="1392241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" y="3280093"/>
            <a:ext cx="1693825" cy="32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1" y="2419075"/>
            <a:ext cx="2426245" cy="2426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081" y="4432780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chưa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thừa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biết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0" y="1586903"/>
            <a:ext cx="3940768" cy="3940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 dirty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m:t>x</m:t>
                      </m:r>
                      <m:r>
                        <a:rPr lang="en-US" sz="4800" b="1" i="1" dirty="0" smtClean="0">
                          <a:ln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823847"/>
                <a:ext cx="2788777" cy="1392304"/>
              </a:xfrm>
              <a:prstGeom prst="rect">
                <a:avLst/>
              </a:prstGeom>
              <a:blipFill>
                <a:blip r:embed="rId4"/>
                <a:stretch>
                  <a:fillRect l="-2273" t="-901" r="-8182" b="-297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428322"/>
                <a:ext cx="2470805" cy="1384161"/>
              </a:xfrm>
              <a:prstGeom prst="rect">
                <a:avLst/>
              </a:prstGeom>
              <a:blipFill>
                <a:blip r:embed="rId5"/>
                <a:stretch>
                  <a:fillRect l="-2564" r="-9231" b="-309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8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54" y="2325088"/>
            <a:ext cx="2689624" cy="2697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905" y="3278255"/>
            <a:ext cx="4952685" cy="70788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7979" y="2286000"/>
            <a:ext cx="597269" cy="8903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16" y="2731168"/>
            <a:ext cx="2089913" cy="2494577"/>
          </a:xfrm>
          <a:prstGeom prst="rect">
            <a:avLst/>
          </a:prstGeom>
        </p:spPr>
      </p:pic>
      <p:sp>
        <p:nvSpPr>
          <p:cNvPr id="10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35" y="4373593"/>
            <a:ext cx="7964898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tìm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bị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chia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</a:rPr>
              <a:t>thương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4" y="2219753"/>
            <a:ext cx="3342656" cy="3352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31" y="1211229"/>
                <a:ext cx="4746171" cy="139230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2603533"/>
                <a:ext cx="2925032" cy="1392304"/>
              </a:xfrm>
              <a:prstGeom prst="rect">
                <a:avLst/>
              </a:prstGeom>
              <a:blipFill>
                <a:blip r:embed="rId4"/>
                <a:stretch>
                  <a:fillRect l="-2165" r="-7359" b="-297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68" y="4187691"/>
                <a:ext cx="2163028" cy="1383777"/>
              </a:xfrm>
              <a:prstGeom prst="rect">
                <a:avLst/>
              </a:prstGeom>
              <a:blipFill>
                <a:blip r:embed="rId5"/>
                <a:stretch>
                  <a:fillRect l="-3509" r="-10526" b="-30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chemeClr val="accent1"/>
                </a:solidFill>
              </a:rPr>
              <a:t>Bài 3: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447800"/>
            <a:ext cx="19607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hnschrift SemiBold" pitchFamily="34" charset="0"/>
              </a:rPr>
              <a:t>    2     3</a:t>
            </a:r>
          </a:p>
          <a:p>
            <a:r>
              <a:rPr lang="en-US" sz="4000" dirty="0">
                <a:latin typeface="Bahnschrift SemiBold" pitchFamily="34" charset="0"/>
              </a:rPr>
              <a:t>a.     x</a:t>
            </a:r>
          </a:p>
          <a:p>
            <a:r>
              <a:rPr lang="en-US" sz="4000" dirty="0">
                <a:latin typeface="Bahnschrift SemiBold" pitchFamily="34" charset="0"/>
              </a:rPr>
              <a:t>    3     2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95400" y="2560320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40280" y="2560320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92880" y="2484120"/>
            <a:ext cx="19880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hnschrift SemiBold" pitchFamily="34" charset="0"/>
              </a:rPr>
              <a:t>    4     7</a:t>
            </a:r>
          </a:p>
          <a:p>
            <a:r>
              <a:rPr lang="en-US" sz="4000" dirty="0">
                <a:latin typeface="Bahnschrift SemiBold" pitchFamily="34" charset="0"/>
              </a:rPr>
              <a:t>b.     x</a:t>
            </a:r>
          </a:p>
          <a:p>
            <a:r>
              <a:rPr lang="en-US" sz="4000" dirty="0">
                <a:latin typeface="Bahnschrift SemiBold" pitchFamily="34" charset="0"/>
              </a:rPr>
              <a:t>    7     4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26280" y="3596640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71160" y="3596640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26680" y="3688080"/>
            <a:ext cx="19976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hnschrift SemiBold" pitchFamily="34" charset="0"/>
              </a:rPr>
              <a:t>    1      2</a:t>
            </a:r>
          </a:p>
          <a:p>
            <a:r>
              <a:rPr lang="en-US" sz="4000" dirty="0">
                <a:latin typeface="Bahnschrift SemiBold" pitchFamily="34" charset="0"/>
              </a:rPr>
              <a:t>c.     x</a:t>
            </a:r>
          </a:p>
          <a:p>
            <a:r>
              <a:rPr lang="en-US" sz="4000" dirty="0">
                <a:latin typeface="Bahnschrift SemiBold" pitchFamily="34" charset="0"/>
              </a:rPr>
              <a:t>    2      1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260080" y="4800600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204960" y="4800600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chemeClr val="accent1"/>
                </a:solidFill>
              </a:rPr>
              <a:t>Bài 3: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" y="1402080"/>
            <a:ext cx="19607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hnschrift SemiBold" pitchFamily="34" charset="0"/>
              </a:rPr>
              <a:t>    2     3</a:t>
            </a:r>
          </a:p>
          <a:p>
            <a:r>
              <a:rPr lang="en-US" sz="4000" dirty="0">
                <a:latin typeface="Bahnschrift SemiBold" pitchFamily="34" charset="0"/>
              </a:rPr>
              <a:t>a.     x</a:t>
            </a:r>
          </a:p>
          <a:p>
            <a:r>
              <a:rPr lang="en-US" sz="4000" dirty="0">
                <a:latin typeface="Bahnschrift SemiBold" pitchFamily="34" charset="0"/>
              </a:rPr>
              <a:t>    3     2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80160" y="2514600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25040" y="2514600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26080" y="1417320"/>
            <a:ext cx="23631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2 x 3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=     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3 x 2   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459480" y="2471058"/>
            <a:ext cx="1286692" cy="26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63738" y="1471749"/>
            <a:ext cx="11095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6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=     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6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397138" y="2536371"/>
            <a:ext cx="459376" cy="15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17623" y="1493519"/>
            <a:ext cx="1279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= 1    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02874" y="3829595"/>
            <a:ext cx="19880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hnschrift SemiBold" pitchFamily="34" charset="0"/>
              </a:rPr>
              <a:t>    4     7</a:t>
            </a:r>
          </a:p>
          <a:p>
            <a:r>
              <a:rPr lang="en-US" sz="4000" dirty="0">
                <a:latin typeface="Bahnschrift SemiBold" pitchFamily="34" charset="0"/>
              </a:rPr>
              <a:t>b.     x</a:t>
            </a:r>
          </a:p>
          <a:p>
            <a:r>
              <a:rPr lang="en-US" sz="4000" dirty="0">
                <a:latin typeface="Bahnschrift SemiBold" pitchFamily="34" charset="0"/>
              </a:rPr>
              <a:t>    7     4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936274" y="4942115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81154" y="4942115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82194" y="3844835"/>
            <a:ext cx="23775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4 x 7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=     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7 x 4    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115594" y="4898573"/>
            <a:ext cx="1286692" cy="26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19852" y="3899264"/>
            <a:ext cx="12891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28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=    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28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8053252" y="4979128"/>
            <a:ext cx="687977" cy="65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673737" y="3921034"/>
            <a:ext cx="1279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= 1    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33" grpId="0"/>
      <p:bldP spid="38" grpId="0"/>
      <p:bldP spid="43" grpId="0"/>
      <p:bldP spid="45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30596" y="3564362"/>
            <a:ext cx="6036655" cy="1594853"/>
            <a:chOff x="3430596" y="3564362"/>
            <a:chExt cx="6036655" cy="1594853"/>
          </a:xfrm>
        </p:grpSpPr>
        <p:sp>
          <p:nvSpPr>
            <p:cNvPr id="8" name="文本框 6"/>
            <p:cNvSpPr txBox="1"/>
            <p:nvPr/>
          </p:nvSpPr>
          <p:spPr>
            <a:xfrm>
              <a:off x="3430596" y="3589555"/>
              <a:ext cx="59404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526779" y="3564362"/>
              <a:ext cx="59404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  <a:ea typeface="迷你简准圆" panose="03000509000000000000" pitchFamily="65" charset="-122"/>
                </a:rPr>
                <a:t>KHỞI ĐỘNG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chemeClr val="accent1"/>
                </a:solidFill>
              </a:rPr>
              <a:t>Bài 3: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2960" y="1576252"/>
            <a:ext cx="19880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hnschrift SemiBold" pitchFamily="34" charset="0"/>
              </a:rPr>
              <a:t>    4     7</a:t>
            </a:r>
          </a:p>
          <a:p>
            <a:r>
              <a:rPr lang="en-US" sz="4000" dirty="0">
                <a:latin typeface="Bahnschrift SemiBold" pitchFamily="34" charset="0"/>
              </a:rPr>
              <a:t>b.     x</a:t>
            </a:r>
          </a:p>
          <a:p>
            <a:r>
              <a:rPr lang="en-US" sz="4000" dirty="0">
                <a:latin typeface="Bahnschrift SemiBold" pitchFamily="34" charset="0"/>
              </a:rPr>
              <a:t>    7     4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356360" y="2688772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01240" y="2688772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02280" y="1591492"/>
            <a:ext cx="23775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</a:rPr>
              <a:t>    4 x 7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</a:rPr>
              <a:t>=     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</a:rPr>
              <a:t>    7 x 4    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3535680" y="2645230"/>
            <a:ext cx="1286692" cy="26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9938" y="1645921"/>
            <a:ext cx="12891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</a:rPr>
              <a:t>    28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</a:rPr>
              <a:t>=     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</a:rPr>
              <a:t>    28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473338" y="2725785"/>
            <a:ext cx="687977" cy="65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93823" y="1667691"/>
            <a:ext cx="1279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</a:rPr>
              <a:t>   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</a:rPr>
              <a:t>= 1    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</a:rPr>
              <a:t>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2874" y="3829595"/>
            <a:ext cx="19816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hnschrift SemiBold" pitchFamily="34" charset="0"/>
              </a:rPr>
              <a:t>    1      2</a:t>
            </a:r>
          </a:p>
          <a:p>
            <a:r>
              <a:rPr lang="en-US" sz="4000" dirty="0">
                <a:latin typeface="Bahnschrift SemiBold" pitchFamily="34" charset="0"/>
              </a:rPr>
              <a:t>c.     x</a:t>
            </a:r>
          </a:p>
          <a:p>
            <a:r>
              <a:rPr lang="en-US" sz="4000" dirty="0">
                <a:latin typeface="Bahnschrift SemiBold" pitchFamily="34" charset="0"/>
              </a:rPr>
              <a:t>    2     1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936274" y="4942115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81154" y="4942115"/>
            <a:ext cx="502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82194" y="3844835"/>
            <a:ext cx="22621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1 x 2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=     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2 x 1    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115594" y="4898573"/>
            <a:ext cx="1286692" cy="26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19852" y="3899264"/>
            <a:ext cx="11095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2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=     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2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053252" y="4979128"/>
            <a:ext cx="687977" cy="65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73737" y="3921034"/>
            <a:ext cx="1279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= 1    </a:t>
            </a:r>
          </a:p>
          <a:p>
            <a:r>
              <a:rPr lang="en-US" sz="4000" dirty="0">
                <a:solidFill>
                  <a:srgbClr val="FF0000"/>
                </a:solidFill>
                <a:latin typeface="Bahnschrift SemiBold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5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210" y="1860347"/>
            <a:ext cx="9669063" cy="224676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m  ,</a:t>
            </a: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m .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347787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    =   1 (m)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 1 m</a:t>
            </a: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24" y="176303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solidFill>
            <a:schemeClr val="lt1">
              <a:alpha val="69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chemeClr val="accent1"/>
                </a:solidFill>
              </a:rPr>
              <a:t>Bài 4:</a:t>
            </a:r>
          </a:p>
        </p:txBody>
      </p:sp>
      <p:sp>
        <p:nvSpPr>
          <p:cNvPr id="6" name="Rectangle 5"/>
          <p:cNvSpPr/>
          <p:nvPr/>
        </p:nvSpPr>
        <p:spPr>
          <a:xfrm>
            <a:off x="9248804" y="1665906"/>
            <a:ext cx="4411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64D2">
                    <a:lumMod val="50000"/>
                  </a:srgbClr>
                </a:solidFill>
                <a:latin typeface="Times New Roman" panose="02020603050405020304" pitchFamily="18" charset="0"/>
              </a:rPr>
              <a:t>2</a:t>
            </a:r>
          </a:p>
          <a:p>
            <a:r>
              <a:rPr lang="en-US" sz="4000" b="1" dirty="0">
                <a:solidFill>
                  <a:srgbClr val="0064D2">
                    <a:lumMod val="50000"/>
                  </a:srgbClr>
                </a:solidFill>
                <a:latin typeface="Times New Roman" panose="02020603050405020304" pitchFamily="18" charset="0"/>
              </a:rPr>
              <a:t>5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1"/>
            <a:endCxn id="6" idx="3"/>
          </p:cNvCxnSpPr>
          <p:nvPr/>
        </p:nvCxnSpPr>
        <p:spPr>
          <a:xfrm>
            <a:off x="9248804" y="2327626"/>
            <a:ext cx="44114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076119" y="178564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980118" y="2547648"/>
            <a:ext cx="4411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64D2">
                    <a:lumMod val="50000"/>
                  </a:srgbClr>
                </a:solidFill>
                <a:latin typeface="Times New Roman" panose="02020603050405020304" pitchFamily="18" charset="0"/>
              </a:rPr>
              <a:t>2</a:t>
            </a:r>
          </a:p>
          <a:p>
            <a:r>
              <a:rPr lang="en-US" sz="4000" b="1" dirty="0">
                <a:solidFill>
                  <a:srgbClr val="0064D2">
                    <a:lumMod val="50000"/>
                  </a:srgbClr>
                </a:solidFill>
                <a:latin typeface="Times New Roman" panose="02020603050405020304" pitchFamily="18" charset="0"/>
              </a:rPr>
              <a:t>5</a:t>
            </a:r>
            <a:endParaRPr lang="en-US" dirty="0"/>
          </a:p>
        </p:txBody>
      </p:sp>
      <p:cxnSp>
        <p:nvCxnSpPr>
          <p:cNvPr id="11" name="Straight Connector 10"/>
          <p:cNvCxnSpPr>
            <a:stCxn id="10" idx="1"/>
            <a:endCxn id="10" idx="3"/>
          </p:cNvCxnSpPr>
          <p:nvPr/>
        </p:nvCxnSpPr>
        <p:spPr>
          <a:xfrm>
            <a:off x="3980118" y="3209368"/>
            <a:ext cx="44114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78833" y="4931620"/>
            <a:ext cx="4411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64D2">
                    <a:lumMod val="50000"/>
                  </a:srgbClr>
                </a:solidFill>
                <a:latin typeface="Times New Roman" panose="02020603050405020304" pitchFamily="18" charset="0"/>
              </a:rPr>
              <a:t>2</a:t>
            </a:r>
          </a:p>
          <a:p>
            <a:r>
              <a:rPr lang="en-US" sz="4000" b="1" dirty="0">
                <a:solidFill>
                  <a:srgbClr val="0064D2">
                    <a:lumMod val="50000"/>
                  </a:srgbClr>
                </a:solidFill>
                <a:latin typeface="Times New Roman" panose="02020603050405020304" pitchFamily="18" charset="0"/>
              </a:rPr>
              <a:t>5</a:t>
            </a:r>
            <a:endParaRPr lang="en-US" dirty="0"/>
          </a:p>
        </p:txBody>
      </p:sp>
      <p:cxnSp>
        <p:nvCxnSpPr>
          <p:cNvPr id="13" name="Straight Connector 12"/>
          <p:cNvCxnSpPr>
            <a:stCxn id="12" idx="1"/>
            <a:endCxn id="12" idx="3"/>
          </p:cNvCxnSpPr>
          <p:nvPr/>
        </p:nvCxnSpPr>
        <p:spPr>
          <a:xfrm>
            <a:off x="4578833" y="5593340"/>
            <a:ext cx="44114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15004" y="4942506"/>
            <a:ext cx="4411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64D2">
                    <a:lumMod val="50000"/>
                  </a:srgbClr>
                </a:solidFill>
                <a:latin typeface="Times New Roman" panose="02020603050405020304" pitchFamily="18" charset="0"/>
              </a:rPr>
              <a:t>2</a:t>
            </a:r>
          </a:p>
          <a:p>
            <a:r>
              <a:rPr lang="en-US" sz="4000" b="1" dirty="0">
                <a:solidFill>
                  <a:srgbClr val="0064D2">
                    <a:lumMod val="50000"/>
                  </a:srgbClr>
                </a:solidFill>
                <a:latin typeface="Times New Roman" panose="02020603050405020304" pitchFamily="18" charset="0"/>
              </a:rPr>
              <a:t>5</a:t>
            </a:r>
            <a:endParaRPr lang="en-US" dirty="0"/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>
          <a:xfrm>
            <a:off x="5515004" y="5604226"/>
            <a:ext cx="44114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4" grpId="0" animBg="1"/>
      <p:bldP spid="4" grpId="0" animBg="1"/>
      <p:bldP spid="6" grpId="0"/>
      <p:bldP spid="6" grpId="1"/>
      <p:bldP spid="9" grpId="0"/>
      <p:bldP spid="10" grpId="0"/>
      <p:bldP spid="10" grpId="1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0"/>
            <a:ext cx="12192000" cy="6867539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3942468" y="3589555"/>
            <a:ext cx="46644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Banh Mi" pitchFamily="2" charset="0"/>
              <a:ea typeface="迷你简准圆" panose="03000509000000000000" pitchFamily="65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4042452" y="3573698"/>
            <a:ext cx="46644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  <a:ea typeface="迷你简准圆" panose="03000509000000000000" pitchFamily="65" charset="-122"/>
              </a:rPr>
              <a:t>CỦNG CỐ</a:t>
            </a:r>
            <a:endParaRPr lang="zh-CN" altLang="en-US" sz="9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Banh Mi" pitchFamily="2" charset="0"/>
              <a:ea typeface="迷你简准圆" panose="03000509000000000000" pitchFamily="65" charset="-122"/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798">
            <a:off x="234923" y="4326497"/>
            <a:ext cx="787224" cy="467414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7" y="-11745"/>
            <a:ext cx="8541431" cy="650087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" y="898985"/>
            <a:ext cx="762091" cy="855236"/>
          </a:xfrm>
          <a:prstGeom prst="rect">
            <a:avLst/>
          </a:prstGeom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15" y="165186"/>
            <a:ext cx="1017372" cy="1274731"/>
          </a:xfrm>
          <a:prstGeom prst="rect">
            <a:avLst/>
          </a:prstGeom>
        </p:spPr>
      </p:pic>
      <p:sp>
        <p:nvSpPr>
          <p:cNvPr id="14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917" y="1439917"/>
            <a:ext cx="9669063" cy="707886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91" y="2555796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8" b="96338" l="5650" r="98305">
                        <a14:foregroundMark x1="37571" y1="32958" x2="47458" y2="40000"/>
                        <a14:foregroundMark x1="55085" y1="32113" x2="61017" y2="40282"/>
                        <a14:foregroundMark x1="49435" y1="41127" x2="51695" y2="49296"/>
                        <a14:foregroundMark x1="46045" y1="65634" x2="55085" y2="77746"/>
                        <a14:foregroundMark x1="30226" y1="78873" x2="41525" y2="84507"/>
                        <a14:foregroundMark x1="30791" y1="78028" x2="64407" y2="77465"/>
                        <a14:foregroundMark x1="64689" y1="77746" x2="79096" y2="80845"/>
                        <a14:foregroundMark x1="67514" y1="69014" x2="71186" y2="71549"/>
                        <a14:foregroundMark x1="67797" y1="71549" x2="77966" y2="77746"/>
                        <a14:foregroundMark x1="68927" y1="70141" x2="77966" y2="74085"/>
                        <a14:foregroundMark x1="74294" y1="70141" x2="79379" y2="74648"/>
                        <a14:foregroundMark x1="79096" y1="68451" x2="81921" y2="81690"/>
                        <a14:foregroundMark x1="34463" y1="69859" x2="25141" y2="84507"/>
                        <a14:foregroundMark x1="24859" y1="83099" x2="27966" y2="76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59" y="3722469"/>
            <a:ext cx="3342656" cy="33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95698" y="2921619"/>
            <a:ext cx="8664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ctr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indent="-857250">
              <a:buFontTx/>
              <a:buChar char="-"/>
              <a:defRPr/>
            </a:pP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0174" y="1721290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Dặn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dò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6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5" y="4603371"/>
            <a:ext cx="1922200" cy="22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86" y="577516"/>
            <a:ext cx="9875764" cy="63669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4552" y="2898626"/>
            <a:ext cx="67867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Chúc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các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em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Học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tốt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14" name="图片 19">
            <a:extLst>
              <a:ext uri="{FF2B5EF4-FFF2-40B4-BE49-F238E27FC236}">
                <a16:creationId xmlns:a16="http://schemas.microsoft.com/office/drawing/2014/main" id="{19C67691-F563-4B33-ACEB-C3A8FD306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7" b="40728"/>
          <a:stretch/>
        </p:blipFill>
        <p:spPr>
          <a:xfrm>
            <a:off x="114910" y="5819980"/>
            <a:ext cx="12192000" cy="1047559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82" y="419145"/>
            <a:ext cx="2676614" cy="2479481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9" y="5041160"/>
            <a:ext cx="2187393" cy="1557639"/>
          </a:xfrm>
          <a:prstGeom prst="rect">
            <a:avLst/>
          </a:prstGeom>
        </p:spPr>
      </p:pic>
      <p:pic>
        <p:nvPicPr>
          <p:cNvPr id="17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87" y="1856827"/>
            <a:ext cx="2343793" cy="4523619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E1D83A05-6052-4C34-80E4-2BD35A094C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68" y="4673697"/>
            <a:ext cx="802839" cy="5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920" y="1074823"/>
            <a:ext cx="8628996" cy="1638910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105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3" cstate="print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9279427" y="3114502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4" cstate="print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214579" y="3184460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5" cstate="print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6292403" y="3114502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 cstate="print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79" y="1151394"/>
                <a:ext cx="870430" cy="139230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1" y="1246737"/>
            <a:ext cx="7396020" cy="158504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34474"/>
              </p:ext>
            </p:extLst>
          </p:nvPr>
        </p:nvGraphicFramePr>
        <p:xfrm>
          <a:off x="5079146" y="1509895"/>
          <a:ext cx="21320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4" imgW="583920" imgH="393480" progId="">
                  <p:embed/>
                </p:oleObj>
              </mc:Choice>
              <mc:Fallback>
                <p:oleObj name="Equation" r:id="rId4" imgW="583920" imgH="39348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146" y="1509895"/>
                        <a:ext cx="213201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82508" y="3184460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 cstate="print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 cstate="print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222040" y="3141111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 cstate="print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 cstate="print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16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516" y="462587"/>
            <a:ext cx="7396020" cy="1692771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                 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11456"/>
              </p:ext>
            </p:extLst>
          </p:nvPr>
        </p:nvGraphicFramePr>
        <p:xfrm>
          <a:off x="4467225" y="787400"/>
          <a:ext cx="1714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4" imgW="469800" imgH="393480" progId="">
                  <p:embed/>
                </p:oleObj>
              </mc:Choice>
              <mc:Fallback>
                <p:oleObj name="Equation" r:id="rId4" imgW="469800" imgH="39348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787400"/>
                        <a:ext cx="1714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211597" y="3130003"/>
            <a:ext cx="2751484" cy="1945204"/>
            <a:chOff x="1173179" y="2770847"/>
            <a:chExt cx="2751484" cy="1945204"/>
          </a:xfrm>
        </p:grpSpPr>
        <p:grpSp>
          <p:nvGrpSpPr>
            <p:cNvPr id="7" name="Group 6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C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6" cstate="print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155362" y="3141111"/>
            <a:ext cx="2751484" cy="1945204"/>
            <a:chOff x="1173179" y="2770847"/>
            <a:chExt cx="2751484" cy="1945204"/>
          </a:xfrm>
        </p:grpSpPr>
        <p:grpSp>
          <p:nvGrpSpPr>
            <p:cNvPr id="26" name="Group 25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28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B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7" cstate="print"/>
                  <a:stretch>
                    <a:fillRect b="-21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121936" y="3130003"/>
            <a:ext cx="2751484" cy="1945204"/>
            <a:chOff x="1173179" y="2770847"/>
            <a:chExt cx="2751484" cy="1945204"/>
          </a:xfrm>
        </p:grpSpPr>
        <p:grpSp>
          <p:nvGrpSpPr>
            <p:cNvPr id="32" name="Group 31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34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A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8" cstate="print"/>
                  <a:stretch>
                    <a:fillRect b="-2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9190894" y="3184460"/>
            <a:ext cx="2751484" cy="1945204"/>
            <a:chOff x="1173179" y="2770847"/>
            <a:chExt cx="2751484" cy="1945204"/>
          </a:xfrm>
        </p:grpSpPr>
        <p:grpSp>
          <p:nvGrpSpPr>
            <p:cNvPr id="38" name="Group 37"/>
            <p:cNvGrpSpPr/>
            <p:nvPr/>
          </p:nvGrpSpPr>
          <p:grpSpPr>
            <a:xfrm>
              <a:off x="1173179" y="2770847"/>
              <a:ext cx="2751484" cy="1945204"/>
              <a:chOff x="1173179" y="2770847"/>
              <a:chExt cx="2751484" cy="1945204"/>
            </a:xfrm>
          </p:grpSpPr>
          <p:sp>
            <p:nvSpPr>
              <p:cNvPr id="40" name="流程图: 过程 11"/>
              <p:cNvSpPr/>
              <p:nvPr/>
            </p:nvSpPr>
            <p:spPr>
              <a:xfrm>
                <a:off x="1894074" y="2770847"/>
                <a:ext cx="2030589" cy="194520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340 w 10000"/>
                  <a:gd name="connsiteY4" fmla="*/ 4718 h 10000"/>
                  <a:gd name="connsiteX5" fmla="*/ 0 w 10000"/>
                  <a:gd name="connsiteY5" fmla="*/ 0 h 10000"/>
                  <a:gd name="connsiteX0" fmla="*/ 551 w 10551"/>
                  <a:gd name="connsiteY0" fmla="*/ 0 h 10573"/>
                  <a:gd name="connsiteX1" fmla="*/ 10551 w 10551"/>
                  <a:gd name="connsiteY1" fmla="*/ 0 h 10573"/>
                  <a:gd name="connsiteX2" fmla="*/ 10551 w 10551"/>
                  <a:gd name="connsiteY2" fmla="*/ 10000 h 10573"/>
                  <a:gd name="connsiteX3" fmla="*/ 0 w 10551"/>
                  <a:gd name="connsiteY3" fmla="*/ 10573 h 10573"/>
                  <a:gd name="connsiteX4" fmla="*/ 1891 w 10551"/>
                  <a:gd name="connsiteY4" fmla="*/ 4718 h 10573"/>
                  <a:gd name="connsiteX5" fmla="*/ 551 w 10551"/>
                  <a:gd name="connsiteY5" fmla="*/ 0 h 10573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551"/>
                  <a:gd name="connsiteY0" fmla="*/ 0 h 11719"/>
                  <a:gd name="connsiteX1" fmla="*/ 10551 w 10551"/>
                  <a:gd name="connsiteY1" fmla="*/ 1146 h 11719"/>
                  <a:gd name="connsiteX2" fmla="*/ 10551 w 10551"/>
                  <a:gd name="connsiteY2" fmla="*/ 11146 h 11719"/>
                  <a:gd name="connsiteX3" fmla="*/ 0 w 10551"/>
                  <a:gd name="connsiteY3" fmla="*/ 11719 h 11719"/>
                  <a:gd name="connsiteX4" fmla="*/ 1891 w 10551"/>
                  <a:gd name="connsiteY4" fmla="*/ 5864 h 11719"/>
                  <a:gd name="connsiteX5" fmla="*/ 529 w 10551"/>
                  <a:gd name="connsiteY5" fmla="*/ 0 h 11719"/>
                  <a:gd name="connsiteX0" fmla="*/ 529 w 10683"/>
                  <a:gd name="connsiteY0" fmla="*/ 0 h 11719"/>
                  <a:gd name="connsiteX1" fmla="*/ 10551 w 10683"/>
                  <a:gd name="connsiteY1" fmla="*/ 1146 h 11719"/>
                  <a:gd name="connsiteX2" fmla="*/ 10683 w 10683"/>
                  <a:gd name="connsiteY2" fmla="*/ 11146 h 11719"/>
                  <a:gd name="connsiteX3" fmla="*/ 0 w 10683"/>
                  <a:gd name="connsiteY3" fmla="*/ 11719 h 11719"/>
                  <a:gd name="connsiteX4" fmla="*/ 1891 w 10683"/>
                  <a:gd name="connsiteY4" fmla="*/ 5864 h 11719"/>
                  <a:gd name="connsiteX5" fmla="*/ 529 w 10683"/>
                  <a:gd name="connsiteY5" fmla="*/ 0 h 1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3" h="11719">
                    <a:moveTo>
                      <a:pt x="529" y="0"/>
                    </a:moveTo>
                    <a:cubicBezTo>
                      <a:pt x="3672" y="1814"/>
                      <a:pt x="7210" y="764"/>
                      <a:pt x="10551" y="1146"/>
                    </a:cubicBezTo>
                    <a:lnTo>
                      <a:pt x="10683" y="11146"/>
                    </a:lnTo>
                    <a:lnTo>
                      <a:pt x="0" y="11719"/>
                    </a:lnTo>
                    <a:cubicBezTo>
                      <a:pt x="-1" y="10054"/>
                      <a:pt x="1892" y="7529"/>
                      <a:pt x="1891" y="5864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9C6DC"/>
              </a:solidFill>
              <a:ln w="2857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73179" y="3105503"/>
                <a:ext cx="1334612" cy="1334612"/>
              </a:xfrm>
              <a:prstGeom prst="ellipse">
                <a:avLst/>
              </a:prstGeom>
              <a:solidFill>
                <a:srgbClr val="F9C9F3"/>
              </a:solidFill>
              <a:ln w="101600" cmpd="thickThin">
                <a:solidFill>
                  <a:srgbClr val="5E0C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6"/>
              <p:cNvSpPr txBox="1"/>
              <p:nvPr/>
            </p:nvSpPr>
            <p:spPr>
              <a:xfrm>
                <a:off x="1404273" y="2993565"/>
                <a:ext cx="87242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dirty="0">
                    <a:solidFill>
                      <a:srgbClr val="002060"/>
                    </a:solidFill>
                    <a:effectLst>
                      <a:glow rad="101600">
                        <a:schemeClr val="bg1">
                          <a:alpha val="60000"/>
                        </a:schemeClr>
                      </a:glow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VN Thang Vu" panose="03090702030407020404" pitchFamily="66" charset="0"/>
                    <a:ea typeface="迷你简准圆" panose="03000509000000000000" pitchFamily="65" charset="-122"/>
                  </a:rPr>
                  <a:t>D</a:t>
                </a:r>
                <a:endParaRPr lang="zh-CN" altLang="en-US" sz="8800" dirty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Thang Vu" panose="03090702030407020404" pitchFamily="66" charset="0"/>
                  <a:ea typeface="迷你简准圆" panose="03000509000000000000" pitchFamily="65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5400" b="1" i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UTM Cookies" panose="0204060305050602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5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Cookies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959" y="2923867"/>
                  <a:ext cx="1138359" cy="1686359"/>
                </a:xfrm>
                <a:prstGeom prst="rect">
                  <a:avLst/>
                </a:prstGeom>
                <a:blipFill>
                  <a:blip r:embed="rId9" cstate="print"/>
                  <a:stretch>
                    <a:fillRect b="-25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787400"/>
            <a:ext cx="1025646" cy="1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1246737"/>
            <a:ext cx="9669063" cy="1323439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40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:Muốn chia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6F424A89-5784-43A8-A7A5-1FF6FAB8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10" y="3303717"/>
            <a:ext cx="9888698" cy="132343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3682" r="7381" b="6240"/>
          <a:stretch/>
        </p:blipFill>
        <p:spPr>
          <a:xfrm>
            <a:off x="0" y="-9539"/>
            <a:ext cx="12192000" cy="68675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83114" y="3589555"/>
            <a:ext cx="5943488" cy="1580538"/>
            <a:chOff x="3483114" y="3589555"/>
            <a:chExt cx="5943488" cy="1580538"/>
          </a:xfrm>
        </p:grpSpPr>
        <p:sp>
          <p:nvSpPr>
            <p:cNvPr id="8" name="文本框 6"/>
            <p:cNvSpPr txBox="1"/>
            <p:nvPr/>
          </p:nvSpPr>
          <p:spPr>
            <a:xfrm>
              <a:off x="3483114" y="3589555"/>
              <a:ext cx="583544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rgbClr val="FFFF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  <a:ea typeface="迷你简准圆" panose="03000509000000000000" pitchFamily="65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3591158" y="3600433"/>
              <a:ext cx="583544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dirty="0">
                  <a:solidFill>
                    <a:schemeClr val="bg1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  <a:ea typeface="迷你简准圆" panose="03000509000000000000" pitchFamily="65" charset="-122"/>
                </a:rPr>
                <a:t>LUYỆN TẬP</a:t>
              </a:r>
              <a:endParaRPr lang="zh-CN" altLang="en-US" sz="96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  <a:ea typeface="迷你简准圆" panose="03000509000000000000" pitchFamily="65" charset="-122"/>
              </a:endParaRPr>
            </a:p>
          </p:txBody>
        </p:sp>
      </p:grpSp>
      <p:pic>
        <p:nvPicPr>
          <p:cNvPr id="11" name="图片 17">
            <a:extLst>
              <a:ext uri="{FF2B5EF4-FFF2-40B4-BE49-F238E27FC236}">
                <a16:creationId xmlns:a16="http://schemas.microsoft.com/office/drawing/2014/main" id="{F725E104-2D26-4FEF-AC7B-24E815462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7" y="530307"/>
            <a:ext cx="2676614" cy="2479481"/>
          </a:xfrm>
          <a:prstGeom prst="rect">
            <a:avLst/>
          </a:prstGeom>
        </p:spPr>
      </p:pic>
      <p:pic>
        <p:nvPicPr>
          <p:cNvPr id="12" name="图片 33">
            <a:extLst>
              <a:ext uri="{FF2B5EF4-FFF2-40B4-BE49-F238E27FC236}">
                <a16:creationId xmlns:a16="http://schemas.microsoft.com/office/drawing/2014/main" id="{1DA95EBC-C88A-420E-BF18-383574154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6" y="3868616"/>
            <a:ext cx="1512978" cy="29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4156" y="4890262"/>
            <a:ext cx="990068" cy="1832123"/>
            <a:chOff x="448272" y="733220"/>
            <a:chExt cx="742551" cy="137409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97825" y="1069364"/>
              <a:ext cx="0" cy="768485"/>
            </a:xfrm>
            <a:prstGeom prst="line">
              <a:avLst/>
            </a:prstGeom>
            <a:ln w="158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48272" y="733220"/>
              <a:ext cx="742551" cy="435147"/>
            </a:xfrm>
            <a:custGeom>
              <a:avLst/>
              <a:gdLst>
                <a:gd name="T0" fmla="*/ 325 w 379"/>
                <a:gd name="T1" fmla="*/ 93 h 221"/>
                <a:gd name="T2" fmla="*/ 317 w 379"/>
                <a:gd name="T3" fmla="*/ 93 h 221"/>
                <a:gd name="T4" fmla="*/ 239 w 379"/>
                <a:gd name="T5" fmla="*/ 33 h 221"/>
                <a:gd name="T6" fmla="*/ 188 w 379"/>
                <a:gd name="T7" fmla="*/ 51 h 221"/>
                <a:gd name="T8" fmla="*/ 133 w 379"/>
                <a:gd name="T9" fmla="*/ 0 h 221"/>
                <a:gd name="T10" fmla="*/ 78 w 379"/>
                <a:gd name="T11" fmla="*/ 55 h 221"/>
                <a:gd name="T12" fmla="*/ 78 w 379"/>
                <a:gd name="T13" fmla="*/ 56 h 221"/>
                <a:gd name="T14" fmla="*/ 66 w 379"/>
                <a:gd name="T15" fmla="*/ 55 h 221"/>
                <a:gd name="T16" fmla="*/ 0 w 379"/>
                <a:gd name="T17" fmla="*/ 122 h 221"/>
                <a:gd name="T18" fmla="*/ 66 w 379"/>
                <a:gd name="T19" fmla="*/ 188 h 221"/>
                <a:gd name="T20" fmla="*/ 97 w 379"/>
                <a:gd name="T21" fmla="*/ 181 h 221"/>
                <a:gd name="T22" fmla="*/ 157 w 379"/>
                <a:gd name="T23" fmla="*/ 221 h 221"/>
                <a:gd name="T24" fmla="*/ 212 w 379"/>
                <a:gd name="T25" fmla="*/ 190 h 221"/>
                <a:gd name="T26" fmla="*/ 239 w 379"/>
                <a:gd name="T27" fmla="*/ 194 h 221"/>
                <a:gd name="T28" fmla="*/ 284 w 379"/>
                <a:gd name="T29" fmla="*/ 180 h 221"/>
                <a:gd name="T30" fmla="*/ 325 w 379"/>
                <a:gd name="T31" fmla="*/ 200 h 221"/>
                <a:gd name="T32" fmla="*/ 379 w 379"/>
                <a:gd name="T33" fmla="*/ 146 h 221"/>
                <a:gd name="T34" fmla="*/ 325 w 379"/>
                <a:gd name="T35" fmla="*/ 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221">
                  <a:moveTo>
                    <a:pt x="325" y="93"/>
                  </a:moveTo>
                  <a:cubicBezTo>
                    <a:pt x="322" y="93"/>
                    <a:pt x="320" y="93"/>
                    <a:pt x="317" y="93"/>
                  </a:cubicBezTo>
                  <a:cubicBezTo>
                    <a:pt x="308" y="59"/>
                    <a:pt x="276" y="33"/>
                    <a:pt x="239" y="33"/>
                  </a:cubicBezTo>
                  <a:cubicBezTo>
                    <a:pt x="220" y="33"/>
                    <a:pt x="202" y="40"/>
                    <a:pt x="188" y="51"/>
                  </a:cubicBezTo>
                  <a:cubicBezTo>
                    <a:pt x="186" y="23"/>
                    <a:pt x="162" y="0"/>
                    <a:pt x="133" y="0"/>
                  </a:cubicBezTo>
                  <a:cubicBezTo>
                    <a:pt x="102" y="0"/>
                    <a:pt x="78" y="25"/>
                    <a:pt x="78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4" y="56"/>
                    <a:pt x="70" y="55"/>
                    <a:pt x="66" y="55"/>
                  </a:cubicBezTo>
                  <a:cubicBezTo>
                    <a:pt x="30" y="55"/>
                    <a:pt x="0" y="85"/>
                    <a:pt x="0" y="122"/>
                  </a:cubicBezTo>
                  <a:cubicBezTo>
                    <a:pt x="0" y="158"/>
                    <a:pt x="30" y="188"/>
                    <a:pt x="66" y="188"/>
                  </a:cubicBezTo>
                  <a:cubicBezTo>
                    <a:pt x="78" y="188"/>
                    <a:pt x="88" y="185"/>
                    <a:pt x="97" y="181"/>
                  </a:cubicBezTo>
                  <a:cubicBezTo>
                    <a:pt x="107" y="204"/>
                    <a:pt x="130" y="221"/>
                    <a:pt x="157" y="221"/>
                  </a:cubicBezTo>
                  <a:cubicBezTo>
                    <a:pt x="180" y="221"/>
                    <a:pt x="201" y="208"/>
                    <a:pt x="212" y="190"/>
                  </a:cubicBezTo>
                  <a:cubicBezTo>
                    <a:pt x="220" y="193"/>
                    <a:pt x="229" y="194"/>
                    <a:pt x="239" y="194"/>
                  </a:cubicBezTo>
                  <a:cubicBezTo>
                    <a:pt x="256" y="194"/>
                    <a:pt x="271" y="189"/>
                    <a:pt x="284" y="180"/>
                  </a:cubicBezTo>
                  <a:cubicBezTo>
                    <a:pt x="294" y="192"/>
                    <a:pt x="309" y="200"/>
                    <a:pt x="325" y="200"/>
                  </a:cubicBezTo>
                  <a:cubicBezTo>
                    <a:pt x="355" y="200"/>
                    <a:pt x="379" y="176"/>
                    <a:pt x="379" y="146"/>
                  </a:cubicBezTo>
                  <a:cubicBezTo>
                    <a:pt x="379" y="117"/>
                    <a:pt x="355" y="93"/>
                    <a:pt x="325" y="93"/>
                  </a:cubicBezTo>
                  <a:close/>
                </a:path>
              </a:pathLst>
            </a:custGeom>
            <a:solidFill>
              <a:srgbClr val="EAF7F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647814" y="1568385"/>
              <a:ext cx="300021" cy="538927"/>
              <a:chOff x="2715" y="1337"/>
              <a:chExt cx="270" cy="4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Rectangle 28"/>
              <p:cNvSpPr>
                <a:spLocks noChangeArrowheads="1"/>
              </p:cNvSpPr>
              <p:nvPr/>
            </p:nvSpPr>
            <p:spPr bwMode="auto">
              <a:xfrm>
                <a:off x="2835" y="1454"/>
                <a:ext cx="28" cy="3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Oval 29"/>
              <p:cNvSpPr>
                <a:spLocks noChangeArrowheads="1"/>
              </p:cNvSpPr>
              <p:nvPr/>
            </p:nvSpPr>
            <p:spPr bwMode="auto">
              <a:xfrm>
                <a:off x="2715" y="1337"/>
                <a:ext cx="270" cy="270"/>
              </a:xfrm>
              <a:prstGeom prst="ellipse">
                <a:avLst/>
              </a:prstGeom>
              <a:solidFill>
                <a:srgbClr val="FFF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0"/>
              <p:cNvSpPr>
                <a:spLocks/>
              </p:cNvSpPr>
              <p:nvPr/>
            </p:nvSpPr>
            <p:spPr bwMode="auto">
              <a:xfrm>
                <a:off x="2849" y="1471"/>
                <a:ext cx="134" cy="81"/>
              </a:xfrm>
              <a:custGeom>
                <a:avLst/>
                <a:gdLst>
                  <a:gd name="T0" fmla="*/ 56 w 56"/>
                  <a:gd name="T1" fmla="*/ 7 h 34"/>
                  <a:gd name="T2" fmla="*/ 0 w 56"/>
                  <a:gd name="T3" fmla="*/ 0 h 34"/>
                  <a:gd name="T4" fmla="*/ 45 w 56"/>
                  <a:gd name="T5" fmla="*/ 34 h 34"/>
                  <a:gd name="T6" fmla="*/ 56 w 56"/>
                  <a:gd name="T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56" y="7"/>
                    </a:moveTo>
                    <a:cubicBezTo>
                      <a:pt x="38" y="14"/>
                      <a:pt x="17" y="12"/>
                      <a:pt x="0" y="0"/>
                    </a:cubicBezTo>
                    <a:cubicBezTo>
                      <a:pt x="9" y="19"/>
                      <a:pt x="26" y="31"/>
                      <a:pt x="45" y="34"/>
                    </a:cubicBezTo>
                    <a:cubicBezTo>
                      <a:pt x="51" y="26"/>
                      <a:pt x="55" y="17"/>
                      <a:pt x="56" y="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2849" y="1364"/>
                <a:ext cx="124" cy="112"/>
              </a:xfrm>
              <a:custGeom>
                <a:avLst/>
                <a:gdLst>
                  <a:gd name="T0" fmla="*/ 34 w 52"/>
                  <a:gd name="T1" fmla="*/ 0 h 47"/>
                  <a:gd name="T2" fmla="*/ 0 w 52"/>
                  <a:gd name="T3" fmla="*/ 45 h 47"/>
                  <a:gd name="T4" fmla="*/ 52 w 52"/>
                  <a:gd name="T5" fmla="*/ 23 h 47"/>
                  <a:gd name="T6" fmla="*/ 34 w 52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34" y="0"/>
                    </a:moveTo>
                    <a:cubicBezTo>
                      <a:pt x="31" y="19"/>
                      <a:pt x="19" y="36"/>
                      <a:pt x="0" y="45"/>
                    </a:cubicBezTo>
                    <a:cubicBezTo>
                      <a:pt x="21" y="47"/>
                      <a:pt x="40" y="38"/>
                      <a:pt x="52" y="23"/>
                    </a:cubicBezTo>
                    <a:cubicBezTo>
                      <a:pt x="48" y="14"/>
                      <a:pt x="42" y="6"/>
                      <a:pt x="34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2796" y="1337"/>
                <a:ext cx="86" cy="134"/>
              </a:xfrm>
              <a:custGeom>
                <a:avLst/>
                <a:gdLst>
                  <a:gd name="T0" fmla="*/ 0 w 36"/>
                  <a:gd name="T1" fmla="*/ 4 h 56"/>
                  <a:gd name="T2" fmla="*/ 22 w 36"/>
                  <a:gd name="T3" fmla="*/ 56 h 56"/>
                  <a:gd name="T4" fmla="*/ 29 w 36"/>
                  <a:gd name="T5" fmla="*/ 0 h 56"/>
                  <a:gd name="T6" fmla="*/ 22 w 36"/>
                  <a:gd name="T7" fmla="*/ 0 h 56"/>
                  <a:gd name="T8" fmla="*/ 0 w 36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6">
                    <a:moveTo>
                      <a:pt x="0" y="4"/>
                    </a:moveTo>
                    <a:cubicBezTo>
                      <a:pt x="15" y="16"/>
                      <a:pt x="24" y="35"/>
                      <a:pt x="22" y="56"/>
                    </a:cubicBezTo>
                    <a:cubicBezTo>
                      <a:pt x="34" y="39"/>
                      <a:pt x="36" y="18"/>
                      <a:pt x="29" y="0"/>
                    </a:cubicBezTo>
                    <a:cubicBezTo>
                      <a:pt x="26" y="0"/>
                      <a:pt x="24" y="0"/>
                      <a:pt x="22" y="0"/>
                    </a:cubicBezTo>
                    <a:cubicBezTo>
                      <a:pt x="14" y="0"/>
                      <a:pt x="6" y="1"/>
                      <a:pt x="0" y="4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2715" y="1390"/>
                <a:ext cx="134" cy="81"/>
              </a:xfrm>
              <a:custGeom>
                <a:avLst/>
                <a:gdLst>
                  <a:gd name="T0" fmla="*/ 0 w 56"/>
                  <a:gd name="T1" fmla="*/ 28 h 34"/>
                  <a:gd name="T2" fmla="*/ 56 w 56"/>
                  <a:gd name="T3" fmla="*/ 34 h 34"/>
                  <a:gd name="T4" fmla="*/ 11 w 56"/>
                  <a:gd name="T5" fmla="*/ 0 h 34"/>
                  <a:gd name="T6" fmla="*/ 0 w 56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4">
                    <a:moveTo>
                      <a:pt x="0" y="28"/>
                    </a:moveTo>
                    <a:cubicBezTo>
                      <a:pt x="18" y="20"/>
                      <a:pt x="39" y="22"/>
                      <a:pt x="56" y="34"/>
                    </a:cubicBezTo>
                    <a:cubicBezTo>
                      <a:pt x="47" y="15"/>
                      <a:pt x="30" y="3"/>
                      <a:pt x="11" y="0"/>
                    </a:cubicBezTo>
                    <a:cubicBezTo>
                      <a:pt x="5" y="8"/>
                      <a:pt x="1" y="17"/>
                      <a:pt x="0" y="28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>
                <a:spLocks/>
              </p:cNvSpPr>
              <p:nvPr/>
            </p:nvSpPr>
            <p:spPr bwMode="auto">
              <a:xfrm>
                <a:off x="2724" y="1466"/>
                <a:ext cx="125" cy="112"/>
              </a:xfrm>
              <a:custGeom>
                <a:avLst/>
                <a:gdLst>
                  <a:gd name="T0" fmla="*/ 18 w 52"/>
                  <a:gd name="T1" fmla="*/ 47 h 47"/>
                  <a:gd name="T2" fmla="*/ 52 w 52"/>
                  <a:gd name="T3" fmla="*/ 2 h 47"/>
                  <a:gd name="T4" fmla="*/ 0 w 52"/>
                  <a:gd name="T5" fmla="*/ 25 h 47"/>
                  <a:gd name="T6" fmla="*/ 18 w 5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7">
                    <a:moveTo>
                      <a:pt x="18" y="47"/>
                    </a:moveTo>
                    <a:cubicBezTo>
                      <a:pt x="21" y="28"/>
                      <a:pt x="33" y="11"/>
                      <a:pt x="52" y="2"/>
                    </a:cubicBezTo>
                    <a:cubicBezTo>
                      <a:pt x="31" y="0"/>
                      <a:pt x="12" y="9"/>
                      <a:pt x="0" y="25"/>
                    </a:cubicBezTo>
                    <a:cubicBezTo>
                      <a:pt x="4" y="34"/>
                      <a:pt x="10" y="42"/>
                      <a:pt x="18" y="47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5"/>
              <p:cNvSpPr>
                <a:spLocks/>
              </p:cNvSpPr>
              <p:nvPr/>
            </p:nvSpPr>
            <p:spPr bwMode="auto">
              <a:xfrm>
                <a:off x="2815" y="1471"/>
                <a:ext cx="87" cy="136"/>
              </a:xfrm>
              <a:custGeom>
                <a:avLst/>
                <a:gdLst>
                  <a:gd name="T0" fmla="*/ 36 w 36"/>
                  <a:gd name="T1" fmla="*/ 52 h 57"/>
                  <a:gd name="T2" fmla="*/ 14 w 36"/>
                  <a:gd name="T3" fmla="*/ 0 h 57"/>
                  <a:gd name="T4" fmla="*/ 8 w 36"/>
                  <a:gd name="T5" fmla="*/ 56 h 57"/>
                  <a:gd name="T6" fmla="*/ 14 w 36"/>
                  <a:gd name="T7" fmla="*/ 57 h 57"/>
                  <a:gd name="T8" fmla="*/ 36 w 36"/>
                  <a:gd name="T9" fmla="*/ 5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7">
                    <a:moveTo>
                      <a:pt x="36" y="52"/>
                    </a:moveTo>
                    <a:cubicBezTo>
                      <a:pt x="21" y="40"/>
                      <a:pt x="12" y="21"/>
                      <a:pt x="14" y="0"/>
                    </a:cubicBezTo>
                    <a:cubicBezTo>
                      <a:pt x="2" y="17"/>
                      <a:pt x="0" y="38"/>
                      <a:pt x="8" y="56"/>
                    </a:cubicBezTo>
                    <a:cubicBezTo>
                      <a:pt x="10" y="56"/>
                      <a:pt x="12" y="57"/>
                      <a:pt x="14" y="57"/>
                    </a:cubicBezTo>
                    <a:cubicBezTo>
                      <a:pt x="22" y="57"/>
                      <a:pt x="30" y="55"/>
                      <a:pt x="36" y="52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39147" y="3143421"/>
            <a:ext cx="466445" cy="273344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2381229" y="0"/>
            <a:ext cx="901601" cy="528352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flipH="1">
            <a:off x="9781171" y="276755"/>
            <a:ext cx="1185005" cy="694428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flipH="1">
            <a:off x="7683700" y="753110"/>
            <a:ext cx="744257" cy="436145"/>
          </a:xfrm>
          <a:custGeom>
            <a:avLst/>
            <a:gdLst>
              <a:gd name="T0" fmla="*/ 325 w 379"/>
              <a:gd name="T1" fmla="*/ 93 h 221"/>
              <a:gd name="T2" fmla="*/ 317 w 379"/>
              <a:gd name="T3" fmla="*/ 93 h 221"/>
              <a:gd name="T4" fmla="*/ 239 w 379"/>
              <a:gd name="T5" fmla="*/ 33 h 221"/>
              <a:gd name="T6" fmla="*/ 188 w 379"/>
              <a:gd name="T7" fmla="*/ 51 h 221"/>
              <a:gd name="T8" fmla="*/ 133 w 379"/>
              <a:gd name="T9" fmla="*/ 0 h 221"/>
              <a:gd name="T10" fmla="*/ 78 w 379"/>
              <a:gd name="T11" fmla="*/ 55 h 221"/>
              <a:gd name="T12" fmla="*/ 78 w 379"/>
              <a:gd name="T13" fmla="*/ 56 h 221"/>
              <a:gd name="T14" fmla="*/ 66 w 379"/>
              <a:gd name="T15" fmla="*/ 55 h 221"/>
              <a:gd name="T16" fmla="*/ 0 w 379"/>
              <a:gd name="T17" fmla="*/ 122 h 221"/>
              <a:gd name="T18" fmla="*/ 66 w 379"/>
              <a:gd name="T19" fmla="*/ 188 h 221"/>
              <a:gd name="T20" fmla="*/ 97 w 379"/>
              <a:gd name="T21" fmla="*/ 181 h 221"/>
              <a:gd name="T22" fmla="*/ 157 w 379"/>
              <a:gd name="T23" fmla="*/ 221 h 221"/>
              <a:gd name="T24" fmla="*/ 212 w 379"/>
              <a:gd name="T25" fmla="*/ 190 h 221"/>
              <a:gd name="T26" fmla="*/ 239 w 379"/>
              <a:gd name="T27" fmla="*/ 194 h 221"/>
              <a:gd name="T28" fmla="*/ 284 w 379"/>
              <a:gd name="T29" fmla="*/ 180 h 221"/>
              <a:gd name="T30" fmla="*/ 325 w 379"/>
              <a:gd name="T31" fmla="*/ 200 h 221"/>
              <a:gd name="T32" fmla="*/ 379 w 379"/>
              <a:gd name="T33" fmla="*/ 146 h 221"/>
              <a:gd name="T34" fmla="*/ 325 w 379"/>
              <a:gd name="T35" fmla="*/ 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9" h="221">
                <a:moveTo>
                  <a:pt x="325" y="93"/>
                </a:moveTo>
                <a:cubicBezTo>
                  <a:pt x="322" y="93"/>
                  <a:pt x="320" y="93"/>
                  <a:pt x="317" y="93"/>
                </a:cubicBezTo>
                <a:cubicBezTo>
                  <a:pt x="308" y="59"/>
                  <a:pt x="276" y="33"/>
                  <a:pt x="239" y="33"/>
                </a:cubicBezTo>
                <a:cubicBezTo>
                  <a:pt x="220" y="33"/>
                  <a:pt x="202" y="40"/>
                  <a:pt x="188" y="51"/>
                </a:cubicBezTo>
                <a:cubicBezTo>
                  <a:pt x="186" y="23"/>
                  <a:pt x="162" y="0"/>
                  <a:pt x="133" y="0"/>
                </a:cubicBezTo>
                <a:cubicBezTo>
                  <a:pt x="102" y="0"/>
                  <a:pt x="78" y="25"/>
                  <a:pt x="78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4" y="56"/>
                  <a:pt x="70" y="55"/>
                  <a:pt x="66" y="55"/>
                </a:cubicBezTo>
                <a:cubicBezTo>
                  <a:pt x="30" y="55"/>
                  <a:pt x="0" y="85"/>
                  <a:pt x="0" y="122"/>
                </a:cubicBezTo>
                <a:cubicBezTo>
                  <a:pt x="0" y="158"/>
                  <a:pt x="30" y="188"/>
                  <a:pt x="66" y="188"/>
                </a:cubicBezTo>
                <a:cubicBezTo>
                  <a:pt x="78" y="188"/>
                  <a:pt x="88" y="185"/>
                  <a:pt x="97" y="181"/>
                </a:cubicBezTo>
                <a:cubicBezTo>
                  <a:pt x="107" y="204"/>
                  <a:pt x="130" y="221"/>
                  <a:pt x="157" y="221"/>
                </a:cubicBezTo>
                <a:cubicBezTo>
                  <a:pt x="180" y="221"/>
                  <a:pt x="201" y="208"/>
                  <a:pt x="212" y="190"/>
                </a:cubicBezTo>
                <a:cubicBezTo>
                  <a:pt x="220" y="193"/>
                  <a:pt x="229" y="194"/>
                  <a:pt x="239" y="194"/>
                </a:cubicBezTo>
                <a:cubicBezTo>
                  <a:pt x="256" y="194"/>
                  <a:pt x="271" y="189"/>
                  <a:pt x="284" y="180"/>
                </a:cubicBezTo>
                <a:cubicBezTo>
                  <a:pt x="294" y="192"/>
                  <a:pt x="309" y="200"/>
                  <a:pt x="325" y="200"/>
                </a:cubicBezTo>
                <a:cubicBezTo>
                  <a:pt x="355" y="200"/>
                  <a:pt x="379" y="176"/>
                  <a:pt x="379" y="146"/>
                </a:cubicBezTo>
                <a:cubicBezTo>
                  <a:pt x="379" y="117"/>
                  <a:pt x="355" y="93"/>
                  <a:pt x="325" y="93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5507B0F3-4ECE-41CD-806D-05C2728F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15" y="623969"/>
            <a:ext cx="9669063" cy="1015663"/>
          </a:xfrm>
          <a:custGeom>
            <a:avLst/>
            <a:gdLst>
              <a:gd name="connsiteX0" fmla="*/ 0 w 10519954"/>
              <a:gd name="connsiteY0" fmla="*/ 0 h 1323439"/>
              <a:gd name="connsiteX1" fmla="*/ 762697 w 10519954"/>
              <a:gd name="connsiteY1" fmla="*/ 0 h 1323439"/>
              <a:gd name="connsiteX2" fmla="*/ 1314994 w 10519954"/>
              <a:gd name="connsiteY2" fmla="*/ 0 h 1323439"/>
              <a:gd name="connsiteX3" fmla="*/ 2182890 w 10519954"/>
              <a:gd name="connsiteY3" fmla="*/ 0 h 1323439"/>
              <a:gd name="connsiteX4" fmla="*/ 2524789 w 10519954"/>
              <a:gd name="connsiteY4" fmla="*/ 0 h 1323439"/>
              <a:gd name="connsiteX5" fmla="*/ 2866687 w 10519954"/>
              <a:gd name="connsiteY5" fmla="*/ 0 h 1323439"/>
              <a:gd name="connsiteX6" fmla="*/ 3313786 w 10519954"/>
              <a:gd name="connsiteY6" fmla="*/ 0 h 1323439"/>
              <a:gd name="connsiteX7" fmla="*/ 3971283 w 10519954"/>
              <a:gd name="connsiteY7" fmla="*/ 0 h 1323439"/>
              <a:gd name="connsiteX8" fmla="*/ 4839179 w 10519954"/>
              <a:gd name="connsiteY8" fmla="*/ 0 h 1323439"/>
              <a:gd name="connsiteX9" fmla="*/ 5601876 w 10519954"/>
              <a:gd name="connsiteY9" fmla="*/ 0 h 1323439"/>
              <a:gd name="connsiteX10" fmla="*/ 6048974 w 10519954"/>
              <a:gd name="connsiteY10" fmla="*/ 0 h 1323439"/>
              <a:gd name="connsiteX11" fmla="*/ 6916870 w 10519954"/>
              <a:gd name="connsiteY11" fmla="*/ 0 h 1323439"/>
              <a:gd name="connsiteX12" fmla="*/ 7784766 w 10519954"/>
              <a:gd name="connsiteY12" fmla="*/ 0 h 1323439"/>
              <a:gd name="connsiteX13" fmla="*/ 8126664 w 10519954"/>
              <a:gd name="connsiteY13" fmla="*/ 0 h 1323439"/>
              <a:gd name="connsiteX14" fmla="*/ 8468563 w 10519954"/>
              <a:gd name="connsiteY14" fmla="*/ 0 h 1323439"/>
              <a:gd name="connsiteX15" fmla="*/ 8915661 w 10519954"/>
              <a:gd name="connsiteY15" fmla="*/ 0 h 1323439"/>
              <a:gd name="connsiteX16" fmla="*/ 9573158 w 10519954"/>
              <a:gd name="connsiteY16" fmla="*/ 0 h 1323439"/>
              <a:gd name="connsiteX17" fmla="*/ 10519954 w 10519954"/>
              <a:gd name="connsiteY17" fmla="*/ 0 h 1323439"/>
              <a:gd name="connsiteX18" fmla="*/ 10519954 w 10519954"/>
              <a:gd name="connsiteY18" fmla="*/ 648485 h 1323439"/>
              <a:gd name="connsiteX19" fmla="*/ 10519954 w 10519954"/>
              <a:gd name="connsiteY19" fmla="*/ 1323439 h 1323439"/>
              <a:gd name="connsiteX20" fmla="*/ 9967656 w 10519954"/>
              <a:gd name="connsiteY20" fmla="*/ 1323439 h 1323439"/>
              <a:gd name="connsiteX21" fmla="*/ 9415359 w 10519954"/>
              <a:gd name="connsiteY21" fmla="*/ 1323439 h 1323439"/>
              <a:gd name="connsiteX22" fmla="*/ 9073460 w 10519954"/>
              <a:gd name="connsiteY22" fmla="*/ 1323439 h 1323439"/>
              <a:gd name="connsiteX23" fmla="*/ 8310764 w 10519954"/>
              <a:gd name="connsiteY23" fmla="*/ 1323439 h 1323439"/>
              <a:gd name="connsiteX24" fmla="*/ 7758466 w 10519954"/>
              <a:gd name="connsiteY24" fmla="*/ 1323439 h 1323439"/>
              <a:gd name="connsiteX25" fmla="*/ 7311368 w 10519954"/>
              <a:gd name="connsiteY25" fmla="*/ 1323439 h 1323439"/>
              <a:gd name="connsiteX26" fmla="*/ 6653871 w 10519954"/>
              <a:gd name="connsiteY26" fmla="*/ 1323439 h 1323439"/>
              <a:gd name="connsiteX27" fmla="*/ 5996374 w 10519954"/>
              <a:gd name="connsiteY27" fmla="*/ 1323439 h 1323439"/>
              <a:gd name="connsiteX28" fmla="*/ 5654475 w 10519954"/>
              <a:gd name="connsiteY28" fmla="*/ 1323439 h 1323439"/>
              <a:gd name="connsiteX29" fmla="*/ 4891779 w 10519954"/>
              <a:gd name="connsiteY29" fmla="*/ 1323439 h 1323439"/>
              <a:gd name="connsiteX30" fmla="*/ 4234281 w 10519954"/>
              <a:gd name="connsiteY30" fmla="*/ 1323439 h 1323439"/>
              <a:gd name="connsiteX31" fmla="*/ 3787183 w 10519954"/>
              <a:gd name="connsiteY31" fmla="*/ 1323439 h 1323439"/>
              <a:gd name="connsiteX32" fmla="*/ 3340085 w 10519954"/>
              <a:gd name="connsiteY32" fmla="*/ 1323439 h 1323439"/>
              <a:gd name="connsiteX33" fmla="*/ 2472189 w 10519954"/>
              <a:gd name="connsiteY33" fmla="*/ 1323439 h 1323439"/>
              <a:gd name="connsiteX34" fmla="*/ 1919892 w 10519954"/>
              <a:gd name="connsiteY34" fmla="*/ 1323439 h 1323439"/>
              <a:gd name="connsiteX35" fmla="*/ 1367594 w 10519954"/>
              <a:gd name="connsiteY35" fmla="*/ 1323439 h 1323439"/>
              <a:gd name="connsiteX36" fmla="*/ 0 w 10519954"/>
              <a:gd name="connsiteY36" fmla="*/ 1323439 h 1323439"/>
              <a:gd name="connsiteX37" fmla="*/ 0 w 10519954"/>
              <a:gd name="connsiteY37" fmla="*/ 661720 h 1323439"/>
              <a:gd name="connsiteX38" fmla="*/ 0 w 10519954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19954" h="1323439" fill="none" extrusionOk="0">
                <a:moveTo>
                  <a:pt x="0" y="0"/>
                </a:moveTo>
                <a:cubicBezTo>
                  <a:pt x="215913" y="-9420"/>
                  <a:pt x="431031" y="3708"/>
                  <a:pt x="762697" y="0"/>
                </a:cubicBezTo>
                <a:cubicBezTo>
                  <a:pt x="1094363" y="-3708"/>
                  <a:pt x="1119182" y="20816"/>
                  <a:pt x="1314994" y="0"/>
                </a:cubicBezTo>
                <a:cubicBezTo>
                  <a:pt x="1510806" y="-20816"/>
                  <a:pt x="1846273" y="22900"/>
                  <a:pt x="2182890" y="0"/>
                </a:cubicBezTo>
                <a:cubicBezTo>
                  <a:pt x="2519507" y="-22900"/>
                  <a:pt x="2358765" y="-9176"/>
                  <a:pt x="2524789" y="0"/>
                </a:cubicBezTo>
                <a:cubicBezTo>
                  <a:pt x="2690813" y="9176"/>
                  <a:pt x="2777951" y="537"/>
                  <a:pt x="2866687" y="0"/>
                </a:cubicBezTo>
                <a:cubicBezTo>
                  <a:pt x="2955423" y="-537"/>
                  <a:pt x="3180637" y="-9417"/>
                  <a:pt x="3313786" y="0"/>
                </a:cubicBezTo>
                <a:cubicBezTo>
                  <a:pt x="3446935" y="9417"/>
                  <a:pt x="3782650" y="-20523"/>
                  <a:pt x="3971283" y="0"/>
                </a:cubicBezTo>
                <a:cubicBezTo>
                  <a:pt x="4159916" y="20523"/>
                  <a:pt x="4468151" y="-14068"/>
                  <a:pt x="4839179" y="0"/>
                </a:cubicBezTo>
                <a:cubicBezTo>
                  <a:pt x="5210207" y="14068"/>
                  <a:pt x="5292181" y="33365"/>
                  <a:pt x="5601876" y="0"/>
                </a:cubicBezTo>
                <a:cubicBezTo>
                  <a:pt x="5911571" y="-33365"/>
                  <a:pt x="5929932" y="-15186"/>
                  <a:pt x="6048974" y="0"/>
                </a:cubicBezTo>
                <a:cubicBezTo>
                  <a:pt x="6168016" y="15186"/>
                  <a:pt x="6555773" y="22223"/>
                  <a:pt x="6916870" y="0"/>
                </a:cubicBezTo>
                <a:cubicBezTo>
                  <a:pt x="7277967" y="-22223"/>
                  <a:pt x="7436244" y="-24595"/>
                  <a:pt x="7784766" y="0"/>
                </a:cubicBezTo>
                <a:cubicBezTo>
                  <a:pt x="8133288" y="24595"/>
                  <a:pt x="8049390" y="10076"/>
                  <a:pt x="8126664" y="0"/>
                </a:cubicBezTo>
                <a:cubicBezTo>
                  <a:pt x="8203938" y="-10076"/>
                  <a:pt x="8329915" y="10666"/>
                  <a:pt x="8468563" y="0"/>
                </a:cubicBezTo>
                <a:cubicBezTo>
                  <a:pt x="8607211" y="-10666"/>
                  <a:pt x="8770558" y="-3221"/>
                  <a:pt x="8915661" y="0"/>
                </a:cubicBezTo>
                <a:cubicBezTo>
                  <a:pt x="9060764" y="3221"/>
                  <a:pt x="9367830" y="-24143"/>
                  <a:pt x="9573158" y="0"/>
                </a:cubicBezTo>
                <a:cubicBezTo>
                  <a:pt x="9778486" y="24143"/>
                  <a:pt x="10186730" y="-32887"/>
                  <a:pt x="10519954" y="0"/>
                </a:cubicBezTo>
                <a:cubicBezTo>
                  <a:pt x="10506085" y="274238"/>
                  <a:pt x="10506899" y="490379"/>
                  <a:pt x="10519954" y="648485"/>
                </a:cubicBezTo>
                <a:cubicBezTo>
                  <a:pt x="10533009" y="806591"/>
                  <a:pt x="10530720" y="1014874"/>
                  <a:pt x="10519954" y="1323439"/>
                </a:cubicBezTo>
                <a:cubicBezTo>
                  <a:pt x="10402642" y="1296429"/>
                  <a:pt x="10136235" y="1350025"/>
                  <a:pt x="9967656" y="1323439"/>
                </a:cubicBezTo>
                <a:cubicBezTo>
                  <a:pt x="9799077" y="1296853"/>
                  <a:pt x="9648081" y="1333038"/>
                  <a:pt x="9415359" y="1323439"/>
                </a:cubicBezTo>
                <a:cubicBezTo>
                  <a:pt x="9182637" y="1313840"/>
                  <a:pt x="9155160" y="1317236"/>
                  <a:pt x="9073460" y="1323439"/>
                </a:cubicBezTo>
                <a:cubicBezTo>
                  <a:pt x="8991760" y="1329642"/>
                  <a:pt x="8630769" y="1324543"/>
                  <a:pt x="8310764" y="1323439"/>
                </a:cubicBezTo>
                <a:cubicBezTo>
                  <a:pt x="7990759" y="1322335"/>
                  <a:pt x="7946109" y="1330151"/>
                  <a:pt x="7758466" y="1323439"/>
                </a:cubicBezTo>
                <a:cubicBezTo>
                  <a:pt x="7570823" y="1316727"/>
                  <a:pt x="7507065" y="1341460"/>
                  <a:pt x="7311368" y="1323439"/>
                </a:cubicBezTo>
                <a:cubicBezTo>
                  <a:pt x="7115671" y="1305418"/>
                  <a:pt x="6933566" y="1325040"/>
                  <a:pt x="6653871" y="1323439"/>
                </a:cubicBezTo>
                <a:cubicBezTo>
                  <a:pt x="6374176" y="1321838"/>
                  <a:pt x="6189739" y="1310466"/>
                  <a:pt x="5996374" y="1323439"/>
                </a:cubicBezTo>
                <a:cubicBezTo>
                  <a:pt x="5803009" y="1336412"/>
                  <a:pt x="5823481" y="1339193"/>
                  <a:pt x="5654475" y="1323439"/>
                </a:cubicBezTo>
                <a:cubicBezTo>
                  <a:pt x="5485469" y="1307685"/>
                  <a:pt x="5216891" y="1300716"/>
                  <a:pt x="4891779" y="1323439"/>
                </a:cubicBezTo>
                <a:cubicBezTo>
                  <a:pt x="4566667" y="1346162"/>
                  <a:pt x="4524420" y="1298670"/>
                  <a:pt x="4234281" y="1323439"/>
                </a:cubicBezTo>
                <a:cubicBezTo>
                  <a:pt x="3944142" y="1348208"/>
                  <a:pt x="3904255" y="1328451"/>
                  <a:pt x="3787183" y="1323439"/>
                </a:cubicBezTo>
                <a:cubicBezTo>
                  <a:pt x="3670111" y="1318427"/>
                  <a:pt x="3563040" y="1332142"/>
                  <a:pt x="3340085" y="1323439"/>
                </a:cubicBezTo>
                <a:cubicBezTo>
                  <a:pt x="3117130" y="1314736"/>
                  <a:pt x="2869714" y="1308295"/>
                  <a:pt x="2472189" y="1323439"/>
                </a:cubicBezTo>
                <a:cubicBezTo>
                  <a:pt x="2074664" y="1338583"/>
                  <a:pt x="2074491" y="1319929"/>
                  <a:pt x="1919892" y="1323439"/>
                </a:cubicBezTo>
                <a:cubicBezTo>
                  <a:pt x="1765293" y="1326949"/>
                  <a:pt x="1562504" y="1298117"/>
                  <a:pt x="1367594" y="1323439"/>
                </a:cubicBezTo>
                <a:cubicBezTo>
                  <a:pt x="1172684" y="1348761"/>
                  <a:pt x="510392" y="1363097"/>
                  <a:pt x="0" y="1323439"/>
                </a:cubicBezTo>
                <a:cubicBezTo>
                  <a:pt x="-24578" y="1134984"/>
                  <a:pt x="-9416" y="938487"/>
                  <a:pt x="0" y="661720"/>
                </a:cubicBezTo>
                <a:cubicBezTo>
                  <a:pt x="9416" y="384953"/>
                  <a:pt x="23032" y="229860"/>
                  <a:pt x="0" y="0"/>
                </a:cubicBezTo>
                <a:close/>
              </a:path>
              <a:path w="10519954" h="1323439" stroke="0" extrusionOk="0">
                <a:moveTo>
                  <a:pt x="0" y="0"/>
                </a:moveTo>
                <a:cubicBezTo>
                  <a:pt x="172426" y="-21088"/>
                  <a:pt x="264296" y="20782"/>
                  <a:pt x="447098" y="0"/>
                </a:cubicBezTo>
                <a:cubicBezTo>
                  <a:pt x="629900" y="-20782"/>
                  <a:pt x="945938" y="36095"/>
                  <a:pt x="1209795" y="0"/>
                </a:cubicBezTo>
                <a:cubicBezTo>
                  <a:pt x="1473652" y="-36095"/>
                  <a:pt x="1391246" y="9860"/>
                  <a:pt x="1551693" y="0"/>
                </a:cubicBezTo>
                <a:cubicBezTo>
                  <a:pt x="1712140" y="-9860"/>
                  <a:pt x="2212251" y="37038"/>
                  <a:pt x="2419589" y="0"/>
                </a:cubicBezTo>
                <a:cubicBezTo>
                  <a:pt x="2626927" y="-37038"/>
                  <a:pt x="2971569" y="-41617"/>
                  <a:pt x="3287486" y="0"/>
                </a:cubicBezTo>
                <a:cubicBezTo>
                  <a:pt x="3603403" y="41617"/>
                  <a:pt x="3597177" y="8019"/>
                  <a:pt x="3734584" y="0"/>
                </a:cubicBezTo>
                <a:cubicBezTo>
                  <a:pt x="3871991" y="-8019"/>
                  <a:pt x="4282990" y="-20099"/>
                  <a:pt x="4602480" y="0"/>
                </a:cubicBezTo>
                <a:cubicBezTo>
                  <a:pt x="4921970" y="20099"/>
                  <a:pt x="5008106" y="-26240"/>
                  <a:pt x="5154777" y="0"/>
                </a:cubicBezTo>
                <a:cubicBezTo>
                  <a:pt x="5301448" y="26240"/>
                  <a:pt x="5662734" y="-19474"/>
                  <a:pt x="5917474" y="0"/>
                </a:cubicBezTo>
                <a:cubicBezTo>
                  <a:pt x="6172214" y="19474"/>
                  <a:pt x="6370481" y="-1387"/>
                  <a:pt x="6680171" y="0"/>
                </a:cubicBezTo>
                <a:cubicBezTo>
                  <a:pt x="6989861" y="1387"/>
                  <a:pt x="7344019" y="-27136"/>
                  <a:pt x="7548067" y="0"/>
                </a:cubicBezTo>
                <a:cubicBezTo>
                  <a:pt x="7752115" y="27136"/>
                  <a:pt x="7874186" y="-26487"/>
                  <a:pt x="8100365" y="0"/>
                </a:cubicBezTo>
                <a:cubicBezTo>
                  <a:pt x="8326544" y="26487"/>
                  <a:pt x="8548544" y="13055"/>
                  <a:pt x="8863061" y="0"/>
                </a:cubicBezTo>
                <a:cubicBezTo>
                  <a:pt x="9177578" y="-13055"/>
                  <a:pt x="9227053" y="-23743"/>
                  <a:pt x="9415359" y="0"/>
                </a:cubicBezTo>
                <a:cubicBezTo>
                  <a:pt x="9603665" y="23743"/>
                  <a:pt x="10069016" y="50671"/>
                  <a:pt x="10519954" y="0"/>
                </a:cubicBezTo>
                <a:cubicBezTo>
                  <a:pt x="10514011" y="134506"/>
                  <a:pt x="10536692" y="433034"/>
                  <a:pt x="10519954" y="622016"/>
                </a:cubicBezTo>
                <a:cubicBezTo>
                  <a:pt x="10503216" y="810998"/>
                  <a:pt x="10502176" y="1071236"/>
                  <a:pt x="10519954" y="1323439"/>
                </a:cubicBezTo>
                <a:cubicBezTo>
                  <a:pt x="10434946" y="1330530"/>
                  <a:pt x="10309461" y="1307772"/>
                  <a:pt x="10178055" y="1323439"/>
                </a:cubicBezTo>
                <a:cubicBezTo>
                  <a:pt x="10046649" y="1339106"/>
                  <a:pt x="9849946" y="1334339"/>
                  <a:pt x="9730957" y="1323439"/>
                </a:cubicBezTo>
                <a:cubicBezTo>
                  <a:pt x="9611968" y="1312539"/>
                  <a:pt x="9254745" y="1297742"/>
                  <a:pt x="9073460" y="1323439"/>
                </a:cubicBezTo>
                <a:cubicBezTo>
                  <a:pt x="8892175" y="1349136"/>
                  <a:pt x="8761124" y="1303479"/>
                  <a:pt x="8626362" y="1323439"/>
                </a:cubicBezTo>
                <a:cubicBezTo>
                  <a:pt x="8491600" y="1343399"/>
                  <a:pt x="8371365" y="1333802"/>
                  <a:pt x="8179264" y="1323439"/>
                </a:cubicBezTo>
                <a:cubicBezTo>
                  <a:pt x="7987163" y="1313076"/>
                  <a:pt x="7623832" y="1286977"/>
                  <a:pt x="7311368" y="1323439"/>
                </a:cubicBezTo>
                <a:cubicBezTo>
                  <a:pt x="6998904" y="1359901"/>
                  <a:pt x="7030873" y="1304526"/>
                  <a:pt x="6864270" y="1323439"/>
                </a:cubicBezTo>
                <a:cubicBezTo>
                  <a:pt x="6697667" y="1342352"/>
                  <a:pt x="6359732" y="1337475"/>
                  <a:pt x="6206773" y="1323439"/>
                </a:cubicBezTo>
                <a:cubicBezTo>
                  <a:pt x="6053814" y="1309403"/>
                  <a:pt x="5805652" y="1325586"/>
                  <a:pt x="5549276" y="1323439"/>
                </a:cubicBezTo>
                <a:cubicBezTo>
                  <a:pt x="5292900" y="1321292"/>
                  <a:pt x="5288500" y="1329123"/>
                  <a:pt x="5207377" y="1323439"/>
                </a:cubicBezTo>
                <a:cubicBezTo>
                  <a:pt x="5126254" y="1317755"/>
                  <a:pt x="4719937" y="1354675"/>
                  <a:pt x="4444681" y="1323439"/>
                </a:cubicBezTo>
                <a:cubicBezTo>
                  <a:pt x="4169425" y="1292203"/>
                  <a:pt x="4141536" y="1333339"/>
                  <a:pt x="3997583" y="1323439"/>
                </a:cubicBezTo>
                <a:cubicBezTo>
                  <a:pt x="3853630" y="1313539"/>
                  <a:pt x="3781598" y="1320976"/>
                  <a:pt x="3655684" y="1323439"/>
                </a:cubicBezTo>
                <a:cubicBezTo>
                  <a:pt x="3529770" y="1325902"/>
                  <a:pt x="3333506" y="1305417"/>
                  <a:pt x="3103386" y="1323439"/>
                </a:cubicBezTo>
                <a:cubicBezTo>
                  <a:pt x="2873266" y="1341461"/>
                  <a:pt x="2713629" y="1299895"/>
                  <a:pt x="2340690" y="1323439"/>
                </a:cubicBezTo>
                <a:cubicBezTo>
                  <a:pt x="1967751" y="1346983"/>
                  <a:pt x="2129306" y="1313299"/>
                  <a:pt x="1998791" y="1323439"/>
                </a:cubicBezTo>
                <a:cubicBezTo>
                  <a:pt x="1868276" y="1333579"/>
                  <a:pt x="1553507" y="1341969"/>
                  <a:pt x="1341294" y="1323439"/>
                </a:cubicBezTo>
                <a:cubicBezTo>
                  <a:pt x="1129081" y="1304909"/>
                  <a:pt x="1081834" y="1308515"/>
                  <a:pt x="894196" y="1323439"/>
                </a:cubicBezTo>
                <a:cubicBezTo>
                  <a:pt x="706558" y="1338363"/>
                  <a:pt x="404079" y="1293567"/>
                  <a:pt x="0" y="1323439"/>
                </a:cubicBezTo>
                <a:cubicBezTo>
                  <a:pt x="-12162" y="1115609"/>
                  <a:pt x="-14383" y="900359"/>
                  <a:pt x="0" y="688188"/>
                </a:cubicBezTo>
                <a:cubicBezTo>
                  <a:pt x="14383" y="476017"/>
                  <a:pt x="-8510" y="244109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0429292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altLang="en-US" sz="6000" b="1" dirty="0" err="1">
                <a:solidFill>
                  <a:schemeClr val="accent1"/>
                </a:solidFill>
              </a:rPr>
              <a:t>Bài</a:t>
            </a:r>
            <a:r>
              <a:rPr lang="en-US" altLang="en-US" sz="6000" b="1" dirty="0">
                <a:solidFill>
                  <a:schemeClr val="accent1"/>
                </a:solidFill>
              </a:rPr>
              <a:t> 1: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Tính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rồi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rút</a:t>
            </a:r>
            <a:r>
              <a:rPr lang="en-US" altLang="en-US" sz="6000" b="1" dirty="0">
                <a:solidFill>
                  <a:schemeClr val="accent1"/>
                </a:solidFill>
              </a:rPr>
              <a:t> </a:t>
            </a:r>
            <a:r>
              <a:rPr lang="en-US" altLang="en-US" sz="6000" b="1" dirty="0" err="1">
                <a:solidFill>
                  <a:schemeClr val="accent1"/>
                </a:solidFill>
              </a:rPr>
              <a:t>gọn</a:t>
            </a:r>
            <a:endParaRPr lang="en-US" altLang="en-US" sz="6000" b="1" dirty="0">
              <a:solidFill>
                <a:schemeClr val="accent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39444" y="1849336"/>
            <a:ext cx="2883566" cy="2119360"/>
            <a:chOff x="1929307" y="2202995"/>
            <a:chExt cx="2883566" cy="2119360"/>
          </a:xfrm>
        </p:grpSpPr>
        <p:sp>
          <p:nvSpPr>
            <p:cNvPr id="22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219" y="2402717"/>
                  <a:ext cx="2329740" cy="1392304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172262" y="1849336"/>
            <a:ext cx="2883566" cy="2119360"/>
            <a:chOff x="1929307" y="2202995"/>
            <a:chExt cx="2883566" cy="2119360"/>
          </a:xfrm>
        </p:grpSpPr>
        <p:sp>
          <p:nvSpPr>
            <p:cNvPr id="25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2151808" cy="1392304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690439" y="1849336"/>
            <a:ext cx="2883566" cy="2119360"/>
            <a:chOff x="1929307" y="2202995"/>
            <a:chExt cx="2883566" cy="2119360"/>
          </a:xfrm>
        </p:grpSpPr>
        <p:sp>
          <p:nvSpPr>
            <p:cNvPr id="28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959" y="2471694"/>
                  <a:ext cx="1844031" cy="1392304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49191" y="4145322"/>
            <a:ext cx="2883566" cy="2119360"/>
            <a:chOff x="1929307" y="2202995"/>
            <a:chExt cx="2883566" cy="2119360"/>
          </a:xfrm>
        </p:grpSpPr>
        <p:sp>
          <p:nvSpPr>
            <p:cNvPr id="31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09" y="2471693"/>
                  <a:ext cx="2446759" cy="1392304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4088399" y="4145321"/>
            <a:ext cx="2883566" cy="2119360"/>
            <a:chOff x="1929307" y="2202995"/>
            <a:chExt cx="2883566" cy="2119360"/>
          </a:xfrm>
        </p:grpSpPr>
        <p:sp>
          <p:nvSpPr>
            <p:cNvPr id="34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18" y="2471694"/>
                  <a:ext cx="1844031" cy="1392304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7606576" y="4145321"/>
            <a:ext cx="2883566" cy="2119360"/>
            <a:chOff x="1929307" y="2202995"/>
            <a:chExt cx="2883566" cy="2119360"/>
          </a:xfrm>
        </p:grpSpPr>
        <p:sp>
          <p:nvSpPr>
            <p:cNvPr id="37" name="流程图: 过程 11"/>
            <p:cNvSpPr/>
            <p:nvPr/>
          </p:nvSpPr>
          <p:spPr>
            <a:xfrm rot="16200000">
              <a:off x="2311410" y="1820892"/>
              <a:ext cx="2119360" cy="288356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40 w 10000"/>
                <a:gd name="connsiteY4" fmla="*/ 4718 h 10000"/>
                <a:gd name="connsiteX5" fmla="*/ 0 w 10000"/>
                <a:gd name="connsiteY5" fmla="*/ 0 h 10000"/>
                <a:gd name="connsiteX0" fmla="*/ 551 w 10551"/>
                <a:gd name="connsiteY0" fmla="*/ 0 h 10573"/>
                <a:gd name="connsiteX1" fmla="*/ 10551 w 10551"/>
                <a:gd name="connsiteY1" fmla="*/ 0 h 10573"/>
                <a:gd name="connsiteX2" fmla="*/ 10551 w 10551"/>
                <a:gd name="connsiteY2" fmla="*/ 10000 h 10573"/>
                <a:gd name="connsiteX3" fmla="*/ 0 w 10551"/>
                <a:gd name="connsiteY3" fmla="*/ 10573 h 10573"/>
                <a:gd name="connsiteX4" fmla="*/ 1891 w 10551"/>
                <a:gd name="connsiteY4" fmla="*/ 4718 h 10573"/>
                <a:gd name="connsiteX5" fmla="*/ 551 w 10551"/>
                <a:gd name="connsiteY5" fmla="*/ 0 h 10573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551"/>
                <a:gd name="connsiteY0" fmla="*/ 0 h 11719"/>
                <a:gd name="connsiteX1" fmla="*/ 10551 w 10551"/>
                <a:gd name="connsiteY1" fmla="*/ 1146 h 11719"/>
                <a:gd name="connsiteX2" fmla="*/ 10551 w 10551"/>
                <a:gd name="connsiteY2" fmla="*/ 11146 h 11719"/>
                <a:gd name="connsiteX3" fmla="*/ 0 w 10551"/>
                <a:gd name="connsiteY3" fmla="*/ 11719 h 11719"/>
                <a:gd name="connsiteX4" fmla="*/ 1891 w 10551"/>
                <a:gd name="connsiteY4" fmla="*/ 5864 h 11719"/>
                <a:gd name="connsiteX5" fmla="*/ 529 w 10551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683 w 10683"/>
                <a:gd name="connsiteY2" fmla="*/ 11146 h 11719"/>
                <a:gd name="connsiteX3" fmla="*/ 0 w 10683"/>
                <a:gd name="connsiteY3" fmla="*/ 11719 h 11719"/>
                <a:gd name="connsiteX4" fmla="*/ 1891 w 10683"/>
                <a:gd name="connsiteY4" fmla="*/ 5864 h 11719"/>
                <a:gd name="connsiteX5" fmla="*/ 529 w 10683"/>
                <a:gd name="connsiteY5" fmla="*/ 0 h 11719"/>
                <a:gd name="connsiteX0" fmla="*/ 529 w 10683"/>
                <a:gd name="connsiteY0" fmla="*/ 0 h 11719"/>
                <a:gd name="connsiteX1" fmla="*/ 10551 w 10683"/>
                <a:gd name="connsiteY1" fmla="*/ 1146 h 11719"/>
                <a:gd name="connsiteX2" fmla="*/ 10066 w 10683"/>
                <a:gd name="connsiteY2" fmla="*/ 6061 h 11719"/>
                <a:gd name="connsiteX3" fmla="*/ 10683 w 10683"/>
                <a:gd name="connsiteY3" fmla="*/ 11146 h 11719"/>
                <a:gd name="connsiteX4" fmla="*/ 0 w 10683"/>
                <a:gd name="connsiteY4" fmla="*/ 11719 h 11719"/>
                <a:gd name="connsiteX5" fmla="*/ 1891 w 10683"/>
                <a:gd name="connsiteY5" fmla="*/ 5864 h 11719"/>
                <a:gd name="connsiteX6" fmla="*/ 529 w 10683"/>
                <a:gd name="connsiteY6" fmla="*/ 0 h 11719"/>
                <a:gd name="connsiteX0" fmla="*/ 529 w 10795"/>
                <a:gd name="connsiteY0" fmla="*/ 0 h 11719"/>
                <a:gd name="connsiteX1" fmla="*/ 10551 w 10795"/>
                <a:gd name="connsiteY1" fmla="*/ 1146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  <a:gd name="connsiteX0" fmla="*/ 529 w 10795"/>
                <a:gd name="connsiteY0" fmla="*/ 0 h 11719"/>
                <a:gd name="connsiteX1" fmla="*/ 10691 w 10795"/>
                <a:gd name="connsiteY1" fmla="*/ 1260 h 11719"/>
                <a:gd name="connsiteX2" fmla="*/ 10066 w 10795"/>
                <a:gd name="connsiteY2" fmla="*/ 6061 h 11719"/>
                <a:gd name="connsiteX3" fmla="*/ 10795 w 10795"/>
                <a:gd name="connsiteY3" fmla="*/ 11146 h 11719"/>
                <a:gd name="connsiteX4" fmla="*/ 0 w 10795"/>
                <a:gd name="connsiteY4" fmla="*/ 11719 h 11719"/>
                <a:gd name="connsiteX5" fmla="*/ 1891 w 10795"/>
                <a:gd name="connsiteY5" fmla="*/ 5864 h 11719"/>
                <a:gd name="connsiteX6" fmla="*/ 529 w 10795"/>
                <a:gd name="connsiteY6" fmla="*/ 0 h 1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5" h="11719">
                  <a:moveTo>
                    <a:pt x="529" y="0"/>
                  </a:moveTo>
                  <a:cubicBezTo>
                    <a:pt x="3672" y="1814"/>
                    <a:pt x="7350" y="878"/>
                    <a:pt x="10691" y="1260"/>
                  </a:cubicBezTo>
                  <a:cubicBezTo>
                    <a:pt x="10698" y="2891"/>
                    <a:pt x="10059" y="4430"/>
                    <a:pt x="10066" y="6061"/>
                  </a:cubicBezTo>
                  <a:cubicBezTo>
                    <a:pt x="10272" y="7756"/>
                    <a:pt x="10589" y="9451"/>
                    <a:pt x="10795" y="11146"/>
                  </a:cubicBezTo>
                  <a:lnTo>
                    <a:pt x="0" y="11719"/>
                  </a:lnTo>
                  <a:cubicBezTo>
                    <a:pt x="-1" y="10054"/>
                    <a:pt x="1892" y="7529"/>
                    <a:pt x="1891" y="5864"/>
                  </a:cubicBezTo>
                  <a:lnTo>
                    <a:pt x="529" y="0"/>
                  </a:lnTo>
                  <a:close/>
                </a:path>
              </a:pathLst>
            </a:custGeom>
            <a:solidFill>
              <a:schemeClr val="bg1"/>
            </a:solidFill>
            <a:ln w="539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A5E8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29" y="2470125"/>
                  <a:ext cx="2151808" cy="1392304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93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7" y="1411386"/>
                <a:ext cx="2329740" cy="139230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3070137"/>
                <a:ext cx="2151808" cy="139230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39" y="4728888"/>
                <a:ext cx="1844031" cy="139230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7" y="1411386"/>
                <a:ext cx="4180696" cy="1392497"/>
              </a:xfrm>
              <a:prstGeom prst="rect">
                <a:avLst/>
              </a:prstGeom>
              <a:blipFill>
                <a:blip r:embed="rId5"/>
                <a:stretch>
                  <a:fillRect l="-909" t="-909" r="-5152" b="-30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447" y="1411193"/>
                <a:ext cx="1228990" cy="1392304"/>
              </a:xfrm>
              <a:prstGeom prst="rect">
                <a:avLst/>
              </a:prstGeom>
              <a:blipFill>
                <a:blip r:embed="rId6"/>
                <a:stretch>
                  <a:fillRect l="-4082" r="-18367" b="-297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Down Arrow 6"/>
          <p:cNvSpPr/>
          <p:nvPr/>
        </p:nvSpPr>
        <p:spPr>
          <a:xfrm>
            <a:off x="6845969" y="1061891"/>
            <a:ext cx="1359568" cy="3489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6721643" y="2890705"/>
            <a:ext cx="1359568" cy="3588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47" y="3070330"/>
                <a:ext cx="4413131" cy="1392497"/>
              </a:xfrm>
              <a:prstGeom prst="rect">
                <a:avLst/>
              </a:prstGeom>
              <a:blipFill>
                <a:blip r:embed="rId7"/>
                <a:stretch>
                  <a:fillRect l="-573" t="-901" r="-4585" b="-297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64" y="3068283"/>
                <a:ext cx="1228990" cy="1392304"/>
              </a:xfrm>
              <a:prstGeom prst="rect">
                <a:avLst/>
              </a:prstGeom>
              <a:blipFill>
                <a:blip r:embed="rId8"/>
                <a:stretch>
                  <a:fillRect l="-4082" t="-901" r="-18367" b="-2973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737" y="4729081"/>
                <a:ext cx="4180696" cy="1392497"/>
              </a:xfrm>
              <a:prstGeom prst="rect">
                <a:avLst/>
              </a:prstGeom>
              <a:blipFill>
                <a:blip r:embed="rId9"/>
                <a:stretch>
                  <a:fillRect l="-909" t="-909" r="-5152" b="-309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337" y="4728888"/>
                <a:ext cx="1228990" cy="1392304"/>
              </a:xfrm>
              <a:prstGeom prst="rect">
                <a:avLst/>
              </a:prstGeom>
              <a:blipFill>
                <a:blip r:embed="rId10"/>
                <a:stretch>
                  <a:fillRect l="-4082" t="-909" r="-18367" b="-309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1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7" grpId="1" animBg="1"/>
      <p:bldP spid="8" grpId="0" animBg="1"/>
      <p:bldP spid="8" grpId="1" animBg="1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573</TotalTime>
  <Words>635</Words>
  <Application>Microsoft Macintosh PowerPoint</Application>
  <PresentationFormat>Widescreen</PresentationFormat>
  <Paragraphs>185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等线</vt:lpstr>
      <vt:lpstr>微软雅黑</vt:lpstr>
      <vt:lpstr>Algerian</vt:lpstr>
      <vt:lpstr>Arial</vt:lpstr>
      <vt:lpstr>Bahnschrift SemiBold</vt:lpstr>
      <vt:lpstr>Cambria Math</vt:lpstr>
      <vt:lpstr>Times New Roman</vt:lpstr>
      <vt:lpstr>UTM Cookies</vt:lpstr>
      <vt:lpstr>UTM Davida</vt:lpstr>
      <vt:lpstr>UTM Showcard</vt:lpstr>
      <vt:lpstr>UVN Banh Mi</vt:lpstr>
      <vt:lpstr>UVN Thang Vu</vt:lpstr>
      <vt:lpstr>包图主题2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KTUTS;WIN7</dc:creator>
  <cp:lastModifiedBy>Kwon Ji Yong</cp:lastModifiedBy>
  <cp:revision>136</cp:revision>
  <dcterms:created xsi:type="dcterms:W3CDTF">2017-08-18T03:02:00Z</dcterms:created>
  <dcterms:modified xsi:type="dcterms:W3CDTF">2022-03-13T17:35:18Z</dcterms:modified>
  <cp:version>R25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