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heme/theme2.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xml" ContentType="application/vnd.openxmlformats-officedocument.presentationml.notesSlide+xml"/>
  <Override PartName="/ppt/tags/tag53.xml" ContentType="application/vnd.openxmlformats-officedocument.presentationml.tags+xml"/>
  <Override PartName="/ppt/notesSlides/notesSlide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5.xml" ContentType="application/vnd.openxmlformats-officedocument.presentationml.notesSlide+xml"/>
  <Override PartName="/ppt/tags/tag5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Montserrat" panose="00000500000000000000" pitchFamily="2" charset="0"/>
      <p:regular r:id="rId19"/>
      <p:bold r:id="rId20"/>
      <p:italic r:id="rId21"/>
      <p:boldItalic r:id="rId22"/>
    </p:embeddedFont>
    <p:embeddedFont>
      <p:font typeface="宋体" panose="02010600030101010101" pitchFamily="2" charset="-122"/>
      <p:regular r:id="rId23"/>
    </p:embeddedFont>
    <p:embeddedFont>
      <p:font typeface="字魂70号-灵悦黑体" panose="020B0604020202020204" charset="-122"/>
      <p:regular r:id="rId24"/>
    </p:embeddedFont>
    <p:embeddedFont>
      <p:font typeface="UTM Colossalis" panose="02040603050506020204" pitchFamily="18" charset="0"/>
      <p:regular r:id="rId25"/>
    </p:embeddedFont>
    <p:embeddedFont>
      <p:font typeface="Calibri" panose="020F0502020204030204" pitchFamily="34" charset="0"/>
      <p:regular r:id="rId26"/>
      <p:bold r:id="rId27"/>
      <p:italic r:id="rId28"/>
      <p:boldItalic r:id="rId29"/>
    </p:embeddedFont>
    <p:embeddedFont>
      <p:font typeface="UVN Hoa Tay 1" panose="030302020405070D0405" pitchFamily="66" charset="0"/>
      <p:regular r:id="rId30"/>
    </p:embeddedFont>
    <p:embeddedFont>
      <p:font typeface="微软雅黑" panose="020B0503020204020204" pitchFamily="34" charset="-122"/>
      <p:regular r:id="rId31"/>
      <p:bold r:id="rId32"/>
    </p:embeddedFont>
    <p:embeddedFont>
      <p:font typeface="UTM Caviar" panose="02040603050506020204" pitchFamily="18" charset="0"/>
      <p:regular r:id="rId33"/>
    </p:embeddedFont>
    <p:embeddedFont>
      <p:font typeface="UVN May Chu P12" panose="02070500030506020304" pitchFamily="17" charset="0"/>
      <p:regular r:id="rId34"/>
      <p:bold r:id="rId35"/>
      <p:italic r:id="rId36"/>
      <p:boldItalic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6947"/>
    <a:srgbClr val="144730"/>
    <a:srgbClr val="D5B982"/>
    <a:srgbClr val="A9DA74"/>
    <a:srgbClr val="CEEAB0"/>
    <a:srgbClr val="83B661"/>
    <a:srgbClr val="B8E08C"/>
    <a:srgbClr val="F0F9E7"/>
    <a:srgbClr val="12432E"/>
    <a:srgbClr val="B48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p:scale>
          <a:sx n="75" d="100"/>
          <a:sy n="75" d="100"/>
        </p:scale>
        <p:origin x="1277" y="-5"/>
      </p:cViewPr>
      <p:guideLst>
        <p:guide orient="horz" pos="210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viewProps" Target="viewProp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2022/3/5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7858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69138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63341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38893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47911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02707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2E678C-5054-4CDA-8444-97E8CA5F004E}" type="slidenum">
              <a:rPr lang="zh-CN" altLang="en-US" smtClean="0"/>
              <a:t>15</a:t>
            </a:fld>
            <a:endParaRPr lang="zh-CN" altLang="en-US"/>
          </a:p>
        </p:txBody>
      </p:sp>
    </p:spTree>
    <p:extLst>
      <p:ext uri="{BB962C8B-B14F-4D97-AF65-F5344CB8AC3E}">
        <p14:creationId xmlns:p14="http://schemas.microsoft.com/office/powerpoint/2010/main" val="2418861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slideMaster" Target="../slideMasters/slideMaster1.xml"/><Relationship Id="rId4" Type="http://schemas.openxmlformats.org/officeDocument/2006/relationships/tags" Target="../tags/tag4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1.xml"/><Relationship Id="rId5" Type="http://schemas.openxmlformats.org/officeDocument/2006/relationships/tags" Target="../tags/tag46.xml"/><Relationship Id="rId4" Type="http://schemas.openxmlformats.org/officeDocument/2006/relationships/tags" Target="../tags/tag4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slideMaster" Target="../slideMasters/slideMaster1.xml"/><Relationship Id="rId4" Type="http://schemas.openxmlformats.org/officeDocument/2006/relationships/tags" Target="../tags/tag23.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Master" Target="../slideMasters/slideMaster1.xml"/><Relationship Id="rId5" Type="http://schemas.openxmlformats.org/officeDocument/2006/relationships/tags" Target="../tags/tag37.xml"/><Relationship Id="rId4" Type="http://schemas.openxmlformats.org/officeDocument/2006/relationships/tags" Target="../tags/tag3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2022/3/5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2022/3/5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2022/3/5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77665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028034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13525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868577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671587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689334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54904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55255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7" name="TextBox 6"/>
          <p:cNvSpPr txBox="1"/>
          <p:nvPr userDrawn="1"/>
        </p:nvSpPr>
        <p:spPr>
          <a:xfrm rot="408436">
            <a:off x="8683183" y="5422527"/>
            <a:ext cx="1058948" cy="369332"/>
          </a:xfrm>
          <a:prstGeom prst="rect">
            <a:avLst/>
          </a:prstGeom>
          <a:noFill/>
        </p:spPr>
        <p:txBody>
          <a:bodyPr wrap="square" rtlCol="0">
            <a:spAutoFit/>
          </a:bodyPr>
          <a:lstStyle/>
          <a:p>
            <a:r>
              <a:rPr lang="en-US" b="1" smtClean="0">
                <a:solidFill>
                  <a:srgbClr val="144730"/>
                </a:solidFill>
                <a:latin typeface="UTM Caviar" panose="02040603050506020204" pitchFamily="18" charset="0"/>
              </a:rPr>
              <a:t>KTUTS</a:t>
            </a:r>
            <a:endParaRPr lang="en-US" b="1">
              <a:solidFill>
                <a:srgbClr val="144730"/>
              </a:solidFill>
              <a:latin typeface="UTM Caviar" panose="02040603050506020204" pitchFamily="18" charset="0"/>
            </a:endParaRPr>
          </a:p>
        </p:txBody>
      </p:sp>
      <p:sp>
        <p:nvSpPr>
          <p:cNvPr id="8" name="TextBox 7"/>
          <p:cNvSpPr txBox="1"/>
          <p:nvPr userDrawn="1"/>
        </p:nvSpPr>
        <p:spPr>
          <a:xfrm>
            <a:off x="0" y="-6862"/>
            <a:ext cx="1097827" cy="400110"/>
          </a:xfrm>
          <a:prstGeom prst="rect">
            <a:avLst/>
          </a:prstGeom>
          <a:noFill/>
        </p:spPr>
        <p:txBody>
          <a:bodyPr wrap="square" rtlCol="0">
            <a:spAutoFit/>
          </a:bodyPr>
          <a:lstStyle/>
          <a:p>
            <a:r>
              <a:rPr lang="en-US" sz="2000" b="1" smtClean="0">
                <a:solidFill>
                  <a:srgbClr val="1D6947"/>
                </a:solidFill>
                <a:latin typeface="UTM Caviar" panose="02040603050506020204" pitchFamily="18" charset="0"/>
              </a:rPr>
              <a:t>KTUTS </a:t>
            </a:r>
            <a:endParaRPr lang="en-US" sz="2000" b="1">
              <a:solidFill>
                <a:srgbClr val="1D6947"/>
              </a:solidFill>
              <a:latin typeface="UTM Caviar" panose="02040603050506020204" pitchFamily="18" charset="0"/>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057084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9A823D7-9F98-4745-9AB7-E61F100F41C7}"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377191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84454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46656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6"/>
            <a:ext cx="12217400" cy="6898005"/>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93664"/>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17944" y="5467350"/>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46514" y="5316220"/>
            <a:ext cx="2131695" cy="1548130"/>
          </a:xfrm>
          <a:prstGeom prst="rect">
            <a:avLst/>
          </a:prstGeom>
        </p:spPr>
      </p:pic>
      <p:sp>
        <p:nvSpPr>
          <p:cNvPr id="13" name="TextBox 12"/>
          <p:cNvSpPr txBox="1"/>
          <p:nvPr userDrawn="1"/>
        </p:nvSpPr>
        <p:spPr>
          <a:xfrm>
            <a:off x="611320" y="5366930"/>
            <a:ext cx="1097827" cy="400110"/>
          </a:xfrm>
          <a:prstGeom prst="rect">
            <a:avLst/>
          </a:prstGeom>
          <a:noFill/>
        </p:spPr>
        <p:txBody>
          <a:bodyPr wrap="square" rtlCol="0">
            <a:spAutoFit/>
          </a:bodyPr>
          <a:lstStyle/>
          <a:p>
            <a:r>
              <a:rPr lang="en-US" sz="2000" b="1" smtClean="0">
                <a:solidFill>
                  <a:srgbClr val="1D6947"/>
                </a:solidFill>
                <a:latin typeface="UTM Caviar" panose="02040603050506020204" pitchFamily="18" charset="0"/>
              </a:rPr>
              <a:t>KTUTS </a:t>
            </a:r>
            <a:endParaRPr lang="en-US" sz="2000" b="1">
              <a:solidFill>
                <a:srgbClr val="1D6947"/>
              </a:solidFill>
              <a:latin typeface="UTM Caviar" panose="02040603050506020204" pitchFamily="18"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4" name="图片 13" descr="02"/>
          <p:cNvPicPr>
            <a:picLocks noChangeAspect="1"/>
          </p:cNvPicPr>
          <p:nvPr userDrawn="1"/>
        </p:nvPicPr>
        <p:blipFill>
          <a:blip r:embed="rId3"/>
          <a:srcRect r="60696" b="26754"/>
          <a:stretch>
            <a:fillRect/>
          </a:stretch>
        </p:blipFill>
        <p:spPr>
          <a:xfrm rot="600000">
            <a:off x="-598170" y="-294640"/>
            <a:ext cx="4721225" cy="4940300"/>
          </a:xfrm>
          <a:prstGeom prst="rect">
            <a:avLst/>
          </a:prstGeom>
        </p:spPr>
      </p:pic>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9" name="图片 18" descr="02"/>
          <p:cNvPicPr>
            <a:picLocks noChangeAspect="1"/>
          </p:cNvPicPr>
          <p:nvPr userDrawn="1"/>
        </p:nvPicPr>
        <p:blipFill>
          <a:blip r:embed="rId3"/>
          <a:srcRect l="40394" r="6" b="32940"/>
          <a:stretch>
            <a:fillRect/>
          </a:stretch>
        </p:blipFill>
        <p:spPr>
          <a:xfrm rot="20940000">
            <a:off x="8628380" y="-358775"/>
            <a:ext cx="4392930" cy="3166110"/>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0" name="TextBox 19"/>
          <p:cNvSpPr txBox="1"/>
          <p:nvPr userDrawn="1"/>
        </p:nvSpPr>
        <p:spPr>
          <a:xfrm rot="16200000">
            <a:off x="11103658" y="3666471"/>
            <a:ext cx="1746788" cy="369332"/>
          </a:xfrm>
          <a:prstGeom prst="rect">
            <a:avLst/>
          </a:prstGeom>
          <a:noFill/>
        </p:spPr>
        <p:txBody>
          <a:bodyPr wrap="square" rtlCol="0">
            <a:spAutoFit/>
          </a:bodyPr>
          <a:lstStyle/>
          <a:p>
            <a:r>
              <a:rPr lang="en-US" b="1" smtClean="0">
                <a:solidFill>
                  <a:srgbClr val="1D6947"/>
                </a:solidFill>
                <a:latin typeface="UTM Caviar" panose="02040603050506020204" pitchFamily="18" charset="0"/>
              </a:rPr>
              <a:t>KTUTS</a:t>
            </a:r>
            <a:endParaRPr lang="en-US" b="1">
              <a:solidFill>
                <a:srgbClr val="1D6947"/>
              </a:solidFill>
              <a:latin typeface="UTM Caviar" panose="02040603050506020204" pitchFamily="18" charset="0"/>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2022/3/5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2022/3/5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2022/3/5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2022/3/5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2022/3/5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32" Type="http://schemas.openxmlformats.org/officeDocument/2006/relationships/hyperlink" Target="https://www.facebook.com/teamKTUTS"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3.xml"/><Relationship Id="rId30"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2022/3/5</a:t>
            </a:fld>
            <a:endParaRPr lang="zh-CN" altLang="en-US"/>
          </a:p>
        </p:txBody>
      </p:sp>
      <p:sp>
        <p:nvSpPr>
          <p:cNvPr id="5" name="页脚占位符 4"/>
          <p:cNvSpPr>
            <a:spLocks noGrp="1"/>
          </p:cNvSpPr>
          <p:nvPr>
            <p:ph type="ftr" sz="quarter" idx="3"/>
            <p:custDataLst>
              <p:tags r:id="rId2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3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pic>
        <p:nvPicPr>
          <p:cNvPr id="7" name="Picture 6" descr="A picture containing diagram&#10;&#10;Description automatically generated">
            <a:extLst>
              <a:ext uri="{FF2B5EF4-FFF2-40B4-BE49-F238E27FC236}">
                <a16:creationId xmlns:a16="http://schemas.microsoft.com/office/drawing/2014/main" id="{8C49DF73-455F-4DD9-AB82-8C3E37A7ED7A}"/>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8961989" y="18694549"/>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4B1866BE-97DF-454D-B16A-4FB65F38B35F}"/>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906990" y="8102749"/>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DB921E5D-D784-4810-8E93-FE2C8A70E303}"/>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9120211" y="-13766651"/>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6F12F7D-274B-4BA7-B776-605EEC964A3A}"/>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8387060" y="-13718246"/>
            <a:ext cx="1881378" cy="1625303"/>
          </a:xfrm>
          <a:prstGeom prst="rect">
            <a:avLst/>
          </a:prstGeom>
        </p:spPr>
      </p:pic>
      <p:sp>
        <p:nvSpPr>
          <p:cNvPr id="11" name="TextBox 15">
            <a:extLst>
              <a:ext uri="{FF2B5EF4-FFF2-40B4-BE49-F238E27FC236}">
                <a16:creationId xmlns:a16="http://schemas.microsoft.com/office/drawing/2014/main" id="{78CA585B-30F3-4AD1-8689-ADC07FC3BC15}"/>
              </a:ext>
            </a:extLst>
          </p:cNvPr>
          <p:cNvSpPr txBox="1"/>
          <p:nvPr userDrawn="1"/>
        </p:nvSpPr>
        <p:spPr>
          <a:xfrm>
            <a:off x="2880780" y="855817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32"/>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566958BE-530A-451E-83AB-C67FDED48256}"/>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9272611" y="18999349"/>
            <a:ext cx="1881378" cy="1625303"/>
          </a:xfrm>
          <a:prstGeom prst="rect">
            <a:avLst/>
          </a:prstGeom>
        </p:spPr>
      </p:pic>
    </p:spTree>
    <p:custDataLst>
      <p:tags r:id="rId25"/>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iming>
    <p:tnLst>
      <p:par>
        <p:cTn id="1" dur="indefinite" restart="never" nodeType="tmRoot"/>
      </p:par>
    </p:tnLst>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55.xml"/><Relationship Id="rId5" Type="http://schemas.openxmlformats.org/officeDocument/2006/relationships/image" Target="../media/image1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0.xml"/><Relationship Id="rId1" Type="http://schemas.openxmlformats.org/officeDocument/2006/relationships/tags" Target="../tags/tag5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1.xml"/><Relationship Id="rId5" Type="http://schemas.openxmlformats.org/officeDocument/2006/relationships/image" Target="../media/image1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tags" Target="../tags/tag57.xml"/><Relationship Id="rId5" Type="http://schemas.microsoft.com/office/2007/relationships/hdphoto" Target="../media/hdphoto1.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58.xml"/><Relationship Id="rId5" Type="http://schemas.microsoft.com/office/2007/relationships/hdphoto" Target="../media/hdphoto1.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48.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49.xml"/><Relationship Id="rId5" Type="http://schemas.openxmlformats.org/officeDocument/2006/relationships/image" Target="../media/image1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4.xml"/><Relationship Id="rId1" Type="http://schemas.openxmlformats.org/officeDocument/2006/relationships/tags" Target="../tags/tag50.xml"/><Relationship Id="rId5" Type="http://schemas.openxmlformats.org/officeDocument/2006/relationships/image" Target="../media/image15.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5.xml"/><Relationship Id="rId1" Type="http://schemas.openxmlformats.org/officeDocument/2006/relationships/tags" Target="../tags/tag5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52.xml"/><Relationship Id="rId5" Type="http://schemas.openxmlformats.org/officeDocument/2006/relationships/image" Target="../media/image1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53.xml"/><Relationship Id="rId5" Type="http://schemas.openxmlformats.org/officeDocument/2006/relationships/image" Target="../media/image1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tags" Target="../tags/tag5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T4_Tuan27_BaiThoVeTieuDoiXeKhongKinh_KTUTS_Slid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1405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342" y="3402026"/>
            <a:ext cx="4436589" cy="4436589"/>
          </a:xfrm>
          <a:prstGeom prst="rect">
            <a:avLst/>
          </a:prstGeom>
        </p:spPr>
      </p:pic>
      <p:sp>
        <p:nvSpPr>
          <p:cNvPr id="1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a:extLst>
              <a:ext uri="{FF2B5EF4-FFF2-40B4-BE49-F238E27FC236}">
                <a16:creationId xmlns:a16="http://schemas.microsoft.com/office/drawing/2014/main" id="{6C91657A-AA63-4A04-A3CF-E9388D12596D}"/>
              </a:ext>
            </a:extLst>
          </p:cNvPr>
          <p:cNvSpPr txBox="1">
            <a:spLocks noChangeArrowheads="1"/>
          </p:cNvSpPr>
          <p:nvPr/>
        </p:nvSpPr>
        <p:spPr bwMode="auto">
          <a:xfrm>
            <a:off x="1401157" y="1406256"/>
            <a:ext cx="43567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514350" rtl="0" eaLnBrk="1" fontAlgn="base" latinLnBrk="0" hangingPunct="1">
              <a:lnSpc>
                <a:spcPct val="100000"/>
              </a:lnSpc>
              <a:spcBef>
                <a:spcPct val="0"/>
              </a:spcBef>
              <a:spcAft>
                <a:spcPct val="0"/>
              </a:spcAft>
              <a:buClrTx/>
              <a:buSzTx/>
              <a:buFontTx/>
              <a:buNone/>
              <a:defRPr/>
            </a:pPr>
            <a:r>
              <a:rPr lang="en-US" sz="3500" b="1">
                <a:latin typeface="UVN Hoa Tay 1" panose="030302020405070D0405" pitchFamily="66" charset="0"/>
                <a:ea typeface="Montserrat" panose="00000500000000000000" charset="0"/>
                <a:cs typeface="Montserrat" panose="00000500000000000000" charset="0"/>
                <a:sym typeface="Montserrat" panose="00000500000000000000" charset="0"/>
              </a:rPr>
              <a:t>Phạm Tiến Duật</a:t>
            </a:r>
          </a:p>
        </p:txBody>
      </p:sp>
      <p:sp>
        <p:nvSpPr>
          <p:cNvPr id="12" name="Content Placeholder 2">
            <a:extLst>
              <a:ext uri="{FF2B5EF4-FFF2-40B4-BE49-F238E27FC236}">
                <a16:creationId xmlns:a16="http://schemas.microsoft.com/office/drawing/2014/main" id="{483276A2-99D3-492E-B0EA-D123F98A0187}"/>
              </a:ext>
            </a:extLst>
          </p:cNvPr>
          <p:cNvSpPr>
            <a:spLocks noGrp="1"/>
          </p:cNvSpPr>
          <p:nvPr/>
        </p:nvSpPr>
        <p:spPr>
          <a:xfrm>
            <a:off x="1050589" y="2452693"/>
            <a:ext cx="4707342" cy="1987781"/>
          </a:xfrm>
          <a:prstGeom prst="rect">
            <a:avLst/>
          </a:prstGeom>
          <a:noFill/>
          <a:ln w="9525">
            <a:noFill/>
          </a:ln>
        </p:spPr>
        <p:txBody>
          <a:bodyPr vert="horz" wrap="square" lIns="91440" tIns="45720" rIns="91440" bIns="45720" anchor="t"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Nhìn thấy gió vào …oa mắt đắng</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con đường chạy thẳng vào tim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sao trời và đ… ng… cánh chim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Như …a, như ùa vào buồng lái.</a:t>
            </a:r>
            <a:endParaRPr lang="en-US" altLang="en-US" sz="2000" b="1" dirty="0">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40901919-C84C-4AE7-B19E-2BFAD7E70A01}"/>
              </a:ext>
            </a:extLst>
          </p:cNvPr>
          <p:cNvSpPr txBox="1"/>
          <p:nvPr/>
        </p:nvSpPr>
        <p:spPr>
          <a:xfrm>
            <a:off x="6635844" y="1832201"/>
            <a:ext cx="4707463" cy="424731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Tx/>
              <a:buNone/>
            </a:pPr>
            <a:r>
              <a:rPr lang="en-US" altLang="en-US" sz="2000" b="1" smtClean="0">
                <a:latin typeface="Arial" panose="020B0604020202020204" pitchFamily="34" charset="0"/>
                <a:cs typeface="Arial" panose="020B0604020202020204" pitchFamily="34" charset="0"/>
              </a:rPr>
              <a:t>Không </a:t>
            </a:r>
            <a:r>
              <a:rPr lang="en-US" altLang="en-US" sz="2000" b="1" dirty="0">
                <a:latin typeface="Arial" panose="020B0604020202020204" pitchFamily="34" charset="0"/>
                <a:cs typeface="Arial" panose="020B0604020202020204" pitchFamily="34" charset="0"/>
              </a:rPr>
              <a:t>có kính, ừ </a:t>
            </a:r>
            <a:r>
              <a:rPr lang="en-US" altLang="en-US" sz="2000" b="1">
                <a:latin typeface="Arial" panose="020B0604020202020204" pitchFamily="34" charset="0"/>
                <a:cs typeface="Arial" panose="020B0604020202020204" pitchFamily="34" charset="0"/>
              </a:rPr>
              <a:t>thì </a:t>
            </a:r>
            <a:r>
              <a:rPr lang="en-US" altLang="en-US" sz="2000" b="1" smtClean="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rPr>
              <a:t>áo</a:t>
            </a:r>
          </a:p>
          <a:p>
            <a:pPr marL="0" lvl="0" indent="0">
              <a:lnSpc>
                <a:spcPct val="150000"/>
              </a:lnSpc>
              <a:spcBef>
                <a:spcPct val="0"/>
              </a:spcBef>
              <a:buFontTx/>
              <a:buNone/>
            </a:pP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t…, </a:t>
            </a: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…ối </a:t>
            </a:r>
            <a:r>
              <a:rPr lang="en-US" altLang="en-US" sz="2000" b="1" dirty="0">
                <a:latin typeface="Arial" panose="020B0604020202020204" pitchFamily="34" charset="0"/>
                <a:cs typeface="Arial" panose="020B0604020202020204" pitchFamily="34" charset="0"/>
              </a:rPr>
              <a:t>như ngoài trời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Chưa cần thay, lái trăm cây số nữa</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Mưa ngừng</a:t>
            </a:r>
            <a:r>
              <a:rPr lang="en-US" altLang="en-US" sz="2000" b="1">
                <a:latin typeface="Arial" panose="020B0604020202020204" pitchFamily="34" charset="0"/>
                <a:cs typeface="Arial" panose="020B0604020202020204" pitchFamily="34" charset="0"/>
              </a:rPr>
              <a:t>, </a:t>
            </a:r>
            <a:r>
              <a:rPr lang="en-US" altLang="en-US" sz="2000" b="1" smtClean="0">
                <a:latin typeface="Arial" panose="020B0604020202020204" pitchFamily="34" charset="0"/>
                <a:cs typeface="Arial" panose="020B0604020202020204" pitchFamily="34" charset="0"/>
              </a:rPr>
              <a:t>…ó </a:t>
            </a:r>
            <a:r>
              <a:rPr lang="en-US" altLang="en-US" sz="2000" b="1" dirty="0">
                <a:latin typeface="Arial" panose="020B0604020202020204" pitchFamily="34" charset="0"/>
                <a:cs typeface="Arial" panose="020B0604020202020204" pitchFamily="34" charset="0"/>
              </a:rPr>
              <a:t>lùa mau khô thôi.</a:t>
            </a:r>
          </a:p>
          <a:p>
            <a:pPr marL="0" lvl="0" indent="0">
              <a:lnSpc>
                <a:spcPct val="150000"/>
              </a:lnSpc>
              <a:spcBef>
                <a:spcPct val="0"/>
              </a:spcBef>
              <a:buFontTx/>
              <a:buNone/>
            </a:pP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Những chiếc xe từ trong bom rơi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Đã về đây họp thành tiểu đội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Gặp bè bạn suốt dọc đường </a:t>
            </a:r>
            <a:r>
              <a:rPr lang="en-US" altLang="en-US" sz="2000" b="1">
                <a:latin typeface="Arial" panose="020B0604020202020204" pitchFamily="34" charset="0"/>
                <a:cs typeface="Arial" panose="020B0604020202020204" pitchFamily="34" charset="0"/>
              </a:rPr>
              <a:t>đi tới</a:t>
            </a: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Bắt tay nhau qua cửa kính vỡ rồi.</a:t>
            </a:r>
          </a:p>
        </p:txBody>
      </p:sp>
      <p:sp>
        <p:nvSpPr>
          <p:cNvPr id="28" name="圆角矩形 9"/>
          <p:cNvSpPr/>
          <p:nvPr/>
        </p:nvSpPr>
        <p:spPr>
          <a:xfrm>
            <a:off x="481496" y="760923"/>
            <a:ext cx="6913150"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2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3728" y="512445"/>
            <a:ext cx="765313" cy="765313"/>
          </a:xfrm>
          <a:prstGeom prst="rect">
            <a:avLst/>
          </a:prstGeom>
        </p:spPr>
      </p:pic>
      <p:sp>
        <p:nvSpPr>
          <p:cNvPr id="30" name="矩形 10"/>
          <p:cNvSpPr/>
          <p:nvPr/>
        </p:nvSpPr>
        <p:spPr>
          <a:xfrm>
            <a:off x="1246809" y="602713"/>
            <a:ext cx="6147837" cy="584775"/>
          </a:xfrm>
          <a:prstGeom prst="rect">
            <a:avLst/>
          </a:prstGeom>
        </p:spPr>
        <p:txBody>
          <a:bodyPr wrap="none">
            <a:spAutoFit/>
          </a:bodyPr>
          <a:lstStyle/>
          <a:p>
            <a:r>
              <a:rPr lang="en-US" altLang="zh-CN" sz="3200" smtClean="0">
                <a:solidFill>
                  <a:srgbClr val="115722"/>
                </a:solidFill>
                <a:latin typeface="UTM Colossalis" panose="02040603050506020204" pitchFamily="18" charset="0"/>
                <a:ea typeface="字魂70号-灵悦黑体" panose="00000500000000000000" pitchFamily="2" charset="-122"/>
              </a:rPr>
              <a:t>Bài thơ về tiểu đội xe không kính</a:t>
            </a:r>
            <a:endParaRPr lang="zh-CN" altLang="en-US" sz="3200" dirty="0">
              <a:latin typeface="UTM Colossalis" panose="02040603050506020204" pitchFamily="18" charset="0"/>
              <a:ea typeface="字魂70号-灵悦黑体" panose="00000500000000000000" pitchFamily="2" charset="-122"/>
            </a:endParaRPr>
          </a:p>
        </p:txBody>
      </p:sp>
    </p:spTree>
    <p:custDataLst>
      <p:tags r:id="rId1"/>
    </p:custDataLst>
    <p:extLst>
      <p:ext uri="{BB962C8B-B14F-4D97-AF65-F5344CB8AC3E}">
        <p14:creationId xmlns:p14="http://schemas.microsoft.com/office/powerpoint/2010/main" val="6895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55"/>
          <p:cNvSpPr/>
          <p:nvPr/>
        </p:nvSpPr>
        <p:spPr>
          <a:xfrm>
            <a:off x="1266093" y="3263243"/>
            <a:ext cx="10620670" cy="8163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Bài tập chính tả</a:t>
            </a:r>
            <a:endParaRPr lang="zh-CN" altLang="en-US" sz="65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sp>
        <p:nvSpPr>
          <p:cNvPr id="2" name="矩形: 圆角 55"/>
          <p:cNvSpPr/>
          <p:nvPr/>
        </p:nvSpPr>
        <p:spPr>
          <a:xfrm>
            <a:off x="5032364" y="1697830"/>
            <a:ext cx="32321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04</a:t>
            </a:r>
            <a:endParaRPr lang="en-US" altLang="zh-CN" sz="120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1" y="-1"/>
            <a:ext cx="3907547" cy="69400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861" y="3263243"/>
            <a:ext cx="5067286" cy="5067286"/>
          </a:xfrm>
          <a:prstGeom prst="rect">
            <a:avLst/>
          </a:prstGeom>
        </p:spPr>
      </p:pic>
    </p:spTree>
    <p:custDataLst>
      <p:tags r:id="rId1"/>
    </p:custDataLst>
    <p:extLst>
      <p:ext uri="{BB962C8B-B14F-4D97-AF65-F5344CB8AC3E}">
        <p14:creationId xmlns:p14="http://schemas.microsoft.com/office/powerpoint/2010/main" val="979508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4748" y="1648091"/>
            <a:ext cx="5092710" cy="5092710"/>
          </a:xfrm>
          <a:prstGeom prst="rect">
            <a:avLst/>
          </a:prstGeom>
        </p:spPr>
      </p:pic>
      <p:sp>
        <p:nvSpPr>
          <p:cNvPr id="10" name="矩形: 圆角 55"/>
          <p:cNvSpPr/>
          <p:nvPr/>
        </p:nvSpPr>
        <p:spPr>
          <a:xfrm>
            <a:off x="1996227" y="905141"/>
            <a:ext cx="8387116"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Trò chơi</a:t>
            </a:r>
            <a:endParaRPr lang="zh-CN" altLang="en-US" sz="40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sp>
        <p:nvSpPr>
          <p:cNvPr id="11" name="矩形: 圆角 55"/>
          <p:cNvSpPr/>
          <p:nvPr/>
        </p:nvSpPr>
        <p:spPr>
          <a:xfrm>
            <a:off x="2461846" y="2175479"/>
            <a:ext cx="7455878" cy="5142288"/>
          </a:xfrm>
          <a:prstGeom prst="roundRect">
            <a:avLst>
              <a:gd name="adj" fmla="val 6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12534924"/>
              </a:avLst>
            </a:prstTxWarp>
          </a:bodyPr>
          <a:lstStyle/>
          <a:p>
            <a:pPr algn="ctr"/>
            <a:r>
              <a:rPr lang="en-US" altLang="zh-CN" sz="6500" b="1" spc="600" smtClean="0">
                <a:solidFill>
                  <a:schemeClr val="accent6">
                    <a:lumMod val="75000"/>
                  </a:schemeClr>
                </a:solidFill>
                <a:effectLst>
                  <a:outerShdw blurRad="38100" dist="38100" dir="2700000" algn="tl">
                    <a:srgbClr val="000000">
                      <a:alpha val="43137"/>
                    </a:srgbClr>
                  </a:outerShdw>
                </a:effectLst>
                <a:latin typeface="UTM Caviar" panose="02040603050506020204" pitchFamily="18" charset="0"/>
                <a:ea typeface="字魂100号-方方先锋体" panose="00000500000000000000" charset="-122"/>
                <a:cs typeface="+mn-ea"/>
                <a:sym typeface="+mn-lt"/>
              </a:rPr>
              <a:t>Kết thành tiểu đội</a:t>
            </a:r>
            <a:endParaRPr lang="zh-CN" altLang="en-US" sz="6500" b="1" spc="600" dirty="0">
              <a:solidFill>
                <a:schemeClr val="accent6">
                  <a:lumMod val="75000"/>
                </a:schemeClr>
              </a:solidFill>
              <a:effectLst>
                <a:outerShdw blurRad="38100" dist="38100" dir="2700000" algn="tl">
                  <a:srgbClr val="000000">
                    <a:alpha val="43137"/>
                  </a:srgbClr>
                </a:outerShdw>
              </a:effectLst>
              <a:latin typeface="UTM Caviar" panose="02040603050506020204" pitchFamily="18" charset="0"/>
              <a:ea typeface="字魂100号-方方先锋体" panose="00000500000000000000" charset="-122"/>
              <a:cs typeface="+mn-ea"/>
              <a:sym typeface="+mn-lt"/>
            </a:endParaRPr>
          </a:p>
        </p:txBody>
      </p:sp>
      <p:pic>
        <p:nvPicPr>
          <p:cNvPr id="14" name="图片 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14514" y="4835268"/>
            <a:ext cx="12206514" cy="209438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1" y="-1"/>
            <a:ext cx="3907547" cy="694006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93715" y="-1"/>
            <a:ext cx="3907547" cy="6940063"/>
          </a:xfrm>
          <a:prstGeom prst="rect">
            <a:avLst/>
          </a:prstGeom>
        </p:spPr>
      </p:pic>
    </p:spTree>
    <p:extLst>
      <p:ext uri="{BB962C8B-B14F-4D97-AF65-F5344CB8AC3E}">
        <p14:creationId xmlns:p14="http://schemas.microsoft.com/office/powerpoint/2010/main" val="392361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4121"/>
            <a:ext cx="12192000" cy="641446"/>
          </a:xfrm>
          <a:prstGeom prst="rect">
            <a:avLst/>
          </a:prstGeom>
          <a:solidFill>
            <a:srgbClr val="D5B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endParaRPr>
          </a:p>
        </p:txBody>
      </p:sp>
      <p:sp>
        <p:nvSpPr>
          <p:cNvPr id="3" name="文本框 2"/>
          <p:cNvSpPr txBox="1"/>
          <p:nvPr/>
        </p:nvSpPr>
        <p:spPr>
          <a:xfrm>
            <a:off x="99115" y="234121"/>
            <a:ext cx="11993770" cy="553998"/>
          </a:xfrm>
          <a:prstGeom prst="rect">
            <a:avLst/>
          </a:prstGeom>
          <a:noFill/>
        </p:spPr>
        <p:txBody>
          <a:bodyPr wrap="square">
            <a:spAutoFit/>
          </a:bodyPr>
          <a:lstStyle/>
          <a:p>
            <a:pPr algn="ctr"/>
            <a:r>
              <a:rPr lang="en-US" altLang="zh-CN" sz="3000" b="1" spc="600" smtClean="0">
                <a:latin typeface="UTM Caviar" panose="02040603050506020204" pitchFamily="18" charset="0"/>
                <a:ea typeface="字魂59号-创粗黑" panose="00000500000000000000" charset="-122"/>
                <a:cs typeface="+mn-ea"/>
                <a:sym typeface="+mn-lt"/>
              </a:rPr>
              <a:t>Tìm 3 trường hợp chỉ viết với </a:t>
            </a:r>
            <a:r>
              <a:rPr lang="en-US" altLang="zh-CN" sz="3000" b="1" spc="600" smtClean="0">
                <a:solidFill>
                  <a:srgbClr val="C00000"/>
                </a:solidFill>
                <a:latin typeface="UTM Caviar" panose="02040603050506020204" pitchFamily="18" charset="0"/>
                <a:ea typeface="字魂59号-创粗黑" panose="00000500000000000000" charset="-122"/>
                <a:cs typeface="+mn-ea"/>
                <a:sym typeface="+mn-lt"/>
              </a:rPr>
              <a:t>s</a:t>
            </a:r>
            <a:r>
              <a:rPr lang="en-US" altLang="zh-CN" sz="3000" b="1" spc="600" smtClean="0">
                <a:latin typeface="UTM Caviar" panose="02040603050506020204" pitchFamily="18" charset="0"/>
                <a:ea typeface="字魂59号-创粗黑" panose="00000500000000000000" charset="-122"/>
                <a:cs typeface="+mn-ea"/>
                <a:sym typeface="+mn-lt"/>
              </a:rPr>
              <a:t> không viết với </a:t>
            </a:r>
            <a:r>
              <a:rPr lang="en-US" altLang="zh-CN" sz="3000" b="1" spc="600" smtClean="0">
                <a:solidFill>
                  <a:srgbClr val="C00000"/>
                </a:solidFill>
                <a:latin typeface="UTM Caviar" panose="02040603050506020204" pitchFamily="18" charset="0"/>
                <a:ea typeface="字魂59号-创粗黑" panose="00000500000000000000" charset="-122"/>
                <a:cs typeface="+mn-ea"/>
                <a:sym typeface="+mn-lt"/>
              </a:rPr>
              <a:t>x</a:t>
            </a:r>
            <a:r>
              <a:rPr lang="en-US" altLang="zh-CN" sz="3000" b="1" spc="600" smtClean="0">
                <a:latin typeface="UTM Caviar" panose="02040603050506020204" pitchFamily="18" charset="0"/>
                <a:ea typeface="字魂59号-创粗黑" panose="00000500000000000000" charset="-122"/>
                <a:cs typeface="+mn-ea"/>
                <a:sym typeface="+mn-lt"/>
              </a:rPr>
              <a:t> </a:t>
            </a:r>
            <a:endParaRPr lang="zh-CN" altLang="en-US" sz="3000" b="1" spc="600" dirty="0">
              <a:latin typeface="UTM Caviar" panose="02040603050506020204" pitchFamily="18" charset="0"/>
              <a:ea typeface="字魂59号-创粗黑" panose="00000500000000000000" charset="-122"/>
              <a:cs typeface="+mn-ea"/>
              <a:sym typeface="+mn-lt"/>
            </a:endParaRPr>
          </a:p>
        </p:txBody>
      </p:sp>
      <p:sp>
        <p:nvSpPr>
          <p:cNvPr id="24" name="文本框 2"/>
          <p:cNvSpPr txBox="1"/>
          <p:nvPr/>
        </p:nvSpPr>
        <p:spPr>
          <a:xfrm>
            <a:off x="2597180" y="2637436"/>
            <a:ext cx="1453198"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suốt</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38" name="文本框 2"/>
          <p:cNvSpPr txBox="1"/>
          <p:nvPr/>
        </p:nvSpPr>
        <p:spPr>
          <a:xfrm>
            <a:off x="5700530" y="4506820"/>
            <a:ext cx="1980427"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suyễn</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39" name="文本框 2"/>
          <p:cNvSpPr txBox="1"/>
          <p:nvPr/>
        </p:nvSpPr>
        <p:spPr>
          <a:xfrm>
            <a:off x="10152157" y="2575657"/>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sỏi</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5" name="文本框 2"/>
          <p:cNvSpPr txBox="1"/>
          <p:nvPr/>
        </p:nvSpPr>
        <p:spPr>
          <a:xfrm>
            <a:off x="4493353" y="2763011"/>
            <a:ext cx="1668285" cy="784830"/>
          </a:xfrm>
          <a:prstGeom prst="rect">
            <a:avLst/>
          </a:prstGeom>
          <a:noFill/>
        </p:spPr>
        <p:txBody>
          <a:bodyPr wrap="square">
            <a:spAutoFit/>
          </a:bodyPr>
          <a:lstStyle/>
          <a:p>
            <a:pPr algn="ctr"/>
            <a:r>
              <a:rPr lang="en-US" altLang="zh-CN" sz="4500" b="1" spc="600" smtClean="0">
                <a:latin typeface="UTM Caviar" panose="02040603050506020204" pitchFamily="18" charset="0"/>
                <a:ea typeface="字魂59号-创粗黑" panose="00000500000000000000" charset="-122"/>
                <a:cs typeface="+mn-ea"/>
                <a:sym typeface="+mn-lt"/>
              </a:rPr>
              <a:t>sớm</a:t>
            </a:r>
            <a:endParaRPr lang="zh-CN" altLang="en-US" sz="4500" b="1" spc="600" dirty="0">
              <a:latin typeface="UTM Caviar" panose="02040603050506020204" pitchFamily="18" charset="0"/>
              <a:ea typeface="字魂59号-创粗黑" panose="00000500000000000000" charset="-122"/>
              <a:cs typeface="+mn-ea"/>
              <a:sym typeface="+mn-lt"/>
            </a:endParaRPr>
          </a:p>
        </p:txBody>
      </p:sp>
      <p:sp>
        <p:nvSpPr>
          <p:cNvPr id="36" name="文本框 2"/>
          <p:cNvSpPr txBox="1"/>
          <p:nvPr/>
        </p:nvSpPr>
        <p:spPr>
          <a:xfrm>
            <a:off x="7680958" y="1223214"/>
            <a:ext cx="1891306" cy="784830"/>
          </a:xfrm>
          <a:prstGeom prst="rect">
            <a:avLst/>
          </a:prstGeom>
          <a:noFill/>
        </p:spPr>
        <p:txBody>
          <a:bodyPr wrap="square">
            <a:spAutoFit/>
          </a:bodyPr>
          <a:lstStyle/>
          <a:p>
            <a:pPr algn="ctr"/>
            <a:r>
              <a:rPr lang="en-US" altLang="zh-CN" sz="4500" b="1" spc="600" smtClean="0">
                <a:latin typeface="UTM Caviar" panose="02040603050506020204" pitchFamily="18" charset="0"/>
                <a:ea typeface="字魂59号-创粗黑" panose="00000500000000000000" charset="-122"/>
                <a:cs typeface="+mn-ea"/>
                <a:sym typeface="+mn-lt"/>
              </a:rPr>
              <a:t>sảnh</a:t>
            </a:r>
            <a:endParaRPr lang="zh-CN" altLang="en-US" sz="4500" b="1" spc="600" dirty="0">
              <a:latin typeface="UTM Caviar" panose="02040603050506020204" pitchFamily="18" charset="0"/>
              <a:ea typeface="字魂59号-创粗黑" panose="00000500000000000000" charset="-122"/>
              <a:cs typeface="+mn-ea"/>
              <a:sym typeface="+mn-lt"/>
            </a:endParaRPr>
          </a:p>
        </p:txBody>
      </p:sp>
      <p:sp>
        <p:nvSpPr>
          <p:cNvPr id="40" name="文本框 2"/>
          <p:cNvSpPr txBox="1"/>
          <p:nvPr/>
        </p:nvSpPr>
        <p:spPr>
          <a:xfrm>
            <a:off x="4643277" y="1094670"/>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sọt</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41" name="文本框 2"/>
          <p:cNvSpPr txBox="1"/>
          <p:nvPr/>
        </p:nvSpPr>
        <p:spPr>
          <a:xfrm>
            <a:off x="8938605" y="4774983"/>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sau</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42" name="文本框 2"/>
          <p:cNvSpPr txBox="1"/>
          <p:nvPr/>
        </p:nvSpPr>
        <p:spPr>
          <a:xfrm>
            <a:off x="1541569" y="3982336"/>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sún</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43" name="文本框 2"/>
          <p:cNvSpPr txBox="1"/>
          <p:nvPr/>
        </p:nvSpPr>
        <p:spPr>
          <a:xfrm>
            <a:off x="6819505" y="2838479"/>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sém</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44" name="文本框 2"/>
          <p:cNvSpPr txBox="1"/>
          <p:nvPr/>
        </p:nvSpPr>
        <p:spPr>
          <a:xfrm>
            <a:off x="8551138" y="3244407"/>
            <a:ext cx="1647466"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sẽ</a:t>
            </a:r>
            <a:endParaRPr lang="zh-CN" altLang="en-US" sz="5500" b="1" spc="600" dirty="0">
              <a:latin typeface="UTM Caviar" panose="02040603050506020204" pitchFamily="18" charset="0"/>
              <a:ea typeface="字魂59号-创粗黑" panose="00000500000000000000" charset="-122"/>
              <a:cs typeface="+mn-ea"/>
              <a:sym typeface="+mn-lt"/>
            </a:endParaRPr>
          </a:p>
        </p:txBody>
      </p:sp>
      <p:sp>
        <p:nvSpPr>
          <p:cNvPr id="45" name="文本框 2"/>
          <p:cNvSpPr txBox="1"/>
          <p:nvPr/>
        </p:nvSpPr>
        <p:spPr>
          <a:xfrm>
            <a:off x="2844303" y="4651991"/>
            <a:ext cx="2483193"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sưởi</a:t>
            </a:r>
            <a:endParaRPr lang="zh-CN" altLang="en-US" sz="5500" b="1" spc="600" dirty="0">
              <a:latin typeface="UTM Caviar" panose="02040603050506020204" pitchFamily="18" charset="0"/>
              <a:ea typeface="字魂59号-创粗黑" panose="00000500000000000000" charset="-122"/>
              <a:cs typeface="+mn-ea"/>
              <a:sym typeface="+mn-lt"/>
            </a:endParaRPr>
          </a:p>
        </p:txBody>
      </p:sp>
      <p:sp>
        <p:nvSpPr>
          <p:cNvPr id="46" name="文本框 2"/>
          <p:cNvSpPr txBox="1"/>
          <p:nvPr/>
        </p:nvSpPr>
        <p:spPr>
          <a:xfrm>
            <a:off x="480828" y="1281748"/>
            <a:ext cx="2483193"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sóng</a:t>
            </a:r>
            <a:endParaRPr lang="zh-CN" altLang="en-US" sz="5500" b="1" spc="600" dirty="0">
              <a:latin typeface="UTM Caviar" panose="02040603050506020204" pitchFamily="18" charset="0"/>
              <a:ea typeface="字魂59号-创粗黑" panose="00000500000000000000" charset="-122"/>
              <a:cs typeface="+mn-ea"/>
              <a:sym typeface="+mn-lt"/>
            </a:endParaRPr>
          </a:p>
        </p:txBody>
      </p:sp>
      <p:pic>
        <p:nvPicPr>
          <p:cNvPr id="20" name="图片 5"/>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0" y="5090454"/>
            <a:ext cx="12206514" cy="2094385"/>
          </a:xfrm>
          <a:prstGeom prst="rect">
            <a:avLst/>
          </a:prstGeom>
        </p:spPr>
      </p:pic>
    </p:spTree>
    <p:custDataLst>
      <p:tags r:id="rId1"/>
    </p:custDataLst>
    <p:extLst>
      <p:ext uri="{BB962C8B-B14F-4D97-AF65-F5344CB8AC3E}">
        <p14:creationId xmlns:p14="http://schemas.microsoft.com/office/powerpoint/2010/main" val="447373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250" fill="hold"/>
                                        <p:tgtEl>
                                          <p:spTgt spid="24"/>
                                        </p:tgtEl>
                                        <p:attrNameLst>
                                          <p:attrName>ppt_w</p:attrName>
                                        </p:attrNameLst>
                                      </p:cBhvr>
                                      <p:tavLst>
                                        <p:tav tm="0">
                                          <p:val>
                                            <p:fltVal val="0"/>
                                          </p:val>
                                        </p:tav>
                                        <p:tav tm="100000">
                                          <p:val>
                                            <p:strVal val="#ppt_w"/>
                                          </p:val>
                                        </p:tav>
                                      </p:tavLst>
                                    </p:anim>
                                    <p:anim calcmode="lin" valueType="num">
                                      <p:cBhvr>
                                        <p:cTn id="19" dur="250" fill="hold"/>
                                        <p:tgtEl>
                                          <p:spTgt spid="24"/>
                                        </p:tgtEl>
                                        <p:attrNameLst>
                                          <p:attrName>ppt_h</p:attrName>
                                        </p:attrNameLst>
                                      </p:cBhvr>
                                      <p:tavLst>
                                        <p:tav tm="0">
                                          <p:val>
                                            <p:fltVal val="0"/>
                                          </p:val>
                                        </p:tav>
                                        <p:tav tm="100000">
                                          <p:val>
                                            <p:strVal val="#ppt_h"/>
                                          </p:val>
                                        </p:tav>
                                      </p:tavLst>
                                    </p:anim>
                                    <p:animEffect transition="in" filter="fade">
                                      <p:cBhvr>
                                        <p:cTn id="20" dur="250"/>
                                        <p:tgtEl>
                                          <p:spTgt spid="24"/>
                                        </p:tgtEl>
                                      </p:cBhvr>
                                    </p:animEffect>
                                  </p:childTnLst>
                                </p:cTn>
                              </p:par>
                            </p:childTnLst>
                          </p:cTn>
                        </p:par>
                        <p:par>
                          <p:cTn id="21" fill="hold">
                            <p:stCondLst>
                              <p:cond delay="250"/>
                            </p:stCondLst>
                            <p:childTnLst>
                              <p:par>
                                <p:cTn id="22" presetID="53" presetClass="entr" presetSubtype="16"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250" fill="hold"/>
                                        <p:tgtEl>
                                          <p:spTgt spid="25"/>
                                        </p:tgtEl>
                                        <p:attrNameLst>
                                          <p:attrName>ppt_w</p:attrName>
                                        </p:attrNameLst>
                                      </p:cBhvr>
                                      <p:tavLst>
                                        <p:tav tm="0">
                                          <p:val>
                                            <p:fltVal val="0"/>
                                          </p:val>
                                        </p:tav>
                                        <p:tav tm="100000">
                                          <p:val>
                                            <p:strVal val="#ppt_w"/>
                                          </p:val>
                                        </p:tav>
                                      </p:tavLst>
                                    </p:anim>
                                    <p:anim calcmode="lin" valueType="num">
                                      <p:cBhvr>
                                        <p:cTn id="25" dur="250" fill="hold"/>
                                        <p:tgtEl>
                                          <p:spTgt spid="25"/>
                                        </p:tgtEl>
                                        <p:attrNameLst>
                                          <p:attrName>ppt_h</p:attrName>
                                        </p:attrNameLst>
                                      </p:cBhvr>
                                      <p:tavLst>
                                        <p:tav tm="0">
                                          <p:val>
                                            <p:fltVal val="0"/>
                                          </p:val>
                                        </p:tav>
                                        <p:tav tm="100000">
                                          <p:val>
                                            <p:strVal val="#ppt_h"/>
                                          </p:val>
                                        </p:tav>
                                      </p:tavLst>
                                    </p:anim>
                                    <p:animEffect transition="in" filter="fade">
                                      <p:cBhvr>
                                        <p:cTn id="26" dur="250"/>
                                        <p:tgtEl>
                                          <p:spTgt spid="25"/>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250" fill="hold"/>
                                        <p:tgtEl>
                                          <p:spTgt spid="36"/>
                                        </p:tgtEl>
                                        <p:attrNameLst>
                                          <p:attrName>ppt_w</p:attrName>
                                        </p:attrNameLst>
                                      </p:cBhvr>
                                      <p:tavLst>
                                        <p:tav tm="0">
                                          <p:val>
                                            <p:fltVal val="0"/>
                                          </p:val>
                                        </p:tav>
                                        <p:tav tm="100000">
                                          <p:val>
                                            <p:strVal val="#ppt_w"/>
                                          </p:val>
                                        </p:tav>
                                      </p:tavLst>
                                    </p:anim>
                                    <p:anim calcmode="lin" valueType="num">
                                      <p:cBhvr>
                                        <p:cTn id="31" dur="250" fill="hold"/>
                                        <p:tgtEl>
                                          <p:spTgt spid="36"/>
                                        </p:tgtEl>
                                        <p:attrNameLst>
                                          <p:attrName>ppt_h</p:attrName>
                                        </p:attrNameLst>
                                      </p:cBhvr>
                                      <p:tavLst>
                                        <p:tav tm="0">
                                          <p:val>
                                            <p:fltVal val="0"/>
                                          </p:val>
                                        </p:tav>
                                        <p:tav tm="100000">
                                          <p:val>
                                            <p:strVal val="#ppt_h"/>
                                          </p:val>
                                        </p:tav>
                                      </p:tavLst>
                                    </p:anim>
                                    <p:animEffect transition="in" filter="fade">
                                      <p:cBhvr>
                                        <p:cTn id="32" dur="250"/>
                                        <p:tgtEl>
                                          <p:spTgt spid="36"/>
                                        </p:tgtEl>
                                      </p:cBhvr>
                                    </p:animEffect>
                                  </p:childTnLst>
                                </p:cTn>
                              </p:par>
                            </p:childTnLst>
                          </p:cTn>
                        </p:par>
                        <p:par>
                          <p:cTn id="33" fill="hold">
                            <p:stCondLst>
                              <p:cond delay="750"/>
                            </p:stCondLst>
                            <p:childTnLst>
                              <p:par>
                                <p:cTn id="34" presetID="53" presetClass="entr" presetSubtype="16"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250" fill="hold"/>
                                        <p:tgtEl>
                                          <p:spTgt spid="38"/>
                                        </p:tgtEl>
                                        <p:attrNameLst>
                                          <p:attrName>ppt_w</p:attrName>
                                        </p:attrNameLst>
                                      </p:cBhvr>
                                      <p:tavLst>
                                        <p:tav tm="0">
                                          <p:val>
                                            <p:fltVal val="0"/>
                                          </p:val>
                                        </p:tav>
                                        <p:tav tm="100000">
                                          <p:val>
                                            <p:strVal val="#ppt_w"/>
                                          </p:val>
                                        </p:tav>
                                      </p:tavLst>
                                    </p:anim>
                                    <p:anim calcmode="lin" valueType="num">
                                      <p:cBhvr>
                                        <p:cTn id="37" dur="250" fill="hold"/>
                                        <p:tgtEl>
                                          <p:spTgt spid="38"/>
                                        </p:tgtEl>
                                        <p:attrNameLst>
                                          <p:attrName>ppt_h</p:attrName>
                                        </p:attrNameLst>
                                      </p:cBhvr>
                                      <p:tavLst>
                                        <p:tav tm="0">
                                          <p:val>
                                            <p:fltVal val="0"/>
                                          </p:val>
                                        </p:tav>
                                        <p:tav tm="100000">
                                          <p:val>
                                            <p:strVal val="#ppt_h"/>
                                          </p:val>
                                        </p:tav>
                                      </p:tavLst>
                                    </p:anim>
                                    <p:animEffect transition="in" filter="fade">
                                      <p:cBhvr>
                                        <p:cTn id="38" dur="250"/>
                                        <p:tgtEl>
                                          <p:spTgt spid="38"/>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250" fill="hold"/>
                                        <p:tgtEl>
                                          <p:spTgt spid="39"/>
                                        </p:tgtEl>
                                        <p:attrNameLst>
                                          <p:attrName>ppt_w</p:attrName>
                                        </p:attrNameLst>
                                      </p:cBhvr>
                                      <p:tavLst>
                                        <p:tav tm="0">
                                          <p:val>
                                            <p:fltVal val="0"/>
                                          </p:val>
                                        </p:tav>
                                        <p:tav tm="100000">
                                          <p:val>
                                            <p:strVal val="#ppt_w"/>
                                          </p:val>
                                        </p:tav>
                                      </p:tavLst>
                                    </p:anim>
                                    <p:anim calcmode="lin" valueType="num">
                                      <p:cBhvr>
                                        <p:cTn id="43" dur="250" fill="hold"/>
                                        <p:tgtEl>
                                          <p:spTgt spid="39"/>
                                        </p:tgtEl>
                                        <p:attrNameLst>
                                          <p:attrName>ppt_h</p:attrName>
                                        </p:attrNameLst>
                                      </p:cBhvr>
                                      <p:tavLst>
                                        <p:tav tm="0">
                                          <p:val>
                                            <p:fltVal val="0"/>
                                          </p:val>
                                        </p:tav>
                                        <p:tav tm="100000">
                                          <p:val>
                                            <p:strVal val="#ppt_h"/>
                                          </p:val>
                                        </p:tav>
                                      </p:tavLst>
                                    </p:anim>
                                    <p:animEffect transition="in" filter="fade">
                                      <p:cBhvr>
                                        <p:cTn id="44" dur="250"/>
                                        <p:tgtEl>
                                          <p:spTgt spid="39"/>
                                        </p:tgtEl>
                                      </p:cBhvr>
                                    </p:animEffect>
                                  </p:childTnLst>
                                </p:cTn>
                              </p:par>
                            </p:childTnLst>
                          </p:cTn>
                        </p:par>
                        <p:par>
                          <p:cTn id="45" fill="hold">
                            <p:stCondLst>
                              <p:cond delay="1250"/>
                            </p:stCondLst>
                            <p:childTnLst>
                              <p:par>
                                <p:cTn id="46" presetID="53" presetClass="entr" presetSubtype="16" fill="hold" grpId="0" nodeType="after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p:cTn id="48" dur="250" fill="hold"/>
                                        <p:tgtEl>
                                          <p:spTgt spid="40"/>
                                        </p:tgtEl>
                                        <p:attrNameLst>
                                          <p:attrName>ppt_w</p:attrName>
                                        </p:attrNameLst>
                                      </p:cBhvr>
                                      <p:tavLst>
                                        <p:tav tm="0">
                                          <p:val>
                                            <p:fltVal val="0"/>
                                          </p:val>
                                        </p:tav>
                                        <p:tav tm="100000">
                                          <p:val>
                                            <p:strVal val="#ppt_w"/>
                                          </p:val>
                                        </p:tav>
                                      </p:tavLst>
                                    </p:anim>
                                    <p:anim calcmode="lin" valueType="num">
                                      <p:cBhvr>
                                        <p:cTn id="49" dur="250" fill="hold"/>
                                        <p:tgtEl>
                                          <p:spTgt spid="40"/>
                                        </p:tgtEl>
                                        <p:attrNameLst>
                                          <p:attrName>ppt_h</p:attrName>
                                        </p:attrNameLst>
                                      </p:cBhvr>
                                      <p:tavLst>
                                        <p:tav tm="0">
                                          <p:val>
                                            <p:fltVal val="0"/>
                                          </p:val>
                                        </p:tav>
                                        <p:tav tm="100000">
                                          <p:val>
                                            <p:strVal val="#ppt_h"/>
                                          </p:val>
                                        </p:tav>
                                      </p:tavLst>
                                    </p:anim>
                                    <p:animEffect transition="in" filter="fade">
                                      <p:cBhvr>
                                        <p:cTn id="50" dur="250"/>
                                        <p:tgtEl>
                                          <p:spTgt spid="40"/>
                                        </p:tgtEl>
                                      </p:cBhvr>
                                    </p:animEffect>
                                  </p:childTnLst>
                                </p:cTn>
                              </p:par>
                            </p:childTnLst>
                          </p:cTn>
                        </p:par>
                        <p:par>
                          <p:cTn id="51" fill="hold">
                            <p:stCondLst>
                              <p:cond delay="1500"/>
                            </p:stCondLst>
                            <p:childTnLst>
                              <p:par>
                                <p:cTn id="52" presetID="53" presetClass="entr" presetSubtype="16"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p:cTn id="54" dur="250" fill="hold"/>
                                        <p:tgtEl>
                                          <p:spTgt spid="41"/>
                                        </p:tgtEl>
                                        <p:attrNameLst>
                                          <p:attrName>ppt_w</p:attrName>
                                        </p:attrNameLst>
                                      </p:cBhvr>
                                      <p:tavLst>
                                        <p:tav tm="0">
                                          <p:val>
                                            <p:fltVal val="0"/>
                                          </p:val>
                                        </p:tav>
                                        <p:tav tm="100000">
                                          <p:val>
                                            <p:strVal val="#ppt_w"/>
                                          </p:val>
                                        </p:tav>
                                      </p:tavLst>
                                    </p:anim>
                                    <p:anim calcmode="lin" valueType="num">
                                      <p:cBhvr>
                                        <p:cTn id="55" dur="250" fill="hold"/>
                                        <p:tgtEl>
                                          <p:spTgt spid="41"/>
                                        </p:tgtEl>
                                        <p:attrNameLst>
                                          <p:attrName>ppt_h</p:attrName>
                                        </p:attrNameLst>
                                      </p:cBhvr>
                                      <p:tavLst>
                                        <p:tav tm="0">
                                          <p:val>
                                            <p:fltVal val="0"/>
                                          </p:val>
                                        </p:tav>
                                        <p:tav tm="100000">
                                          <p:val>
                                            <p:strVal val="#ppt_h"/>
                                          </p:val>
                                        </p:tav>
                                      </p:tavLst>
                                    </p:anim>
                                    <p:animEffect transition="in" filter="fade">
                                      <p:cBhvr>
                                        <p:cTn id="56" dur="250"/>
                                        <p:tgtEl>
                                          <p:spTgt spid="41"/>
                                        </p:tgtEl>
                                      </p:cBhvr>
                                    </p:animEffect>
                                  </p:childTnLst>
                                </p:cTn>
                              </p:par>
                            </p:childTnLst>
                          </p:cTn>
                        </p:par>
                        <p:par>
                          <p:cTn id="57" fill="hold">
                            <p:stCondLst>
                              <p:cond delay="1750"/>
                            </p:stCondLst>
                            <p:childTnLst>
                              <p:par>
                                <p:cTn id="58" presetID="53" presetClass="entr" presetSubtype="16"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p:cTn id="60" dur="250" fill="hold"/>
                                        <p:tgtEl>
                                          <p:spTgt spid="42"/>
                                        </p:tgtEl>
                                        <p:attrNameLst>
                                          <p:attrName>ppt_w</p:attrName>
                                        </p:attrNameLst>
                                      </p:cBhvr>
                                      <p:tavLst>
                                        <p:tav tm="0">
                                          <p:val>
                                            <p:fltVal val="0"/>
                                          </p:val>
                                        </p:tav>
                                        <p:tav tm="100000">
                                          <p:val>
                                            <p:strVal val="#ppt_w"/>
                                          </p:val>
                                        </p:tav>
                                      </p:tavLst>
                                    </p:anim>
                                    <p:anim calcmode="lin" valueType="num">
                                      <p:cBhvr>
                                        <p:cTn id="61" dur="250" fill="hold"/>
                                        <p:tgtEl>
                                          <p:spTgt spid="42"/>
                                        </p:tgtEl>
                                        <p:attrNameLst>
                                          <p:attrName>ppt_h</p:attrName>
                                        </p:attrNameLst>
                                      </p:cBhvr>
                                      <p:tavLst>
                                        <p:tav tm="0">
                                          <p:val>
                                            <p:fltVal val="0"/>
                                          </p:val>
                                        </p:tav>
                                        <p:tav tm="100000">
                                          <p:val>
                                            <p:strVal val="#ppt_h"/>
                                          </p:val>
                                        </p:tav>
                                      </p:tavLst>
                                    </p:anim>
                                    <p:animEffect transition="in" filter="fade">
                                      <p:cBhvr>
                                        <p:cTn id="62" dur="250"/>
                                        <p:tgtEl>
                                          <p:spTgt spid="42"/>
                                        </p:tgtEl>
                                      </p:cBhvr>
                                    </p:animEffect>
                                  </p:childTnLst>
                                </p:cTn>
                              </p:par>
                            </p:childTnLst>
                          </p:cTn>
                        </p:par>
                        <p:par>
                          <p:cTn id="63" fill="hold">
                            <p:stCondLst>
                              <p:cond delay="2000"/>
                            </p:stCondLst>
                            <p:childTnLst>
                              <p:par>
                                <p:cTn id="64" presetID="53" presetClass="entr" presetSubtype="16" fill="hold" grpId="0" nodeType="afterEffect">
                                  <p:stCondLst>
                                    <p:cond delay="0"/>
                                  </p:stCondLst>
                                  <p:childTnLst>
                                    <p:set>
                                      <p:cBhvr>
                                        <p:cTn id="65" dur="1" fill="hold">
                                          <p:stCondLst>
                                            <p:cond delay="0"/>
                                          </p:stCondLst>
                                        </p:cTn>
                                        <p:tgtEl>
                                          <p:spTgt spid="43"/>
                                        </p:tgtEl>
                                        <p:attrNameLst>
                                          <p:attrName>style.visibility</p:attrName>
                                        </p:attrNameLst>
                                      </p:cBhvr>
                                      <p:to>
                                        <p:strVal val="visible"/>
                                      </p:to>
                                    </p:set>
                                    <p:anim calcmode="lin" valueType="num">
                                      <p:cBhvr>
                                        <p:cTn id="66" dur="250" fill="hold"/>
                                        <p:tgtEl>
                                          <p:spTgt spid="43"/>
                                        </p:tgtEl>
                                        <p:attrNameLst>
                                          <p:attrName>ppt_w</p:attrName>
                                        </p:attrNameLst>
                                      </p:cBhvr>
                                      <p:tavLst>
                                        <p:tav tm="0">
                                          <p:val>
                                            <p:fltVal val="0"/>
                                          </p:val>
                                        </p:tav>
                                        <p:tav tm="100000">
                                          <p:val>
                                            <p:strVal val="#ppt_w"/>
                                          </p:val>
                                        </p:tav>
                                      </p:tavLst>
                                    </p:anim>
                                    <p:anim calcmode="lin" valueType="num">
                                      <p:cBhvr>
                                        <p:cTn id="67" dur="250" fill="hold"/>
                                        <p:tgtEl>
                                          <p:spTgt spid="43"/>
                                        </p:tgtEl>
                                        <p:attrNameLst>
                                          <p:attrName>ppt_h</p:attrName>
                                        </p:attrNameLst>
                                      </p:cBhvr>
                                      <p:tavLst>
                                        <p:tav tm="0">
                                          <p:val>
                                            <p:fltVal val="0"/>
                                          </p:val>
                                        </p:tav>
                                        <p:tav tm="100000">
                                          <p:val>
                                            <p:strVal val="#ppt_h"/>
                                          </p:val>
                                        </p:tav>
                                      </p:tavLst>
                                    </p:anim>
                                    <p:animEffect transition="in" filter="fade">
                                      <p:cBhvr>
                                        <p:cTn id="68" dur="250"/>
                                        <p:tgtEl>
                                          <p:spTgt spid="43"/>
                                        </p:tgtEl>
                                      </p:cBhvr>
                                    </p:animEffect>
                                  </p:childTnLst>
                                </p:cTn>
                              </p:par>
                            </p:childTnLst>
                          </p:cTn>
                        </p:par>
                        <p:par>
                          <p:cTn id="69" fill="hold">
                            <p:stCondLst>
                              <p:cond delay="2250"/>
                            </p:stCondLst>
                            <p:childTnLst>
                              <p:par>
                                <p:cTn id="70" presetID="53" presetClass="entr" presetSubtype="16" fill="hold" grpId="0" nodeType="afterEffect">
                                  <p:stCondLst>
                                    <p:cond delay="0"/>
                                  </p:stCondLst>
                                  <p:childTnLst>
                                    <p:set>
                                      <p:cBhvr>
                                        <p:cTn id="71" dur="1" fill="hold">
                                          <p:stCondLst>
                                            <p:cond delay="0"/>
                                          </p:stCondLst>
                                        </p:cTn>
                                        <p:tgtEl>
                                          <p:spTgt spid="44"/>
                                        </p:tgtEl>
                                        <p:attrNameLst>
                                          <p:attrName>style.visibility</p:attrName>
                                        </p:attrNameLst>
                                      </p:cBhvr>
                                      <p:to>
                                        <p:strVal val="visible"/>
                                      </p:to>
                                    </p:set>
                                    <p:anim calcmode="lin" valueType="num">
                                      <p:cBhvr>
                                        <p:cTn id="72" dur="250" fill="hold"/>
                                        <p:tgtEl>
                                          <p:spTgt spid="44"/>
                                        </p:tgtEl>
                                        <p:attrNameLst>
                                          <p:attrName>ppt_w</p:attrName>
                                        </p:attrNameLst>
                                      </p:cBhvr>
                                      <p:tavLst>
                                        <p:tav tm="0">
                                          <p:val>
                                            <p:fltVal val="0"/>
                                          </p:val>
                                        </p:tav>
                                        <p:tav tm="100000">
                                          <p:val>
                                            <p:strVal val="#ppt_w"/>
                                          </p:val>
                                        </p:tav>
                                      </p:tavLst>
                                    </p:anim>
                                    <p:anim calcmode="lin" valueType="num">
                                      <p:cBhvr>
                                        <p:cTn id="73" dur="250" fill="hold"/>
                                        <p:tgtEl>
                                          <p:spTgt spid="44"/>
                                        </p:tgtEl>
                                        <p:attrNameLst>
                                          <p:attrName>ppt_h</p:attrName>
                                        </p:attrNameLst>
                                      </p:cBhvr>
                                      <p:tavLst>
                                        <p:tav tm="0">
                                          <p:val>
                                            <p:fltVal val="0"/>
                                          </p:val>
                                        </p:tav>
                                        <p:tav tm="100000">
                                          <p:val>
                                            <p:strVal val="#ppt_h"/>
                                          </p:val>
                                        </p:tav>
                                      </p:tavLst>
                                    </p:anim>
                                    <p:animEffect transition="in" filter="fade">
                                      <p:cBhvr>
                                        <p:cTn id="74" dur="250"/>
                                        <p:tgtEl>
                                          <p:spTgt spid="44"/>
                                        </p:tgtEl>
                                      </p:cBhvr>
                                    </p:animEffect>
                                  </p:childTnLst>
                                </p:cTn>
                              </p:par>
                            </p:childTnLst>
                          </p:cTn>
                        </p:par>
                        <p:par>
                          <p:cTn id="75" fill="hold">
                            <p:stCondLst>
                              <p:cond delay="2500"/>
                            </p:stCondLst>
                            <p:childTnLst>
                              <p:par>
                                <p:cTn id="76" presetID="53" presetClass="entr" presetSubtype="16" fill="hold" grpId="0" nodeType="afterEffect">
                                  <p:stCondLst>
                                    <p:cond delay="0"/>
                                  </p:stCondLst>
                                  <p:childTnLst>
                                    <p:set>
                                      <p:cBhvr>
                                        <p:cTn id="77" dur="1" fill="hold">
                                          <p:stCondLst>
                                            <p:cond delay="0"/>
                                          </p:stCondLst>
                                        </p:cTn>
                                        <p:tgtEl>
                                          <p:spTgt spid="45"/>
                                        </p:tgtEl>
                                        <p:attrNameLst>
                                          <p:attrName>style.visibility</p:attrName>
                                        </p:attrNameLst>
                                      </p:cBhvr>
                                      <p:to>
                                        <p:strVal val="visible"/>
                                      </p:to>
                                    </p:set>
                                    <p:anim calcmode="lin" valueType="num">
                                      <p:cBhvr>
                                        <p:cTn id="78" dur="250" fill="hold"/>
                                        <p:tgtEl>
                                          <p:spTgt spid="45"/>
                                        </p:tgtEl>
                                        <p:attrNameLst>
                                          <p:attrName>ppt_w</p:attrName>
                                        </p:attrNameLst>
                                      </p:cBhvr>
                                      <p:tavLst>
                                        <p:tav tm="0">
                                          <p:val>
                                            <p:fltVal val="0"/>
                                          </p:val>
                                        </p:tav>
                                        <p:tav tm="100000">
                                          <p:val>
                                            <p:strVal val="#ppt_w"/>
                                          </p:val>
                                        </p:tav>
                                      </p:tavLst>
                                    </p:anim>
                                    <p:anim calcmode="lin" valueType="num">
                                      <p:cBhvr>
                                        <p:cTn id="79" dur="250" fill="hold"/>
                                        <p:tgtEl>
                                          <p:spTgt spid="45"/>
                                        </p:tgtEl>
                                        <p:attrNameLst>
                                          <p:attrName>ppt_h</p:attrName>
                                        </p:attrNameLst>
                                      </p:cBhvr>
                                      <p:tavLst>
                                        <p:tav tm="0">
                                          <p:val>
                                            <p:fltVal val="0"/>
                                          </p:val>
                                        </p:tav>
                                        <p:tav tm="100000">
                                          <p:val>
                                            <p:strVal val="#ppt_h"/>
                                          </p:val>
                                        </p:tav>
                                      </p:tavLst>
                                    </p:anim>
                                    <p:animEffect transition="in" filter="fade">
                                      <p:cBhvr>
                                        <p:cTn id="80" dur="250"/>
                                        <p:tgtEl>
                                          <p:spTgt spid="45"/>
                                        </p:tgtEl>
                                      </p:cBhvr>
                                    </p:animEffect>
                                  </p:childTnLst>
                                </p:cTn>
                              </p:par>
                            </p:childTnLst>
                          </p:cTn>
                        </p:par>
                        <p:par>
                          <p:cTn id="81" fill="hold">
                            <p:stCondLst>
                              <p:cond delay="2750"/>
                            </p:stCondLst>
                            <p:childTnLst>
                              <p:par>
                                <p:cTn id="82" presetID="53" presetClass="entr" presetSubtype="16" fill="hold" grpId="0" nodeType="afterEffect">
                                  <p:stCondLst>
                                    <p:cond delay="0"/>
                                  </p:stCondLst>
                                  <p:childTnLst>
                                    <p:set>
                                      <p:cBhvr>
                                        <p:cTn id="83" dur="1" fill="hold">
                                          <p:stCondLst>
                                            <p:cond delay="0"/>
                                          </p:stCondLst>
                                        </p:cTn>
                                        <p:tgtEl>
                                          <p:spTgt spid="46"/>
                                        </p:tgtEl>
                                        <p:attrNameLst>
                                          <p:attrName>style.visibility</p:attrName>
                                        </p:attrNameLst>
                                      </p:cBhvr>
                                      <p:to>
                                        <p:strVal val="visible"/>
                                      </p:to>
                                    </p:set>
                                    <p:anim calcmode="lin" valueType="num">
                                      <p:cBhvr>
                                        <p:cTn id="84" dur="250" fill="hold"/>
                                        <p:tgtEl>
                                          <p:spTgt spid="46"/>
                                        </p:tgtEl>
                                        <p:attrNameLst>
                                          <p:attrName>ppt_w</p:attrName>
                                        </p:attrNameLst>
                                      </p:cBhvr>
                                      <p:tavLst>
                                        <p:tav tm="0">
                                          <p:val>
                                            <p:fltVal val="0"/>
                                          </p:val>
                                        </p:tav>
                                        <p:tav tm="100000">
                                          <p:val>
                                            <p:strVal val="#ppt_w"/>
                                          </p:val>
                                        </p:tav>
                                      </p:tavLst>
                                    </p:anim>
                                    <p:anim calcmode="lin" valueType="num">
                                      <p:cBhvr>
                                        <p:cTn id="85" dur="250" fill="hold"/>
                                        <p:tgtEl>
                                          <p:spTgt spid="46"/>
                                        </p:tgtEl>
                                        <p:attrNameLst>
                                          <p:attrName>ppt_h</p:attrName>
                                        </p:attrNameLst>
                                      </p:cBhvr>
                                      <p:tavLst>
                                        <p:tav tm="0">
                                          <p:val>
                                            <p:fltVal val="0"/>
                                          </p:val>
                                        </p:tav>
                                        <p:tav tm="100000">
                                          <p:val>
                                            <p:strVal val="#ppt_h"/>
                                          </p:val>
                                        </p:tav>
                                      </p:tavLst>
                                    </p:anim>
                                    <p:animEffect transition="in" filter="fade">
                                      <p:cBhvr>
                                        <p:cTn id="86"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24" grpId="0"/>
      <p:bldP spid="38" grpId="0"/>
      <p:bldP spid="39" grpId="0"/>
      <p:bldP spid="25" grpId="0"/>
      <p:bldP spid="36" grpId="0"/>
      <p:bldP spid="40" grpId="0"/>
      <p:bldP spid="41" grpId="0"/>
      <p:bldP spid="42" grpId="0"/>
      <p:bldP spid="43" grpId="0"/>
      <p:bldP spid="44" grpId="0"/>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4121"/>
            <a:ext cx="12192000" cy="641446"/>
          </a:xfrm>
          <a:prstGeom prst="rect">
            <a:avLst/>
          </a:prstGeom>
          <a:solidFill>
            <a:srgbClr val="D5B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endParaRPr>
          </a:p>
        </p:txBody>
      </p:sp>
      <p:sp>
        <p:nvSpPr>
          <p:cNvPr id="3" name="文本框 2"/>
          <p:cNvSpPr txBox="1"/>
          <p:nvPr/>
        </p:nvSpPr>
        <p:spPr>
          <a:xfrm>
            <a:off x="99115" y="234121"/>
            <a:ext cx="11993770" cy="553998"/>
          </a:xfrm>
          <a:prstGeom prst="rect">
            <a:avLst/>
          </a:prstGeom>
          <a:noFill/>
        </p:spPr>
        <p:txBody>
          <a:bodyPr wrap="square">
            <a:spAutoFit/>
          </a:bodyPr>
          <a:lstStyle/>
          <a:p>
            <a:pPr algn="ctr"/>
            <a:r>
              <a:rPr lang="en-US" altLang="zh-CN" sz="3000" b="1" spc="600" smtClean="0">
                <a:latin typeface="UTM Caviar" panose="02040603050506020204" pitchFamily="18" charset="0"/>
                <a:ea typeface="字魂59号-创粗黑" panose="00000500000000000000" charset="-122"/>
                <a:cs typeface="+mn-ea"/>
                <a:sym typeface="+mn-lt"/>
              </a:rPr>
              <a:t>Tìm 3 trường hợp chỉ viết với </a:t>
            </a:r>
            <a:r>
              <a:rPr lang="en-US" altLang="zh-CN" sz="3000" b="1" spc="600" smtClean="0">
                <a:solidFill>
                  <a:srgbClr val="C00000"/>
                </a:solidFill>
                <a:latin typeface="UTM Caviar" panose="02040603050506020204" pitchFamily="18" charset="0"/>
                <a:ea typeface="字魂59号-创粗黑" panose="00000500000000000000" charset="-122"/>
                <a:cs typeface="+mn-ea"/>
                <a:sym typeface="+mn-lt"/>
              </a:rPr>
              <a:t>x</a:t>
            </a:r>
            <a:r>
              <a:rPr lang="en-US" altLang="zh-CN" sz="3000" b="1" spc="600" smtClean="0">
                <a:latin typeface="UTM Caviar" panose="02040603050506020204" pitchFamily="18" charset="0"/>
                <a:ea typeface="字魂59号-创粗黑" panose="00000500000000000000" charset="-122"/>
                <a:cs typeface="+mn-ea"/>
                <a:sym typeface="+mn-lt"/>
              </a:rPr>
              <a:t> không viết với </a:t>
            </a:r>
            <a:r>
              <a:rPr lang="en-US" altLang="zh-CN" sz="3000" b="1" spc="600" smtClean="0">
                <a:solidFill>
                  <a:srgbClr val="C00000"/>
                </a:solidFill>
                <a:latin typeface="UTM Caviar" panose="02040603050506020204" pitchFamily="18" charset="0"/>
                <a:ea typeface="字魂59号-创粗黑" panose="00000500000000000000" charset="-122"/>
                <a:cs typeface="+mn-ea"/>
                <a:sym typeface="+mn-lt"/>
              </a:rPr>
              <a:t>s</a:t>
            </a:r>
            <a:r>
              <a:rPr lang="en-US" altLang="zh-CN" sz="3000" b="1" spc="600" smtClean="0">
                <a:latin typeface="UTM Caviar" panose="02040603050506020204" pitchFamily="18" charset="0"/>
                <a:ea typeface="字魂59号-创粗黑" panose="00000500000000000000" charset="-122"/>
                <a:cs typeface="+mn-ea"/>
                <a:sym typeface="+mn-lt"/>
              </a:rPr>
              <a:t> </a:t>
            </a:r>
            <a:endParaRPr lang="zh-CN" altLang="en-US" sz="3000" b="1" spc="600" dirty="0">
              <a:latin typeface="UTM Caviar" panose="02040603050506020204" pitchFamily="18" charset="0"/>
              <a:ea typeface="字魂59号-创粗黑" panose="00000500000000000000" charset="-122"/>
              <a:cs typeface="+mn-ea"/>
              <a:sym typeface="+mn-lt"/>
            </a:endParaRPr>
          </a:p>
        </p:txBody>
      </p:sp>
      <p:pic>
        <p:nvPicPr>
          <p:cNvPr id="20" name="图片 5"/>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0" y="5090454"/>
            <a:ext cx="12206514" cy="2094385"/>
          </a:xfrm>
          <a:prstGeom prst="rect">
            <a:avLst/>
          </a:prstGeom>
        </p:spPr>
      </p:pic>
      <p:sp>
        <p:nvSpPr>
          <p:cNvPr id="17" name="文本框 2"/>
          <p:cNvSpPr txBox="1"/>
          <p:nvPr/>
        </p:nvSpPr>
        <p:spPr>
          <a:xfrm>
            <a:off x="2585605" y="2519091"/>
            <a:ext cx="1453198"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xối</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18" name="文本框 2"/>
          <p:cNvSpPr txBox="1"/>
          <p:nvPr/>
        </p:nvSpPr>
        <p:spPr>
          <a:xfrm>
            <a:off x="5688955" y="4388475"/>
            <a:ext cx="1980427"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xoáy</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19" name="文本框 2"/>
          <p:cNvSpPr txBox="1"/>
          <p:nvPr/>
        </p:nvSpPr>
        <p:spPr>
          <a:xfrm>
            <a:off x="10140582" y="2457312"/>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xoã</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1" name="文本框 2"/>
          <p:cNvSpPr txBox="1"/>
          <p:nvPr/>
        </p:nvSpPr>
        <p:spPr>
          <a:xfrm>
            <a:off x="8455396" y="3636464"/>
            <a:ext cx="1797390" cy="784830"/>
          </a:xfrm>
          <a:prstGeom prst="rect">
            <a:avLst/>
          </a:prstGeom>
          <a:noFill/>
        </p:spPr>
        <p:txBody>
          <a:bodyPr wrap="square">
            <a:spAutoFit/>
          </a:bodyPr>
          <a:lstStyle/>
          <a:p>
            <a:pPr algn="ctr"/>
            <a:r>
              <a:rPr lang="en-US" altLang="zh-CN" sz="4500" b="1" spc="600" smtClean="0">
                <a:latin typeface="UTM Caviar" panose="02040603050506020204" pitchFamily="18" charset="0"/>
                <a:ea typeface="字魂59号-创粗黑" panose="00000500000000000000" charset="-122"/>
                <a:cs typeface="+mn-ea"/>
                <a:sym typeface="+mn-lt"/>
              </a:rPr>
              <a:t>xược</a:t>
            </a:r>
            <a:endParaRPr lang="zh-CN" altLang="en-US" sz="4500" b="1" spc="600" dirty="0">
              <a:latin typeface="UTM Caviar" panose="02040603050506020204" pitchFamily="18" charset="0"/>
              <a:ea typeface="字魂59号-创粗黑" panose="00000500000000000000" charset="-122"/>
              <a:cs typeface="+mn-ea"/>
              <a:sym typeface="+mn-lt"/>
            </a:endParaRPr>
          </a:p>
        </p:txBody>
      </p:sp>
      <p:sp>
        <p:nvSpPr>
          <p:cNvPr id="22" name="文本框 2"/>
          <p:cNvSpPr txBox="1"/>
          <p:nvPr/>
        </p:nvSpPr>
        <p:spPr>
          <a:xfrm>
            <a:off x="7669383" y="1104869"/>
            <a:ext cx="1891306" cy="784830"/>
          </a:xfrm>
          <a:prstGeom prst="rect">
            <a:avLst/>
          </a:prstGeom>
          <a:noFill/>
        </p:spPr>
        <p:txBody>
          <a:bodyPr wrap="square">
            <a:spAutoFit/>
          </a:bodyPr>
          <a:lstStyle/>
          <a:p>
            <a:pPr algn="ctr"/>
            <a:r>
              <a:rPr lang="en-US" altLang="zh-CN" sz="4500" b="1" spc="600" smtClean="0">
                <a:latin typeface="UTM Caviar" panose="02040603050506020204" pitchFamily="18" charset="0"/>
                <a:ea typeface="字魂59号-创粗黑" panose="00000500000000000000" charset="-122"/>
                <a:cs typeface="+mn-ea"/>
                <a:sym typeface="+mn-lt"/>
              </a:rPr>
              <a:t>xoẹt</a:t>
            </a:r>
            <a:endParaRPr lang="zh-CN" altLang="en-US" sz="4500" b="1" spc="600" dirty="0">
              <a:latin typeface="UTM Caviar" panose="02040603050506020204" pitchFamily="18" charset="0"/>
              <a:ea typeface="字魂59号-创粗黑" panose="00000500000000000000" charset="-122"/>
              <a:cs typeface="+mn-ea"/>
              <a:sym typeface="+mn-lt"/>
            </a:endParaRPr>
          </a:p>
        </p:txBody>
      </p:sp>
      <p:sp>
        <p:nvSpPr>
          <p:cNvPr id="23" name="文本框 2"/>
          <p:cNvSpPr txBox="1"/>
          <p:nvPr/>
        </p:nvSpPr>
        <p:spPr>
          <a:xfrm>
            <a:off x="4631702" y="976325"/>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xé</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6" name="文本框 2"/>
          <p:cNvSpPr txBox="1"/>
          <p:nvPr/>
        </p:nvSpPr>
        <p:spPr>
          <a:xfrm>
            <a:off x="3609475" y="4731846"/>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xem</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7" name="文本框 2"/>
          <p:cNvSpPr txBox="1"/>
          <p:nvPr/>
        </p:nvSpPr>
        <p:spPr>
          <a:xfrm>
            <a:off x="650318" y="1035497"/>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xíu</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8" name="文本框 2"/>
          <p:cNvSpPr txBox="1"/>
          <p:nvPr/>
        </p:nvSpPr>
        <p:spPr>
          <a:xfrm>
            <a:off x="6807930" y="2720134"/>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xuôi</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9" name="文本框 2"/>
          <p:cNvSpPr txBox="1"/>
          <p:nvPr/>
        </p:nvSpPr>
        <p:spPr>
          <a:xfrm>
            <a:off x="4405900" y="2948905"/>
            <a:ext cx="2034933"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xịch</a:t>
            </a:r>
            <a:endParaRPr lang="zh-CN" altLang="en-US" sz="5500" b="1" spc="600" dirty="0">
              <a:latin typeface="UTM Caviar" panose="02040603050506020204" pitchFamily="18" charset="0"/>
              <a:ea typeface="字魂59号-创粗黑" panose="00000500000000000000" charset="-122"/>
              <a:cs typeface="+mn-ea"/>
              <a:sym typeface="+mn-lt"/>
            </a:endParaRPr>
          </a:p>
        </p:txBody>
      </p:sp>
      <p:sp>
        <p:nvSpPr>
          <p:cNvPr id="30" name="文本框 2"/>
          <p:cNvSpPr txBox="1"/>
          <p:nvPr/>
        </p:nvSpPr>
        <p:spPr>
          <a:xfrm>
            <a:off x="9557028" y="4669999"/>
            <a:ext cx="2483193"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xỉu</a:t>
            </a:r>
            <a:endParaRPr lang="zh-CN" altLang="en-US" sz="5500" b="1" spc="600" dirty="0">
              <a:latin typeface="UTM Caviar" panose="02040603050506020204" pitchFamily="18" charset="0"/>
              <a:ea typeface="字魂59号-创粗黑" panose="00000500000000000000" charset="-122"/>
              <a:cs typeface="+mn-ea"/>
              <a:sym typeface="+mn-lt"/>
            </a:endParaRPr>
          </a:p>
        </p:txBody>
      </p:sp>
      <p:sp>
        <p:nvSpPr>
          <p:cNvPr id="31" name="文本框 2"/>
          <p:cNvSpPr txBox="1"/>
          <p:nvPr/>
        </p:nvSpPr>
        <p:spPr>
          <a:xfrm>
            <a:off x="480232" y="4234586"/>
            <a:ext cx="2483193"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xoan</a:t>
            </a:r>
            <a:endParaRPr lang="zh-CN" altLang="en-US" sz="5500" b="1" spc="600" dirty="0">
              <a:latin typeface="UTM Caviar" panose="02040603050506020204" pitchFamily="18" charset="0"/>
              <a:ea typeface="字魂59号-创粗黑" panose="00000500000000000000" charset="-122"/>
              <a:cs typeface="+mn-ea"/>
              <a:sym typeface="+mn-lt"/>
            </a:endParaRPr>
          </a:p>
        </p:txBody>
      </p:sp>
    </p:spTree>
    <p:custDataLst>
      <p:tags r:id="rId1"/>
    </p:custDataLst>
    <p:extLst>
      <p:ext uri="{BB962C8B-B14F-4D97-AF65-F5344CB8AC3E}">
        <p14:creationId xmlns:p14="http://schemas.microsoft.com/office/powerpoint/2010/main" val="94656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250" fill="hold"/>
                                        <p:tgtEl>
                                          <p:spTgt spid="17"/>
                                        </p:tgtEl>
                                        <p:attrNameLst>
                                          <p:attrName>ppt_w</p:attrName>
                                        </p:attrNameLst>
                                      </p:cBhvr>
                                      <p:tavLst>
                                        <p:tav tm="0">
                                          <p:val>
                                            <p:fltVal val="0"/>
                                          </p:val>
                                        </p:tav>
                                        <p:tav tm="100000">
                                          <p:val>
                                            <p:strVal val="#ppt_w"/>
                                          </p:val>
                                        </p:tav>
                                      </p:tavLst>
                                    </p:anim>
                                    <p:anim calcmode="lin" valueType="num">
                                      <p:cBhvr>
                                        <p:cTn id="19" dur="250" fill="hold"/>
                                        <p:tgtEl>
                                          <p:spTgt spid="17"/>
                                        </p:tgtEl>
                                        <p:attrNameLst>
                                          <p:attrName>ppt_h</p:attrName>
                                        </p:attrNameLst>
                                      </p:cBhvr>
                                      <p:tavLst>
                                        <p:tav tm="0">
                                          <p:val>
                                            <p:fltVal val="0"/>
                                          </p:val>
                                        </p:tav>
                                        <p:tav tm="100000">
                                          <p:val>
                                            <p:strVal val="#ppt_h"/>
                                          </p:val>
                                        </p:tav>
                                      </p:tavLst>
                                    </p:anim>
                                    <p:animEffect transition="in" filter="fade">
                                      <p:cBhvr>
                                        <p:cTn id="20" dur="250"/>
                                        <p:tgtEl>
                                          <p:spTgt spid="17"/>
                                        </p:tgtEl>
                                      </p:cBhvr>
                                    </p:animEffect>
                                  </p:childTnLst>
                                </p:cTn>
                              </p:par>
                            </p:childTnLst>
                          </p:cTn>
                        </p:par>
                        <p:par>
                          <p:cTn id="21" fill="hold">
                            <p:stCondLst>
                              <p:cond delay="250"/>
                            </p:stCondLst>
                            <p:childTnLst>
                              <p:par>
                                <p:cTn id="22" presetID="53" presetClass="entr" presetSubtype="1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250" fill="hold"/>
                                        <p:tgtEl>
                                          <p:spTgt spid="21"/>
                                        </p:tgtEl>
                                        <p:attrNameLst>
                                          <p:attrName>ppt_w</p:attrName>
                                        </p:attrNameLst>
                                      </p:cBhvr>
                                      <p:tavLst>
                                        <p:tav tm="0">
                                          <p:val>
                                            <p:fltVal val="0"/>
                                          </p:val>
                                        </p:tav>
                                        <p:tav tm="100000">
                                          <p:val>
                                            <p:strVal val="#ppt_w"/>
                                          </p:val>
                                        </p:tav>
                                      </p:tavLst>
                                    </p:anim>
                                    <p:anim calcmode="lin" valueType="num">
                                      <p:cBhvr>
                                        <p:cTn id="25" dur="250" fill="hold"/>
                                        <p:tgtEl>
                                          <p:spTgt spid="21"/>
                                        </p:tgtEl>
                                        <p:attrNameLst>
                                          <p:attrName>ppt_h</p:attrName>
                                        </p:attrNameLst>
                                      </p:cBhvr>
                                      <p:tavLst>
                                        <p:tav tm="0">
                                          <p:val>
                                            <p:fltVal val="0"/>
                                          </p:val>
                                        </p:tav>
                                        <p:tav tm="100000">
                                          <p:val>
                                            <p:strVal val="#ppt_h"/>
                                          </p:val>
                                        </p:tav>
                                      </p:tavLst>
                                    </p:anim>
                                    <p:animEffect transition="in" filter="fade">
                                      <p:cBhvr>
                                        <p:cTn id="26" dur="250"/>
                                        <p:tgtEl>
                                          <p:spTgt spid="21"/>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250" fill="hold"/>
                                        <p:tgtEl>
                                          <p:spTgt spid="22"/>
                                        </p:tgtEl>
                                        <p:attrNameLst>
                                          <p:attrName>ppt_w</p:attrName>
                                        </p:attrNameLst>
                                      </p:cBhvr>
                                      <p:tavLst>
                                        <p:tav tm="0">
                                          <p:val>
                                            <p:fltVal val="0"/>
                                          </p:val>
                                        </p:tav>
                                        <p:tav tm="100000">
                                          <p:val>
                                            <p:strVal val="#ppt_w"/>
                                          </p:val>
                                        </p:tav>
                                      </p:tavLst>
                                    </p:anim>
                                    <p:anim calcmode="lin" valueType="num">
                                      <p:cBhvr>
                                        <p:cTn id="31" dur="250" fill="hold"/>
                                        <p:tgtEl>
                                          <p:spTgt spid="22"/>
                                        </p:tgtEl>
                                        <p:attrNameLst>
                                          <p:attrName>ppt_h</p:attrName>
                                        </p:attrNameLst>
                                      </p:cBhvr>
                                      <p:tavLst>
                                        <p:tav tm="0">
                                          <p:val>
                                            <p:fltVal val="0"/>
                                          </p:val>
                                        </p:tav>
                                        <p:tav tm="100000">
                                          <p:val>
                                            <p:strVal val="#ppt_h"/>
                                          </p:val>
                                        </p:tav>
                                      </p:tavLst>
                                    </p:anim>
                                    <p:animEffect transition="in" filter="fade">
                                      <p:cBhvr>
                                        <p:cTn id="32" dur="250"/>
                                        <p:tgtEl>
                                          <p:spTgt spid="22"/>
                                        </p:tgtEl>
                                      </p:cBhvr>
                                    </p:animEffect>
                                  </p:childTnLst>
                                </p:cTn>
                              </p:par>
                            </p:childTnLst>
                          </p:cTn>
                        </p:par>
                        <p:par>
                          <p:cTn id="33" fill="hold">
                            <p:stCondLst>
                              <p:cond delay="750"/>
                            </p:stCondLst>
                            <p:childTnLst>
                              <p:par>
                                <p:cTn id="34" presetID="53" presetClass="entr" presetSubtype="16"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250" fill="hold"/>
                                        <p:tgtEl>
                                          <p:spTgt spid="18"/>
                                        </p:tgtEl>
                                        <p:attrNameLst>
                                          <p:attrName>ppt_w</p:attrName>
                                        </p:attrNameLst>
                                      </p:cBhvr>
                                      <p:tavLst>
                                        <p:tav tm="0">
                                          <p:val>
                                            <p:fltVal val="0"/>
                                          </p:val>
                                        </p:tav>
                                        <p:tav tm="100000">
                                          <p:val>
                                            <p:strVal val="#ppt_w"/>
                                          </p:val>
                                        </p:tav>
                                      </p:tavLst>
                                    </p:anim>
                                    <p:anim calcmode="lin" valueType="num">
                                      <p:cBhvr>
                                        <p:cTn id="37" dur="250" fill="hold"/>
                                        <p:tgtEl>
                                          <p:spTgt spid="18"/>
                                        </p:tgtEl>
                                        <p:attrNameLst>
                                          <p:attrName>ppt_h</p:attrName>
                                        </p:attrNameLst>
                                      </p:cBhvr>
                                      <p:tavLst>
                                        <p:tav tm="0">
                                          <p:val>
                                            <p:fltVal val="0"/>
                                          </p:val>
                                        </p:tav>
                                        <p:tav tm="100000">
                                          <p:val>
                                            <p:strVal val="#ppt_h"/>
                                          </p:val>
                                        </p:tav>
                                      </p:tavLst>
                                    </p:anim>
                                    <p:animEffect transition="in" filter="fade">
                                      <p:cBhvr>
                                        <p:cTn id="38" dur="250"/>
                                        <p:tgtEl>
                                          <p:spTgt spid="18"/>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50" fill="hold"/>
                                        <p:tgtEl>
                                          <p:spTgt spid="19"/>
                                        </p:tgtEl>
                                        <p:attrNameLst>
                                          <p:attrName>ppt_w</p:attrName>
                                        </p:attrNameLst>
                                      </p:cBhvr>
                                      <p:tavLst>
                                        <p:tav tm="0">
                                          <p:val>
                                            <p:fltVal val="0"/>
                                          </p:val>
                                        </p:tav>
                                        <p:tav tm="100000">
                                          <p:val>
                                            <p:strVal val="#ppt_w"/>
                                          </p:val>
                                        </p:tav>
                                      </p:tavLst>
                                    </p:anim>
                                    <p:anim calcmode="lin" valueType="num">
                                      <p:cBhvr>
                                        <p:cTn id="43" dur="250" fill="hold"/>
                                        <p:tgtEl>
                                          <p:spTgt spid="19"/>
                                        </p:tgtEl>
                                        <p:attrNameLst>
                                          <p:attrName>ppt_h</p:attrName>
                                        </p:attrNameLst>
                                      </p:cBhvr>
                                      <p:tavLst>
                                        <p:tav tm="0">
                                          <p:val>
                                            <p:fltVal val="0"/>
                                          </p:val>
                                        </p:tav>
                                        <p:tav tm="100000">
                                          <p:val>
                                            <p:strVal val="#ppt_h"/>
                                          </p:val>
                                        </p:tav>
                                      </p:tavLst>
                                    </p:anim>
                                    <p:animEffect transition="in" filter="fade">
                                      <p:cBhvr>
                                        <p:cTn id="44" dur="250"/>
                                        <p:tgtEl>
                                          <p:spTgt spid="19"/>
                                        </p:tgtEl>
                                      </p:cBhvr>
                                    </p:animEffect>
                                  </p:childTnLst>
                                </p:cTn>
                              </p:par>
                            </p:childTnLst>
                          </p:cTn>
                        </p:par>
                        <p:par>
                          <p:cTn id="45" fill="hold">
                            <p:stCondLst>
                              <p:cond delay="1250"/>
                            </p:stCondLst>
                            <p:childTnLst>
                              <p:par>
                                <p:cTn id="46" presetID="53" presetClass="entr" presetSubtype="16"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250" fill="hold"/>
                                        <p:tgtEl>
                                          <p:spTgt spid="23"/>
                                        </p:tgtEl>
                                        <p:attrNameLst>
                                          <p:attrName>ppt_w</p:attrName>
                                        </p:attrNameLst>
                                      </p:cBhvr>
                                      <p:tavLst>
                                        <p:tav tm="0">
                                          <p:val>
                                            <p:fltVal val="0"/>
                                          </p:val>
                                        </p:tav>
                                        <p:tav tm="100000">
                                          <p:val>
                                            <p:strVal val="#ppt_w"/>
                                          </p:val>
                                        </p:tav>
                                      </p:tavLst>
                                    </p:anim>
                                    <p:anim calcmode="lin" valueType="num">
                                      <p:cBhvr>
                                        <p:cTn id="49" dur="250" fill="hold"/>
                                        <p:tgtEl>
                                          <p:spTgt spid="23"/>
                                        </p:tgtEl>
                                        <p:attrNameLst>
                                          <p:attrName>ppt_h</p:attrName>
                                        </p:attrNameLst>
                                      </p:cBhvr>
                                      <p:tavLst>
                                        <p:tav tm="0">
                                          <p:val>
                                            <p:fltVal val="0"/>
                                          </p:val>
                                        </p:tav>
                                        <p:tav tm="100000">
                                          <p:val>
                                            <p:strVal val="#ppt_h"/>
                                          </p:val>
                                        </p:tav>
                                      </p:tavLst>
                                    </p:anim>
                                    <p:animEffect transition="in" filter="fade">
                                      <p:cBhvr>
                                        <p:cTn id="50" dur="250"/>
                                        <p:tgtEl>
                                          <p:spTgt spid="23"/>
                                        </p:tgtEl>
                                      </p:cBhvr>
                                    </p:animEffect>
                                  </p:childTnLst>
                                </p:cTn>
                              </p:par>
                            </p:childTnLst>
                          </p:cTn>
                        </p:par>
                        <p:par>
                          <p:cTn id="51" fill="hold">
                            <p:stCondLst>
                              <p:cond delay="1500"/>
                            </p:stCondLst>
                            <p:childTnLst>
                              <p:par>
                                <p:cTn id="52" presetID="53" presetClass="entr" presetSubtype="16"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250" fill="hold"/>
                                        <p:tgtEl>
                                          <p:spTgt spid="26"/>
                                        </p:tgtEl>
                                        <p:attrNameLst>
                                          <p:attrName>ppt_w</p:attrName>
                                        </p:attrNameLst>
                                      </p:cBhvr>
                                      <p:tavLst>
                                        <p:tav tm="0">
                                          <p:val>
                                            <p:fltVal val="0"/>
                                          </p:val>
                                        </p:tav>
                                        <p:tav tm="100000">
                                          <p:val>
                                            <p:strVal val="#ppt_w"/>
                                          </p:val>
                                        </p:tav>
                                      </p:tavLst>
                                    </p:anim>
                                    <p:anim calcmode="lin" valueType="num">
                                      <p:cBhvr>
                                        <p:cTn id="55" dur="250" fill="hold"/>
                                        <p:tgtEl>
                                          <p:spTgt spid="26"/>
                                        </p:tgtEl>
                                        <p:attrNameLst>
                                          <p:attrName>ppt_h</p:attrName>
                                        </p:attrNameLst>
                                      </p:cBhvr>
                                      <p:tavLst>
                                        <p:tav tm="0">
                                          <p:val>
                                            <p:fltVal val="0"/>
                                          </p:val>
                                        </p:tav>
                                        <p:tav tm="100000">
                                          <p:val>
                                            <p:strVal val="#ppt_h"/>
                                          </p:val>
                                        </p:tav>
                                      </p:tavLst>
                                    </p:anim>
                                    <p:animEffect transition="in" filter="fade">
                                      <p:cBhvr>
                                        <p:cTn id="56" dur="250"/>
                                        <p:tgtEl>
                                          <p:spTgt spid="26"/>
                                        </p:tgtEl>
                                      </p:cBhvr>
                                    </p:animEffect>
                                  </p:childTnLst>
                                </p:cTn>
                              </p:par>
                            </p:childTnLst>
                          </p:cTn>
                        </p:par>
                        <p:par>
                          <p:cTn id="57" fill="hold">
                            <p:stCondLst>
                              <p:cond delay="1750"/>
                            </p:stCondLst>
                            <p:childTnLst>
                              <p:par>
                                <p:cTn id="58" presetID="53" presetClass="entr" presetSubtype="16"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250" fill="hold"/>
                                        <p:tgtEl>
                                          <p:spTgt spid="27"/>
                                        </p:tgtEl>
                                        <p:attrNameLst>
                                          <p:attrName>ppt_w</p:attrName>
                                        </p:attrNameLst>
                                      </p:cBhvr>
                                      <p:tavLst>
                                        <p:tav tm="0">
                                          <p:val>
                                            <p:fltVal val="0"/>
                                          </p:val>
                                        </p:tav>
                                        <p:tav tm="100000">
                                          <p:val>
                                            <p:strVal val="#ppt_w"/>
                                          </p:val>
                                        </p:tav>
                                      </p:tavLst>
                                    </p:anim>
                                    <p:anim calcmode="lin" valueType="num">
                                      <p:cBhvr>
                                        <p:cTn id="61" dur="250" fill="hold"/>
                                        <p:tgtEl>
                                          <p:spTgt spid="27"/>
                                        </p:tgtEl>
                                        <p:attrNameLst>
                                          <p:attrName>ppt_h</p:attrName>
                                        </p:attrNameLst>
                                      </p:cBhvr>
                                      <p:tavLst>
                                        <p:tav tm="0">
                                          <p:val>
                                            <p:fltVal val="0"/>
                                          </p:val>
                                        </p:tav>
                                        <p:tav tm="100000">
                                          <p:val>
                                            <p:strVal val="#ppt_h"/>
                                          </p:val>
                                        </p:tav>
                                      </p:tavLst>
                                    </p:anim>
                                    <p:animEffect transition="in" filter="fade">
                                      <p:cBhvr>
                                        <p:cTn id="62" dur="250"/>
                                        <p:tgtEl>
                                          <p:spTgt spid="27"/>
                                        </p:tgtEl>
                                      </p:cBhvr>
                                    </p:animEffect>
                                  </p:childTnLst>
                                </p:cTn>
                              </p:par>
                            </p:childTnLst>
                          </p:cTn>
                        </p:par>
                        <p:par>
                          <p:cTn id="63" fill="hold">
                            <p:stCondLst>
                              <p:cond delay="2000"/>
                            </p:stCondLst>
                            <p:childTnLst>
                              <p:par>
                                <p:cTn id="64" presetID="53" presetClass="entr" presetSubtype="16" fill="hold" grpId="0" nodeType="after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p:cTn id="66" dur="250" fill="hold"/>
                                        <p:tgtEl>
                                          <p:spTgt spid="28"/>
                                        </p:tgtEl>
                                        <p:attrNameLst>
                                          <p:attrName>ppt_w</p:attrName>
                                        </p:attrNameLst>
                                      </p:cBhvr>
                                      <p:tavLst>
                                        <p:tav tm="0">
                                          <p:val>
                                            <p:fltVal val="0"/>
                                          </p:val>
                                        </p:tav>
                                        <p:tav tm="100000">
                                          <p:val>
                                            <p:strVal val="#ppt_w"/>
                                          </p:val>
                                        </p:tav>
                                      </p:tavLst>
                                    </p:anim>
                                    <p:anim calcmode="lin" valueType="num">
                                      <p:cBhvr>
                                        <p:cTn id="67" dur="250" fill="hold"/>
                                        <p:tgtEl>
                                          <p:spTgt spid="28"/>
                                        </p:tgtEl>
                                        <p:attrNameLst>
                                          <p:attrName>ppt_h</p:attrName>
                                        </p:attrNameLst>
                                      </p:cBhvr>
                                      <p:tavLst>
                                        <p:tav tm="0">
                                          <p:val>
                                            <p:fltVal val="0"/>
                                          </p:val>
                                        </p:tav>
                                        <p:tav tm="100000">
                                          <p:val>
                                            <p:strVal val="#ppt_h"/>
                                          </p:val>
                                        </p:tav>
                                      </p:tavLst>
                                    </p:anim>
                                    <p:animEffect transition="in" filter="fade">
                                      <p:cBhvr>
                                        <p:cTn id="68" dur="250"/>
                                        <p:tgtEl>
                                          <p:spTgt spid="28"/>
                                        </p:tgtEl>
                                      </p:cBhvr>
                                    </p:animEffect>
                                  </p:childTnLst>
                                </p:cTn>
                              </p:par>
                            </p:childTnLst>
                          </p:cTn>
                        </p:par>
                        <p:par>
                          <p:cTn id="69" fill="hold">
                            <p:stCondLst>
                              <p:cond delay="2250"/>
                            </p:stCondLst>
                            <p:childTnLst>
                              <p:par>
                                <p:cTn id="70" presetID="53" presetClass="entr" presetSubtype="16" fill="hold" grpId="0" nodeType="after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250" fill="hold"/>
                                        <p:tgtEl>
                                          <p:spTgt spid="29"/>
                                        </p:tgtEl>
                                        <p:attrNameLst>
                                          <p:attrName>ppt_w</p:attrName>
                                        </p:attrNameLst>
                                      </p:cBhvr>
                                      <p:tavLst>
                                        <p:tav tm="0">
                                          <p:val>
                                            <p:fltVal val="0"/>
                                          </p:val>
                                        </p:tav>
                                        <p:tav tm="100000">
                                          <p:val>
                                            <p:strVal val="#ppt_w"/>
                                          </p:val>
                                        </p:tav>
                                      </p:tavLst>
                                    </p:anim>
                                    <p:anim calcmode="lin" valueType="num">
                                      <p:cBhvr>
                                        <p:cTn id="73" dur="250" fill="hold"/>
                                        <p:tgtEl>
                                          <p:spTgt spid="29"/>
                                        </p:tgtEl>
                                        <p:attrNameLst>
                                          <p:attrName>ppt_h</p:attrName>
                                        </p:attrNameLst>
                                      </p:cBhvr>
                                      <p:tavLst>
                                        <p:tav tm="0">
                                          <p:val>
                                            <p:fltVal val="0"/>
                                          </p:val>
                                        </p:tav>
                                        <p:tav tm="100000">
                                          <p:val>
                                            <p:strVal val="#ppt_h"/>
                                          </p:val>
                                        </p:tav>
                                      </p:tavLst>
                                    </p:anim>
                                    <p:animEffect transition="in" filter="fade">
                                      <p:cBhvr>
                                        <p:cTn id="74" dur="250"/>
                                        <p:tgtEl>
                                          <p:spTgt spid="29"/>
                                        </p:tgtEl>
                                      </p:cBhvr>
                                    </p:animEffect>
                                  </p:childTnLst>
                                </p:cTn>
                              </p:par>
                            </p:childTnLst>
                          </p:cTn>
                        </p:par>
                        <p:par>
                          <p:cTn id="75" fill="hold">
                            <p:stCondLst>
                              <p:cond delay="2500"/>
                            </p:stCondLst>
                            <p:childTnLst>
                              <p:par>
                                <p:cTn id="76" presetID="53" presetClass="entr" presetSubtype="16" fill="hold" grpId="0" nodeType="after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250" fill="hold"/>
                                        <p:tgtEl>
                                          <p:spTgt spid="30"/>
                                        </p:tgtEl>
                                        <p:attrNameLst>
                                          <p:attrName>ppt_w</p:attrName>
                                        </p:attrNameLst>
                                      </p:cBhvr>
                                      <p:tavLst>
                                        <p:tav tm="0">
                                          <p:val>
                                            <p:fltVal val="0"/>
                                          </p:val>
                                        </p:tav>
                                        <p:tav tm="100000">
                                          <p:val>
                                            <p:strVal val="#ppt_w"/>
                                          </p:val>
                                        </p:tav>
                                      </p:tavLst>
                                    </p:anim>
                                    <p:anim calcmode="lin" valueType="num">
                                      <p:cBhvr>
                                        <p:cTn id="79" dur="250" fill="hold"/>
                                        <p:tgtEl>
                                          <p:spTgt spid="30"/>
                                        </p:tgtEl>
                                        <p:attrNameLst>
                                          <p:attrName>ppt_h</p:attrName>
                                        </p:attrNameLst>
                                      </p:cBhvr>
                                      <p:tavLst>
                                        <p:tav tm="0">
                                          <p:val>
                                            <p:fltVal val="0"/>
                                          </p:val>
                                        </p:tav>
                                        <p:tav tm="100000">
                                          <p:val>
                                            <p:strVal val="#ppt_h"/>
                                          </p:val>
                                        </p:tav>
                                      </p:tavLst>
                                    </p:anim>
                                    <p:animEffect transition="in" filter="fade">
                                      <p:cBhvr>
                                        <p:cTn id="80" dur="250"/>
                                        <p:tgtEl>
                                          <p:spTgt spid="30"/>
                                        </p:tgtEl>
                                      </p:cBhvr>
                                    </p:animEffect>
                                  </p:childTnLst>
                                </p:cTn>
                              </p:par>
                            </p:childTnLst>
                          </p:cTn>
                        </p:par>
                        <p:par>
                          <p:cTn id="81" fill="hold">
                            <p:stCondLst>
                              <p:cond delay="2750"/>
                            </p:stCondLst>
                            <p:childTnLst>
                              <p:par>
                                <p:cTn id="82" presetID="53" presetClass="entr" presetSubtype="16" fill="hold" grpId="0" nodeType="after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p:cTn id="84" dur="250" fill="hold"/>
                                        <p:tgtEl>
                                          <p:spTgt spid="31"/>
                                        </p:tgtEl>
                                        <p:attrNameLst>
                                          <p:attrName>ppt_w</p:attrName>
                                        </p:attrNameLst>
                                      </p:cBhvr>
                                      <p:tavLst>
                                        <p:tav tm="0">
                                          <p:val>
                                            <p:fltVal val="0"/>
                                          </p:val>
                                        </p:tav>
                                        <p:tav tm="100000">
                                          <p:val>
                                            <p:strVal val="#ppt_w"/>
                                          </p:val>
                                        </p:tav>
                                      </p:tavLst>
                                    </p:anim>
                                    <p:anim calcmode="lin" valueType="num">
                                      <p:cBhvr>
                                        <p:cTn id="85" dur="250" fill="hold"/>
                                        <p:tgtEl>
                                          <p:spTgt spid="31"/>
                                        </p:tgtEl>
                                        <p:attrNameLst>
                                          <p:attrName>ppt_h</p:attrName>
                                        </p:attrNameLst>
                                      </p:cBhvr>
                                      <p:tavLst>
                                        <p:tav tm="0">
                                          <p:val>
                                            <p:fltVal val="0"/>
                                          </p:val>
                                        </p:tav>
                                        <p:tav tm="100000">
                                          <p:val>
                                            <p:strVal val="#ppt_h"/>
                                          </p:val>
                                        </p:tav>
                                      </p:tavLst>
                                    </p:anim>
                                    <p:animEffect transition="in" filter="fade">
                                      <p:cBhvr>
                                        <p:cTn id="86"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17" grpId="0"/>
      <p:bldP spid="18" grpId="0"/>
      <p:bldP spid="19" grpId="0"/>
      <p:bldP spid="21" grpId="0"/>
      <p:bldP spid="22" grpId="0"/>
      <p:bldP spid="23" grpId="0"/>
      <p:bldP spid="26" grpId="0"/>
      <p:bldP spid="27" grpId="0"/>
      <p:bldP spid="28" grpId="0"/>
      <p:bldP spid="29"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8DC0A2E2-FD2E-46D4-B7F0-E69E99AFA8B3}"/>
              </a:ext>
            </a:extLst>
          </p:cNvPr>
          <p:cNvPicPr>
            <a:picLocks noChangeAspect="1"/>
          </p:cNvPicPr>
          <p:nvPr/>
        </p:nvPicPr>
        <p:blipFill rotWithShape="1">
          <a:blip r:embed="rId3">
            <a:extLst>
              <a:ext uri="{28A0092B-C50C-407E-A947-70E740481C1C}">
                <a14:useLocalDpi xmlns:a14="http://schemas.microsoft.com/office/drawing/2010/main" val="0"/>
              </a:ext>
            </a:extLst>
          </a:blip>
          <a:srcRect l="1" r="50059"/>
          <a:stretch/>
        </p:blipFill>
        <p:spPr>
          <a:xfrm>
            <a:off x="0" y="0"/>
            <a:ext cx="5648445" cy="6858000"/>
          </a:xfrm>
          <a:prstGeom prst="rect">
            <a:avLst/>
          </a:prstGeom>
        </p:spPr>
      </p:pic>
      <p:pic>
        <p:nvPicPr>
          <p:cNvPr id="36" name="图片 35">
            <a:extLst>
              <a:ext uri="{FF2B5EF4-FFF2-40B4-BE49-F238E27FC236}">
                <a16:creationId xmlns:a16="http://schemas.microsoft.com/office/drawing/2014/main" id="{1C228A35-931F-4740-A223-995B088A4FD4}"/>
              </a:ext>
            </a:extLst>
          </p:cNvPr>
          <p:cNvPicPr>
            <a:picLocks noChangeAspect="1"/>
          </p:cNvPicPr>
          <p:nvPr/>
        </p:nvPicPr>
        <p:blipFill rotWithShape="1">
          <a:blip r:embed="rId4">
            <a:extLst>
              <a:ext uri="{28A0092B-C50C-407E-A947-70E740481C1C}">
                <a14:useLocalDpi xmlns:a14="http://schemas.microsoft.com/office/drawing/2010/main" val="0"/>
              </a:ext>
            </a:extLst>
          </a:blip>
          <a:srcRect t="70861" r="62569"/>
          <a:stretch/>
        </p:blipFill>
        <p:spPr>
          <a:xfrm>
            <a:off x="-1" y="4381642"/>
            <a:ext cx="4568380" cy="2498433"/>
          </a:xfrm>
          <a:prstGeom prst="rect">
            <a:avLst/>
          </a:prstGeom>
        </p:spPr>
      </p:pic>
      <p:pic>
        <p:nvPicPr>
          <p:cNvPr id="38" name="图片 37">
            <a:extLst>
              <a:ext uri="{FF2B5EF4-FFF2-40B4-BE49-F238E27FC236}">
                <a16:creationId xmlns:a16="http://schemas.microsoft.com/office/drawing/2014/main" id="{38A7D22C-5799-42B0-B2FD-C0B483B57D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832" t="18642" r="-1"/>
          <a:stretch/>
        </p:blipFill>
        <p:spPr>
          <a:xfrm>
            <a:off x="0" y="0"/>
            <a:ext cx="5193943" cy="4017224"/>
          </a:xfrm>
          <a:prstGeom prst="rect">
            <a:avLst/>
          </a:prstGeom>
        </p:spPr>
      </p:pic>
      <p:pic>
        <p:nvPicPr>
          <p:cNvPr id="39" name="图片 38">
            <a:extLst>
              <a:ext uri="{FF2B5EF4-FFF2-40B4-BE49-F238E27FC236}">
                <a16:creationId xmlns:a16="http://schemas.microsoft.com/office/drawing/2014/main" id="{0ECAB3A3-B996-41C5-A088-D5068ED7C4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854324" y="-3830819"/>
            <a:ext cx="4013028" cy="4013028"/>
          </a:xfrm>
          <a:prstGeom prst="rect">
            <a:avLst/>
          </a:prstGeom>
        </p:spPr>
      </p:pic>
      <p:pic>
        <p:nvPicPr>
          <p:cNvPr id="40" name="图片 39">
            <a:extLst>
              <a:ext uri="{FF2B5EF4-FFF2-40B4-BE49-F238E27FC236}">
                <a16:creationId xmlns:a16="http://schemas.microsoft.com/office/drawing/2014/main" id="{70F930DD-0361-4F8B-9192-9EDA98A63E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2804" y="3101460"/>
            <a:ext cx="3841831" cy="3841831"/>
          </a:xfrm>
          <a:prstGeom prst="rect">
            <a:avLst/>
          </a:prstGeom>
        </p:spPr>
      </p:pic>
      <p:sp>
        <p:nvSpPr>
          <p:cNvPr id="94" name="矩形 1"/>
          <p:cNvSpPr/>
          <p:nvPr/>
        </p:nvSpPr>
        <p:spPr>
          <a:xfrm>
            <a:off x="-7215" y="364418"/>
            <a:ext cx="12192000" cy="64144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endParaRPr>
          </a:p>
        </p:txBody>
      </p:sp>
      <p:sp>
        <p:nvSpPr>
          <p:cNvPr id="95" name="文本框 2"/>
          <p:cNvSpPr txBox="1"/>
          <p:nvPr/>
        </p:nvSpPr>
        <p:spPr>
          <a:xfrm>
            <a:off x="99115" y="384187"/>
            <a:ext cx="11993770" cy="553998"/>
          </a:xfrm>
          <a:prstGeom prst="rect">
            <a:avLst/>
          </a:prstGeom>
          <a:noFill/>
        </p:spPr>
        <p:txBody>
          <a:bodyPr wrap="square">
            <a:spAutoFit/>
          </a:bodyPr>
          <a:lstStyle/>
          <a:p>
            <a:pPr algn="ctr"/>
            <a:r>
              <a:rPr lang="en-US" altLang="zh-CN" sz="3000" b="1" spc="600" smtClean="0">
                <a:solidFill>
                  <a:schemeClr val="accent6">
                    <a:lumMod val="75000"/>
                  </a:schemeClr>
                </a:solidFill>
                <a:latin typeface="UTM Caviar" panose="02040603050506020204" pitchFamily="18" charset="0"/>
                <a:ea typeface="字魂59号-创粗黑" panose="00000500000000000000" charset="-122"/>
                <a:cs typeface="+mn-ea"/>
                <a:sym typeface="+mn-lt"/>
              </a:rPr>
              <a:t>Chọn các tiếng thích hợp để hoàn chỉnh câu</a:t>
            </a:r>
            <a:endParaRPr lang="zh-CN" altLang="en-US" sz="3000" b="1" spc="600" dirty="0">
              <a:solidFill>
                <a:schemeClr val="accent6">
                  <a:lumMod val="75000"/>
                </a:schemeClr>
              </a:solidFill>
              <a:latin typeface="UTM Caviar" panose="02040603050506020204" pitchFamily="18" charset="0"/>
              <a:ea typeface="字魂59号-创粗黑" panose="00000500000000000000" charset="-122"/>
              <a:cs typeface="+mn-ea"/>
              <a:sym typeface="+mn-lt"/>
            </a:endParaRPr>
          </a:p>
        </p:txBody>
      </p:sp>
      <p:sp>
        <p:nvSpPr>
          <p:cNvPr id="98" name="Rounded Rectangle 97"/>
          <p:cNvSpPr/>
          <p:nvPr/>
        </p:nvSpPr>
        <p:spPr>
          <a:xfrm>
            <a:off x="8713807" y="1423155"/>
            <a:ext cx="1089951" cy="417221"/>
          </a:xfrm>
          <a:prstGeom prst="roundRect">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9" name="Rounded Rectangle 98"/>
          <p:cNvSpPr/>
          <p:nvPr/>
        </p:nvSpPr>
        <p:spPr>
          <a:xfrm>
            <a:off x="9419862" y="2346763"/>
            <a:ext cx="1089951" cy="417221"/>
          </a:xfrm>
          <a:prstGeom prst="roundRect">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7" name="文本框 2"/>
          <p:cNvSpPr txBox="1"/>
          <p:nvPr/>
        </p:nvSpPr>
        <p:spPr>
          <a:xfrm>
            <a:off x="6226990" y="1346609"/>
            <a:ext cx="5393993" cy="5170646"/>
          </a:xfrm>
          <a:prstGeom prst="rect">
            <a:avLst/>
          </a:prstGeom>
          <a:noFill/>
        </p:spPr>
        <p:txBody>
          <a:bodyPr wrap="square">
            <a:spAutoFit/>
          </a:bodyPr>
          <a:lstStyle/>
          <a:p>
            <a:pPr algn="just"/>
            <a:r>
              <a:rPr lang="en-US" altLang="zh-CN" sz="3000" b="1" spc="600" smtClean="0">
                <a:latin typeface="UTM Caviar" panose="02040603050506020204" pitchFamily="18" charset="0"/>
                <a:ea typeface="字魂59号-创粗黑" panose="00000500000000000000" charset="-122"/>
                <a:cs typeface="+mn-ea"/>
                <a:sym typeface="+mn-lt"/>
              </a:rPr>
              <a:t>     Đáy (biển, biễn) cũng có núi non, thung (lủng, lũng) và đồng bằng như trên mặt đất, người ta đã quan sát được một rặng núi chạy thẳng từ Bắc Băng Dương xuống trung tâm Đại Tây Dương và kéo dài tới tận Nam Cực.</a:t>
            </a:r>
            <a:endParaRPr lang="zh-CN" altLang="en-US" sz="3000" b="1" spc="600" dirty="0">
              <a:latin typeface="UTM Caviar" panose="02040603050506020204" pitchFamily="18" charset="0"/>
              <a:ea typeface="字魂59号-创粗黑" panose="00000500000000000000" charset="-122"/>
              <a:cs typeface="+mn-ea"/>
              <a:sym typeface="+mn-lt"/>
            </a:endParaRPr>
          </a:p>
        </p:txBody>
      </p:sp>
    </p:spTree>
    <p:extLst>
      <p:ext uri="{BB962C8B-B14F-4D97-AF65-F5344CB8AC3E}">
        <p14:creationId xmlns:p14="http://schemas.microsoft.com/office/powerpoint/2010/main" val="2872233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0" presetClass="path" presetSubtype="0" accel="50000" decel="50000" fill="hold" nodeType="withEffect">
                                  <p:stCondLst>
                                    <p:cond delay="0"/>
                                  </p:stCondLst>
                                  <p:childTnLst>
                                    <p:animMotion origin="layout" path="M 2.08333E-7 8.67362E-19 L 2.08333E-7 8.67362E-19 L -0.01732 0.03078 C -0.01862 0.0331 -0.01966 0.03588 -0.02122 0.03773 C -0.02318 0.04004 -0.02526 0.0419 -0.02695 0.04444 C -0.02969 0.04884 -0.03216 0.0537 -0.03463 0.05833 L -0.04427 0.07523 C -0.04557 0.07754 -0.04661 0.08032 -0.04818 0.08217 L -0.05586 0.09236 C -0.06015 0.11551 -0.05403 0.09213 -0.06354 0.10602 C -0.06601 0.10972 -0.06745 0.11504 -0.06927 0.11967 C -0.07252 0.12801 -0.07838 0.14838 -0.08463 0.15741 C -0.08646 0.15995 -0.08854 0.16203 -0.09036 0.16412 C -0.09167 0.16759 -0.09297 0.17106 -0.09427 0.17453 C -0.09609 0.17916 -0.09831 0.18333 -0.1 0.18819 C -0.10156 0.19236 -0.10208 0.19768 -0.1039 0.20185 C -0.10664 0.2081 -0.11068 0.2125 -0.11354 0.21898 C -0.11601 0.22453 -0.11849 0.23055 -0.12122 0.23588 C -0.12357 0.24074 -0.12656 0.24467 -0.1289 0.24977 C -0.13294 0.25833 -0.13685 0.26736 -0.14036 0.27685 C -0.14466 0.28819 -0.15143 0.30671 -0.15573 0.31435 C -0.15703 0.31666 -0.15846 0.31875 -0.15963 0.32129 C -0.16107 0.32453 -0.16198 0.32847 -0.16341 0.33148 C -0.16588 0.33634 -0.16901 0.34004 -0.17109 0.34514 C -0.17825 0.36203 -0.17422 0.35555 -0.18268 0.36574 C -0.18398 0.36898 -0.18502 0.37291 -0.18659 0.37592 C -0.18958 0.38194 -0.19362 0.38634 -0.19609 0.39305 C -0.19948 0.40185 -0.19961 0.4037 -0.20377 0.41018 C -0.20989 0.41944 -0.21432 0.42361 -0.21927 0.43403 C -0.22721 0.45092 -0.22331 0.46041 -0.23841 0.47847 L -0.24427 0.48541 C -0.24987 0.50023 -0.24883 0.49838 -0.25768 0.51597 C -0.2595 0.51967 -0.26172 0.52268 -0.26341 0.52639 C -0.2681 0.53634 -0.27174 0.54791 -0.27695 0.55717 C -0.27877 0.56041 -0.28086 0.56366 -0.28268 0.56736 C -0.28854 0.57986 -0.28424 0.57685 -0.29232 0.58796 C -0.29596 0.59282 -0.30377 0.60162 -0.30377 0.60162 C -0.30312 0.60486 -0.30091 0.60856 -0.30182 0.6118 C -0.30273 0.61504 -0.30586 0.61366 -0.30768 0.61528 C -0.30846 0.61597 -0.30898 0.61759 -0.3095 0.61875 L -0.3095 0.61875 " pathEditMode="relative" ptsTypes="AAAAAAAAAAAAAAAAAAAAAAAAAAAAAAAAAAAAAAAAA">
                                      <p:cBhvr>
                                        <p:cTn id="9" dur="2000" fill="hold"/>
                                        <p:tgtEl>
                                          <p:spTgt spid="39"/>
                                        </p:tgtEl>
                                        <p:attrNameLst>
                                          <p:attrName>ppt_x</p:attrName>
                                          <p:attrName>ppt_y</p:attrName>
                                        </p:attrNameLst>
                                      </p:cBhvr>
                                    </p:animMotion>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anim calcmode="lin" valueType="num">
                                      <p:cBhvr>
                                        <p:cTn id="14" dur="1000" fill="hold"/>
                                        <p:tgtEl>
                                          <p:spTgt spid="40"/>
                                        </p:tgtEl>
                                        <p:attrNameLst>
                                          <p:attrName>ppt_x</p:attrName>
                                        </p:attrNameLst>
                                      </p:cBhvr>
                                      <p:tavLst>
                                        <p:tav tm="0">
                                          <p:val>
                                            <p:strVal val="#ppt_x"/>
                                          </p:val>
                                        </p:tav>
                                        <p:tav tm="100000">
                                          <p:val>
                                            <p:strVal val="#ppt_x"/>
                                          </p:val>
                                        </p:tav>
                                      </p:tavLst>
                                    </p:anim>
                                    <p:anim calcmode="lin" valueType="num">
                                      <p:cBhvr>
                                        <p:cTn id="15" dur="1000" fill="hold"/>
                                        <p:tgtEl>
                                          <p:spTgt spid="40"/>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4" fill="hold" grpId="0" nodeType="afterEffect">
                                  <p:stCondLst>
                                    <p:cond delay="0"/>
                                  </p:stCondLst>
                                  <p:childTnLst>
                                    <p:set>
                                      <p:cBhvr>
                                        <p:cTn id="18" dur="1" fill="hold">
                                          <p:stCondLst>
                                            <p:cond delay="0"/>
                                          </p:stCondLst>
                                        </p:cTn>
                                        <p:tgtEl>
                                          <p:spTgt spid="94"/>
                                        </p:tgtEl>
                                        <p:attrNameLst>
                                          <p:attrName>style.visibility</p:attrName>
                                        </p:attrNameLst>
                                      </p:cBhvr>
                                      <p:to>
                                        <p:strVal val="visible"/>
                                      </p:to>
                                    </p:set>
                                    <p:anim calcmode="lin" valueType="num">
                                      <p:cBhvr additive="base">
                                        <p:cTn id="19" dur="500" fill="hold"/>
                                        <p:tgtEl>
                                          <p:spTgt spid="94"/>
                                        </p:tgtEl>
                                        <p:attrNameLst>
                                          <p:attrName>ppt_x</p:attrName>
                                        </p:attrNameLst>
                                      </p:cBhvr>
                                      <p:tavLst>
                                        <p:tav tm="0">
                                          <p:val>
                                            <p:strVal val="#ppt_x"/>
                                          </p:val>
                                        </p:tav>
                                        <p:tav tm="100000">
                                          <p:val>
                                            <p:strVal val="#ppt_x"/>
                                          </p:val>
                                        </p:tav>
                                      </p:tavLst>
                                    </p:anim>
                                    <p:anim calcmode="lin" valueType="num">
                                      <p:cBhvr additive="base">
                                        <p:cTn id="20" dur="500" fill="hold"/>
                                        <p:tgtEl>
                                          <p:spTgt spid="94"/>
                                        </p:tgtEl>
                                        <p:attrNameLst>
                                          <p:attrName>ppt_y</p:attrName>
                                        </p:attrNameLst>
                                      </p:cBhvr>
                                      <p:tavLst>
                                        <p:tav tm="0">
                                          <p:val>
                                            <p:strVal val="1+#ppt_h/2"/>
                                          </p:val>
                                        </p:tav>
                                        <p:tav tm="100000">
                                          <p:val>
                                            <p:strVal val="#ppt_y"/>
                                          </p:val>
                                        </p:tav>
                                      </p:tavLst>
                                    </p:anim>
                                  </p:childTnLst>
                                </p:cTn>
                              </p:par>
                            </p:childTnLst>
                          </p:cTn>
                        </p:par>
                        <p:par>
                          <p:cTn id="21" fill="hold">
                            <p:stCondLst>
                              <p:cond delay="3500"/>
                            </p:stCondLst>
                            <p:childTnLst>
                              <p:par>
                                <p:cTn id="22" presetID="2" presetClass="entr" presetSubtype="4" fill="hold" grpId="0" nodeType="afterEffect">
                                  <p:stCondLst>
                                    <p:cond delay="0"/>
                                  </p:stCondLst>
                                  <p:childTnLst>
                                    <p:set>
                                      <p:cBhvr>
                                        <p:cTn id="23" dur="1" fill="hold">
                                          <p:stCondLst>
                                            <p:cond delay="0"/>
                                          </p:stCondLst>
                                        </p:cTn>
                                        <p:tgtEl>
                                          <p:spTgt spid="95"/>
                                        </p:tgtEl>
                                        <p:attrNameLst>
                                          <p:attrName>style.visibility</p:attrName>
                                        </p:attrNameLst>
                                      </p:cBhvr>
                                      <p:to>
                                        <p:strVal val="visible"/>
                                      </p:to>
                                    </p:set>
                                    <p:anim calcmode="lin" valueType="num">
                                      <p:cBhvr additive="base">
                                        <p:cTn id="24" dur="500" fill="hold"/>
                                        <p:tgtEl>
                                          <p:spTgt spid="95"/>
                                        </p:tgtEl>
                                        <p:attrNameLst>
                                          <p:attrName>ppt_x</p:attrName>
                                        </p:attrNameLst>
                                      </p:cBhvr>
                                      <p:tavLst>
                                        <p:tav tm="0">
                                          <p:val>
                                            <p:strVal val="#ppt_x"/>
                                          </p:val>
                                        </p:tav>
                                        <p:tav tm="100000">
                                          <p:val>
                                            <p:strVal val="#ppt_x"/>
                                          </p:val>
                                        </p:tav>
                                      </p:tavLst>
                                    </p:anim>
                                    <p:anim calcmode="lin" valueType="num">
                                      <p:cBhvr additive="base">
                                        <p:cTn id="25" dur="500" fill="hold"/>
                                        <p:tgtEl>
                                          <p:spTgt spid="95"/>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2" presetClass="entr" presetSubtype="4" fill="hold" grpId="0" nodeType="after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additive="base">
                                        <p:cTn id="29" dur="500" fill="hold"/>
                                        <p:tgtEl>
                                          <p:spTgt spid="97"/>
                                        </p:tgtEl>
                                        <p:attrNameLst>
                                          <p:attrName>ppt_x</p:attrName>
                                        </p:attrNameLst>
                                      </p:cBhvr>
                                      <p:tavLst>
                                        <p:tav tm="0">
                                          <p:val>
                                            <p:strVal val="#ppt_x"/>
                                          </p:val>
                                        </p:tav>
                                        <p:tav tm="100000">
                                          <p:val>
                                            <p:strVal val="#ppt_x"/>
                                          </p:val>
                                        </p:tav>
                                      </p:tavLst>
                                    </p:anim>
                                    <p:anim calcmode="lin" valueType="num">
                                      <p:cBhvr additive="base">
                                        <p:cTn id="30"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randombar(horizontal)">
                                      <p:cBhvr>
                                        <p:cTn id="35" dur="500"/>
                                        <p:tgtEl>
                                          <p:spTgt spid="98"/>
                                        </p:tgtEl>
                                      </p:cBhvr>
                                    </p:animEffect>
                                  </p:childTnLst>
                                </p:cTn>
                              </p:par>
                            </p:childTnLst>
                          </p:cTn>
                        </p:par>
                        <p:par>
                          <p:cTn id="36" fill="hold">
                            <p:stCondLst>
                              <p:cond delay="500"/>
                            </p:stCondLst>
                            <p:childTnLst>
                              <p:par>
                                <p:cTn id="37" presetID="27" presetClass="emph" presetSubtype="0" repeatCount="indefinite" fill="remove" grpId="1" nodeType="afterEffect">
                                  <p:stCondLst>
                                    <p:cond delay="0"/>
                                  </p:stCondLst>
                                  <p:endCondLst>
                                    <p:cond evt="onNext" delay="0">
                                      <p:tgtEl>
                                        <p:sldTgt/>
                                      </p:tgtEl>
                                    </p:cond>
                                  </p:endCondLst>
                                  <p:childTnLst>
                                    <p:animClr clrSpc="rgb" dir="cw">
                                      <p:cBhvr override="childStyle">
                                        <p:cTn id="38" dur="250" autoRev="1" fill="remove"/>
                                        <p:tgtEl>
                                          <p:spTgt spid="98"/>
                                        </p:tgtEl>
                                        <p:attrNameLst>
                                          <p:attrName>style.color</p:attrName>
                                        </p:attrNameLst>
                                      </p:cBhvr>
                                      <p:to>
                                        <a:schemeClr val="bg1"/>
                                      </p:to>
                                    </p:animClr>
                                    <p:animClr clrSpc="rgb" dir="cw">
                                      <p:cBhvr>
                                        <p:cTn id="39" dur="250" autoRev="1" fill="remove"/>
                                        <p:tgtEl>
                                          <p:spTgt spid="98"/>
                                        </p:tgtEl>
                                        <p:attrNameLst>
                                          <p:attrName>fillcolor</p:attrName>
                                        </p:attrNameLst>
                                      </p:cBhvr>
                                      <p:to>
                                        <a:schemeClr val="bg1"/>
                                      </p:to>
                                    </p:animClr>
                                    <p:set>
                                      <p:cBhvr>
                                        <p:cTn id="40" dur="250" autoRev="1" fill="remove"/>
                                        <p:tgtEl>
                                          <p:spTgt spid="98"/>
                                        </p:tgtEl>
                                        <p:attrNameLst>
                                          <p:attrName>fill.type</p:attrName>
                                        </p:attrNameLst>
                                      </p:cBhvr>
                                      <p:to>
                                        <p:strVal val="solid"/>
                                      </p:to>
                                    </p:set>
                                    <p:set>
                                      <p:cBhvr>
                                        <p:cTn id="41" dur="250" autoRev="1" fill="remove"/>
                                        <p:tgtEl>
                                          <p:spTgt spid="98"/>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randombar(horizontal)">
                                      <p:cBhvr>
                                        <p:cTn id="46" dur="500"/>
                                        <p:tgtEl>
                                          <p:spTgt spid="99"/>
                                        </p:tgtEl>
                                      </p:cBhvr>
                                    </p:animEffect>
                                  </p:childTnLst>
                                </p:cTn>
                              </p:par>
                            </p:childTnLst>
                          </p:cTn>
                        </p:par>
                        <p:par>
                          <p:cTn id="47" fill="hold">
                            <p:stCondLst>
                              <p:cond delay="500"/>
                            </p:stCondLst>
                            <p:childTnLst>
                              <p:par>
                                <p:cTn id="48" presetID="27" presetClass="emph" presetSubtype="0" repeatCount="indefinite" fill="remove" grpId="1" nodeType="afterEffect">
                                  <p:stCondLst>
                                    <p:cond delay="0"/>
                                  </p:stCondLst>
                                  <p:endCondLst>
                                    <p:cond evt="onNext" delay="0">
                                      <p:tgtEl>
                                        <p:sldTgt/>
                                      </p:tgtEl>
                                    </p:cond>
                                  </p:endCondLst>
                                  <p:childTnLst>
                                    <p:animClr clrSpc="rgb" dir="cw">
                                      <p:cBhvr override="childStyle">
                                        <p:cTn id="49" dur="250" autoRev="1" fill="remove"/>
                                        <p:tgtEl>
                                          <p:spTgt spid="99"/>
                                        </p:tgtEl>
                                        <p:attrNameLst>
                                          <p:attrName>style.color</p:attrName>
                                        </p:attrNameLst>
                                      </p:cBhvr>
                                      <p:to>
                                        <a:schemeClr val="bg1"/>
                                      </p:to>
                                    </p:animClr>
                                    <p:animClr clrSpc="rgb" dir="cw">
                                      <p:cBhvr>
                                        <p:cTn id="50" dur="250" autoRev="1" fill="remove"/>
                                        <p:tgtEl>
                                          <p:spTgt spid="99"/>
                                        </p:tgtEl>
                                        <p:attrNameLst>
                                          <p:attrName>fillcolor</p:attrName>
                                        </p:attrNameLst>
                                      </p:cBhvr>
                                      <p:to>
                                        <a:schemeClr val="bg1"/>
                                      </p:to>
                                    </p:animClr>
                                    <p:set>
                                      <p:cBhvr>
                                        <p:cTn id="51" dur="250" autoRev="1" fill="remove"/>
                                        <p:tgtEl>
                                          <p:spTgt spid="99"/>
                                        </p:tgtEl>
                                        <p:attrNameLst>
                                          <p:attrName>fill.type</p:attrName>
                                        </p:attrNameLst>
                                      </p:cBhvr>
                                      <p:to>
                                        <p:strVal val="solid"/>
                                      </p:to>
                                    </p:set>
                                    <p:set>
                                      <p:cBhvr>
                                        <p:cTn id="52" dur="250" autoRev="1" fill="remove"/>
                                        <p:tgtEl>
                                          <p:spTgt spid="9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bldLvl="0" animBg="1"/>
      <p:bldP spid="95" grpId="0"/>
      <p:bldP spid="98" grpId="0" animBg="1"/>
      <p:bldP spid="98" grpId="1" animBg="1"/>
      <p:bldP spid="99" grpId="0" animBg="1"/>
      <p:bldP spid="99" grpId="1" animBg="1"/>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T4_Tuan27_BaiThoVeTieuDoiXeKhongKinh_KTUTS_Slide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6985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4" y="-46892"/>
            <a:ext cx="12229961" cy="6993222"/>
          </a:xfrm>
          <a:prstGeom prst="rect">
            <a:avLst/>
          </a:prstGeom>
        </p:spPr>
      </p:pic>
      <p:pic>
        <p:nvPicPr>
          <p:cNvPr id="21" name="图片 10">
            <a:extLst>
              <a:ext uri="{FF2B5EF4-FFF2-40B4-BE49-F238E27FC236}">
                <a16:creationId xmlns:a16="http://schemas.microsoft.com/office/drawing/2014/main" id="{3F58370F-082C-41BC-B1A3-49ACC21731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5" y="106669"/>
            <a:ext cx="12192000" cy="6858000"/>
          </a:xfrm>
          <a:prstGeom prst="rect">
            <a:avLst/>
          </a:prstGeom>
        </p:spPr>
      </p:pic>
      <p:grpSp>
        <p:nvGrpSpPr>
          <p:cNvPr id="8" name="组合 7"/>
          <p:cNvGrpSpPr/>
          <p:nvPr/>
        </p:nvGrpSpPr>
        <p:grpSpPr>
          <a:xfrm>
            <a:off x="5101404" y="858304"/>
            <a:ext cx="4845755" cy="871247"/>
            <a:chOff x="1866297" y="2098378"/>
            <a:chExt cx="4845755" cy="871247"/>
          </a:xfrm>
        </p:grpSpPr>
        <p:sp>
          <p:nvSpPr>
            <p:cNvPr id="4" name="椭圆 3"/>
            <p:cNvSpPr/>
            <p:nvPr/>
          </p:nvSpPr>
          <p:spPr>
            <a:xfrm>
              <a:off x="1866297" y="2098378"/>
              <a:ext cx="898334" cy="871247"/>
            </a:xfrm>
            <a:prstGeom prst="ellipse">
              <a:avLst/>
            </a:prstGeom>
            <a:solidFill>
              <a:srgbClr val="48A0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UVN May Chu P12" panose="02070500030506020304" pitchFamily="17" charset="0"/>
                  <a:ea typeface="字魂100号-方方先锋体" panose="00000500000000000000" charset="-122"/>
                </a:rPr>
                <a:t>01</a:t>
              </a:r>
            </a:p>
          </p:txBody>
        </p:sp>
        <p:sp>
          <p:nvSpPr>
            <p:cNvPr id="7" name="矩形: 圆角 6"/>
            <p:cNvSpPr/>
            <p:nvPr/>
          </p:nvSpPr>
          <p:spPr>
            <a:xfrm>
              <a:off x="2827067" y="2192011"/>
              <a:ext cx="3884985" cy="7553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字魂100号-方方先锋体" panose="00000500000000000000" charset="-122"/>
                <a:ea typeface="字魂100号-方方先锋体" panose="00000500000000000000" charset="-122"/>
              </a:endParaRPr>
            </a:p>
          </p:txBody>
        </p:sp>
      </p:grpSp>
      <p:grpSp>
        <p:nvGrpSpPr>
          <p:cNvPr id="38" name="组合 37"/>
          <p:cNvGrpSpPr/>
          <p:nvPr/>
        </p:nvGrpSpPr>
        <p:grpSpPr>
          <a:xfrm>
            <a:off x="5101404" y="1857893"/>
            <a:ext cx="6212736" cy="871247"/>
            <a:chOff x="1866297" y="2098378"/>
            <a:chExt cx="6212736" cy="871247"/>
          </a:xfrm>
        </p:grpSpPr>
        <p:sp>
          <p:nvSpPr>
            <p:cNvPr id="39" name="椭圆 38"/>
            <p:cNvSpPr/>
            <p:nvPr/>
          </p:nvSpPr>
          <p:spPr>
            <a:xfrm>
              <a:off x="1866297" y="2098378"/>
              <a:ext cx="898334" cy="871247"/>
            </a:xfrm>
            <a:prstGeom prst="ellipse">
              <a:avLst/>
            </a:prstGeom>
            <a:solidFill>
              <a:srgbClr val="48A0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UVN May Chu P12" panose="02070500030506020304" pitchFamily="17" charset="0"/>
                  <a:ea typeface="字魂100号-方方先锋体" panose="00000500000000000000"/>
                </a:rPr>
                <a:t>02</a:t>
              </a:r>
            </a:p>
          </p:txBody>
        </p:sp>
        <p:sp>
          <p:nvSpPr>
            <p:cNvPr id="40" name="矩形: 圆角 39"/>
            <p:cNvSpPr/>
            <p:nvPr/>
          </p:nvSpPr>
          <p:spPr>
            <a:xfrm>
              <a:off x="2827067" y="2192011"/>
              <a:ext cx="5251966" cy="7553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字魂100号-方方先锋体" panose="00000500000000000000" charset="-122"/>
                <a:ea typeface="字魂100号-方方先锋体" panose="00000500000000000000" charset="-122"/>
              </a:endParaRPr>
            </a:p>
          </p:txBody>
        </p:sp>
      </p:grpSp>
      <p:grpSp>
        <p:nvGrpSpPr>
          <p:cNvPr id="41" name="组合 40"/>
          <p:cNvGrpSpPr/>
          <p:nvPr/>
        </p:nvGrpSpPr>
        <p:grpSpPr>
          <a:xfrm>
            <a:off x="5101404" y="2928811"/>
            <a:ext cx="6804269" cy="871247"/>
            <a:chOff x="1866297" y="2098378"/>
            <a:chExt cx="6804269" cy="871247"/>
          </a:xfrm>
        </p:grpSpPr>
        <p:sp>
          <p:nvSpPr>
            <p:cNvPr id="42" name="椭圆 41"/>
            <p:cNvSpPr/>
            <p:nvPr/>
          </p:nvSpPr>
          <p:spPr>
            <a:xfrm>
              <a:off x="1866297" y="2098378"/>
              <a:ext cx="898334" cy="871247"/>
            </a:xfrm>
            <a:prstGeom prst="ellipse">
              <a:avLst/>
            </a:prstGeom>
            <a:solidFill>
              <a:srgbClr val="48A0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UVN May Chu P12" panose="02070500030506020304" pitchFamily="17" charset="0"/>
                  <a:ea typeface="字魂100号-方方先锋体" panose="00000500000000000000" charset="-122"/>
                </a:rPr>
                <a:t>03</a:t>
              </a:r>
            </a:p>
          </p:txBody>
        </p:sp>
        <p:sp>
          <p:nvSpPr>
            <p:cNvPr id="43" name="矩形: 圆角 42"/>
            <p:cNvSpPr/>
            <p:nvPr/>
          </p:nvSpPr>
          <p:spPr>
            <a:xfrm>
              <a:off x="2827067" y="2192011"/>
              <a:ext cx="5843499" cy="7553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字魂100号-方方先锋体" panose="00000500000000000000" charset="-122"/>
                <a:ea typeface="字魂100号-方方先锋体" panose="00000500000000000000" charset="-122"/>
              </a:endParaRPr>
            </a:p>
          </p:txBody>
        </p:sp>
      </p:grpSp>
      <p:grpSp>
        <p:nvGrpSpPr>
          <p:cNvPr id="44" name="组合 43"/>
          <p:cNvGrpSpPr/>
          <p:nvPr/>
        </p:nvGrpSpPr>
        <p:grpSpPr>
          <a:xfrm>
            <a:off x="5101404" y="3959120"/>
            <a:ext cx="5995361" cy="871247"/>
            <a:chOff x="1866297" y="2098378"/>
            <a:chExt cx="5995361" cy="871247"/>
          </a:xfrm>
        </p:grpSpPr>
        <p:sp>
          <p:nvSpPr>
            <p:cNvPr id="45" name="椭圆 44"/>
            <p:cNvSpPr/>
            <p:nvPr/>
          </p:nvSpPr>
          <p:spPr>
            <a:xfrm>
              <a:off x="1866297" y="2098378"/>
              <a:ext cx="898334" cy="871247"/>
            </a:xfrm>
            <a:prstGeom prst="ellipse">
              <a:avLst/>
            </a:prstGeom>
            <a:solidFill>
              <a:srgbClr val="48A0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UVN May Chu P12" panose="02070500030506020304" pitchFamily="17" charset="0"/>
                  <a:ea typeface="字魂100号-方方先锋体" panose="00000500000000000000" charset="-122"/>
                </a:rPr>
                <a:t>04</a:t>
              </a:r>
            </a:p>
          </p:txBody>
        </p:sp>
        <p:sp>
          <p:nvSpPr>
            <p:cNvPr id="46" name="矩形: 圆角 45"/>
            <p:cNvSpPr/>
            <p:nvPr/>
          </p:nvSpPr>
          <p:spPr>
            <a:xfrm>
              <a:off x="2827067" y="2192011"/>
              <a:ext cx="5034591" cy="7553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字魂100号-方方先锋体" panose="00000500000000000000" charset="-122"/>
                <a:ea typeface="字魂100号-方方先锋体" panose="00000500000000000000" charset="-122"/>
              </a:endParaRPr>
            </a:p>
          </p:txBody>
        </p:sp>
      </p:grpSp>
      <p:sp>
        <p:nvSpPr>
          <p:cNvPr id="47" name="矩形: 圆角 46"/>
          <p:cNvSpPr/>
          <p:nvPr/>
        </p:nvSpPr>
        <p:spPr>
          <a:xfrm>
            <a:off x="6138579" y="986601"/>
            <a:ext cx="4121517"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spc="600" smtClean="0">
                <a:solidFill>
                  <a:srgbClr val="48A04D"/>
                </a:solidFill>
                <a:latin typeface="UVN May Chu P12" panose="02070500030506020304" pitchFamily="17" charset="0"/>
                <a:ea typeface="字魂100号-方方先锋体" panose="00000500000000000000" charset="-122"/>
                <a:cs typeface="+mn-ea"/>
                <a:sym typeface="+mn-lt"/>
              </a:rPr>
              <a:t>Tìm hiểu bài</a:t>
            </a:r>
            <a:endParaRPr lang="zh-CN" altLang="en-US" sz="2800" spc="600" dirty="0">
              <a:solidFill>
                <a:srgbClr val="48A04D"/>
              </a:solidFill>
              <a:latin typeface="UVN May Chu P12" panose="02070500030506020304" pitchFamily="17" charset="0"/>
              <a:ea typeface="字魂100号-方方先锋体" panose="00000500000000000000" charset="-122"/>
              <a:cs typeface="+mn-ea"/>
              <a:sym typeface="+mn-lt"/>
            </a:endParaRPr>
          </a:p>
        </p:txBody>
      </p:sp>
      <p:sp>
        <p:nvSpPr>
          <p:cNvPr id="48" name="矩形: 圆角 47"/>
          <p:cNvSpPr/>
          <p:nvPr/>
        </p:nvSpPr>
        <p:spPr>
          <a:xfrm>
            <a:off x="6138579" y="1974839"/>
            <a:ext cx="6605533"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spc="600" smtClean="0">
                <a:solidFill>
                  <a:srgbClr val="48A04D"/>
                </a:solidFill>
                <a:latin typeface="UVN May Chu P12" panose="02070500030506020304" pitchFamily="17" charset="0"/>
                <a:ea typeface="字魂100号-方方先锋体" panose="00000500000000000000" charset="-122"/>
                <a:cs typeface="+mn-ea"/>
                <a:sym typeface="+mn-lt"/>
              </a:rPr>
              <a:t>Luyện viết từ khó</a:t>
            </a:r>
            <a:endParaRPr lang="zh-CN" altLang="en-US" sz="2800" spc="600" dirty="0">
              <a:solidFill>
                <a:srgbClr val="48A04D"/>
              </a:solidFill>
              <a:latin typeface="UVN May Chu P12" panose="02070500030506020304" pitchFamily="17" charset="0"/>
              <a:ea typeface="字魂100号-方方先锋体" panose="00000500000000000000" charset="-122"/>
              <a:cs typeface="+mn-ea"/>
              <a:sym typeface="+mn-lt"/>
            </a:endParaRPr>
          </a:p>
        </p:txBody>
      </p:sp>
      <p:sp>
        <p:nvSpPr>
          <p:cNvPr id="49" name="矩形: 圆角 48"/>
          <p:cNvSpPr/>
          <p:nvPr/>
        </p:nvSpPr>
        <p:spPr>
          <a:xfrm>
            <a:off x="6138579" y="3031147"/>
            <a:ext cx="7089741"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spc="600" smtClean="0">
                <a:solidFill>
                  <a:srgbClr val="48A04D"/>
                </a:solidFill>
                <a:latin typeface="UVN May Chu P12" panose="02070500030506020304" pitchFamily="17" charset="0"/>
                <a:ea typeface="字魂100号-方方先锋体" panose="00000500000000000000" charset="-122"/>
                <a:cs typeface="+mn-ea"/>
                <a:sym typeface="+mn-lt"/>
              </a:rPr>
              <a:t>Nhớ - viết chính tả</a:t>
            </a:r>
            <a:endParaRPr lang="zh-CN" altLang="en-US" sz="2800" spc="600" dirty="0">
              <a:solidFill>
                <a:srgbClr val="48A04D"/>
              </a:solidFill>
              <a:latin typeface="UVN May Chu P12" panose="02070500030506020304" pitchFamily="17" charset="0"/>
              <a:ea typeface="字魂100号-方方先锋体" panose="00000500000000000000" charset="-122"/>
              <a:cs typeface="+mn-ea"/>
              <a:sym typeface="+mn-lt"/>
            </a:endParaRPr>
          </a:p>
        </p:txBody>
      </p:sp>
      <p:sp>
        <p:nvSpPr>
          <p:cNvPr id="50" name="矩形: 圆角 49"/>
          <p:cNvSpPr/>
          <p:nvPr/>
        </p:nvSpPr>
        <p:spPr>
          <a:xfrm>
            <a:off x="6138579" y="4023268"/>
            <a:ext cx="55187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spc="600" smtClean="0">
                <a:solidFill>
                  <a:srgbClr val="48A04D"/>
                </a:solidFill>
                <a:latin typeface="UVN May Chu P12" panose="02070500030506020304" pitchFamily="17" charset="0"/>
                <a:ea typeface="字魂100号-方方先锋体" panose="00000500000000000000" charset="-122"/>
                <a:cs typeface="+mn-ea"/>
                <a:sym typeface="+mn-lt"/>
              </a:rPr>
              <a:t>Bài tập chính tả</a:t>
            </a:r>
            <a:endParaRPr lang="zh-CN" altLang="en-US" sz="2800" spc="600" dirty="0">
              <a:solidFill>
                <a:srgbClr val="48A04D"/>
              </a:solidFill>
              <a:latin typeface="UVN May Chu P12" panose="02070500030506020304" pitchFamily="17" charset="0"/>
              <a:ea typeface="字魂100号-方方先锋体" panose="00000500000000000000" charset="-122"/>
              <a:cs typeface="+mn-ea"/>
              <a:sym typeface="+mn-lt"/>
            </a:endParaRPr>
          </a:p>
        </p:txBody>
      </p:sp>
      <p:grpSp>
        <p:nvGrpSpPr>
          <p:cNvPr id="5" name="Group 4"/>
          <p:cNvGrpSpPr/>
          <p:nvPr/>
        </p:nvGrpSpPr>
        <p:grpSpPr>
          <a:xfrm>
            <a:off x="689916" y="881428"/>
            <a:ext cx="3443749" cy="3408142"/>
            <a:chOff x="-6431648" y="-245022"/>
            <a:chExt cx="3443749" cy="3408142"/>
          </a:xfrm>
        </p:grpSpPr>
        <p:sp>
          <p:nvSpPr>
            <p:cNvPr id="3" name="Flowchart: Alternate Process 2"/>
            <p:cNvSpPr/>
            <p:nvPr/>
          </p:nvSpPr>
          <p:spPr>
            <a:xfrm>
              <a:off x="-6431648" y="-245022"/>
              <a:ext cx="3443749" cy="3408142"/>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文本框 25"/>
            <p:cNvSpPr txBox="1"/>
            <p:nvPr/>
          </p:nvSpPr>
          <p:spPr>
            <a:xfrm>
              <a:off x="-6353576" y="-185203"/>
              <a:ext cx="3287603" cy="3046988"/>
            </a:xfrm>
            <a:prstGeom prst="rect">
              <a:avLst/>
            </a:prstGeom>
            <a:noFill/>
          </p:spPr>
          <p:txBody>
            <a:bodyPr wrap="square" rtlCol="0">
              <a:spAutoFit/>
            </a:bodyPr>
            <a:lstStyle/>
            <a:p>
              <a:pPr algn="ctr"/>
              <a:r>
                <a:rPr lang="en-US" altLang="zh-CN" sz="9600" smtClean="0">
                  <a:ln w="13462">
                    <a:noFill/>
                    <a:prstDash val="solid"/>
                  </a:ln>
                  <a:solidFill>
                    <a:srgbClr val="83B661"/>
                  </a:solidFill>
                  <a:effectLst>
                    <a:outerShdw blurRad="38100" dist="38100" dir="2700000" algn="tl">
                      <a:srgbClr val="000000">
                        <a:alpha val="43137"/>
                      </a:srgbClr>
                    </a:outerShdw>
                  </a:effectLst>
                  <a:latin typeface="UTM Caviar" panose="02040603050506020204" pitchFamily="18" charset="0"/>
                  <a:ea typeface="字魂100号-方方先锋体" panose="00000500000000000000" charset="-122"/>
                  <a:cs typeface="+mn-ea"/>
                  <a:sym typeface="+mn-lt"/>
                </a:rPr>
                <a:t>Nội dung</a:t>
              </a:r>
              <a:endParaRPr lang="zh-CN" altLang="en-US" sz="9600" dirty="0">
                <a:ln w="13462">
                  <a:noFill/>
                  <a:prstDash val="solid"/>
                </a:ln>
                <a:solidFill>
                  <a:srgbClr val="83B661"/>
                </a:solidFill>
                <a:effectLst>
                  <a:outerShdw blurRad="38100" dist="38100" dir="2700000" algn="tl">
                    <a:srgbClr val="000000">
                      <a:alpha val="43137"/>
                    </a:srgbClr>
                  </a:outerShdw>
                </a:effectLst>
                <a:latin typeface="UTM Caviar" panose="02040603050506020204" pitchFamily="18" charset="0"/>
                <a:ea typeface="字魂100号-方方先锋体" panose="00000500000000000000" charset="-122"/>
                <a:cs typeface="+mn-ea"/>
                <a:sym typeface="+mn-lt"/>
              </a:endParaRPr>
            </a:p>
          </p:txBody>
        </p:sp>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4685" y="2890835"/>
            <a:ext cx="4770478" cy="4770478"/>
          </a:xfrm>
          <a:prstGeom prst="rect">
            <a:avLst/>
          </a:prstGeom>
        </p:spPr>
      </p:pic>
      <p:pic>
        <p:nvPicPr>
          <p:cNvPr id="22" name="图片 5"/>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8933" y="5200267"/>
            <a:ext cx="12206514" cy="2094385"/>
          </a:xfrm>
          <a:prstGeom prst="rect">
            <a:avLst/>
          </a:prstGeom>
        </p:spPr>
      </p:pic>
    </p:spTree>
    <p:custDataLst>
      <p:tags r:id="rId1"/>
    </p:custDataLst>
    <p:extLst>
      <p:ext uri="{BB962C8B-B14F-4D97-AF65-F5344CB8AC3E}">
        <p14:creationId xmlns:p14="http://schemas.microsoft.com/office/powerpoint/2010/main" val="46634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5"/>
                                        </p:tgtEl>
                                        <p:attrNameLst>
                                          <p:attrName>ppt_x</p:attrName>
                                          <p:attrName>ppt_y</p:attrName>
                                        </p:attrNameLst>
                                      </p:cBhvr>
                                    </p:animMotion>
                                    <p:animEffect transition="in" filter="fade">
                                      <p:cBhvr>
                                        <p:cTn id="14" dur="500"/>
                                        <p:tgtEl>
                                          <p:spTgt spid="5"/>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ppt_x"/>
                                          </p:val>
                                        </p:tav>
                                        <p:tav tm="100000">
                                          <p:val>
                                            <p:strVal val="#ppt_x"/>
                                          </p:val>
                                        </p:tav>
                                      </p:tavLst>
                                    </p:anim>
                                    <p:anim calcmode="lin" valueType="num">
                                      <p:cBhvr additive="base">
                                        <p:cTn id="25" dur="500" fill="hold"/>
                                        <p:tgtEl>
                                          <p:spTgt spid="47"/>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childTnLst>
                          </p:cTn>
                        </p:par>
                        <p:par>
                          <p:cTn id="32" fill="hold">
                            <p:stCondLst>
                              <p:cond delay="2500"/>
                            </p:stCondLst>
                            <p:childTnLst>
                              <p:par>
                                <p:cTn id="33" presetID="2" presetClass="entr" presetSubtype="4"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p:cTn id="40" dur="500" fill="hold"/>
                                        <p:tgtEl>
                                          <p:spTgt spid="41"/>
                                        </p:tgtEl>
                                        <p:attrNameLst>
                                          <p:attrName>ppt_w</p:attrName>
                                        </p:attrNameLst>
                                      </p:cBhvr>
                                      <p:tavLst>
                                        <p:tav tm="0">
                                          <p:val>
                                            <p:fltVal val="0"/>
                                          </p:val>
                                        </p:tav>
                                        <p:tav tm="100000">
                                          <p:val>
                                            <p:strVal val="#ppt_w"/>
                                          </p:val>
                                        </p:tav>
                                      </p:tavLst>
                                    </p:anim>
                                    <p:anim calcmode="lin" valueType="num">
                                      <p:cBhvr>
                                        <p:cTn id="41" dur="500" fill="hold"/>
                                        <p:tgtEl>
                                          <p:spTgt spid="41"/>
                                        </p:tgtEl>
                                        <p:attrNameLst>
                                          <p:attrName>ppt_h</p:attrName>
                                        </p:attrNameLst>
                                      </p:cBhvr>
                                      <p:tavLst>
                                        <p:tav tm="0">
                                          <p:val>
                                            <p:fltVal val="0"/>
                                          </p:val>
                                        </p:tav>
                                        <p:tav tm="100000">
                                          <p:val>
                                            <p:strVal val="#ppt_h"/>
                                          </p:val>
                                        </p:tav>
                                      </p:tavLst>
                                    </p:anim>
                                    <p:animEffect transition="in" filter="fade">
                                      <p:cBhvr>
                                        <p:cTn id="42" dur="500"/>
                                        <p:tgtEl>
                                          <p:spTgt spid="41"/>
                                        </p:tgtEl>
                                      </p:cBhvr>
                                    </p:animEffect>
                                  </p:childTnLst>
                                </p:cTn>
                              </p:par>
                            </p:childTnLst>
                          </p:cTn>
                        </p:par>
                        <p:par>
                          <p:cTn id="43" fill="hold">
                            <p:stCondLst>
                              <p:cond delay="3500"/>
                            </p:stCondLst>
                            <p:childTnLst>
                              <p:par>
                                <p:cTn id="44" presetID="2" presetClass="entr" presetSubtype="4" fill="hold" grpId="0" nodeType="after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additive="base">
                                        <p:cTn id="46" dur="500" fill="hold"/>
                                        <p:tgtEl>
                                          <p:spTgt spid="49"/>
                                        </p:tgtEl>
                                        <p:attrNameLst>
                                          <p:attrName>ppt_x</p:attrName>
                                        </p:attrNameLst>
                                      </p:cBhvr>
                                      <p:tavLst>
                                        <p:tav tm="0">
                                          <p:val>
                                            <p:strVal val="#ppt_x"/>
                                          </p:val>
                                        </p:tav>
                                        <p:tav tm="100000">
                                          <p:val>
                                            <p:strVal val="#ppt_x"/>
                                          </p:val>
                                        </p:tav>
                                      </p:tavLst>
                                    </p:anim>
                                    <p:anim calcmode="lin" valueType="num">
                                      <p:cBhvr additive="base">
                                        <p:cTn id="47" dur="500" fill="hold"/>
                                        <p:tgtEl>
                                          <p:spTgt spid="49"/>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53" presetClass="entr" presetSubtype="16"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fltVal val="0"/>
                                          </p:val>
                                        </p:tav>
                                        <p:tav tm="100000">
                                          <p:val>
                                            <p:strVal val="#ppt_h"/>
                                          </p:val>
                                        </p:tav>
                                      </p:tavLst>
                                    </p:anim>
                                    <p:animEffect transition="in" filter="fade">
                                      <p:cBhvr>
                                        <p:cTn id="53" dur="500"/>
                                        <p:tgtEl>
                                          <p:spTgt spid="44"/>
                                        </p:tgtEl>
                                      </p:cBhvr>
                                    </p:animEffect>
                                  </p:childTnLst>
                                </p:cTn>
                              </p:par>
                            </p:childTnLst>
                          </p:cTn>
                        </p:par>
                        <p:par>
                          <p:cTn id="54" fill="hold">
                            <p:stCondLst>
                              <p:cond delay="4500"/>
                            </p:stCondLst>
                            <p:childTnLst>
                              <p:par>
                                <p:cTn id="55" presetID="2" presetClass="entr" presetSubtype="4"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ppt_x"/>
                                          </p:val>
                                        </p:tav>
                                        <p:tav tm="100000">
                                          <p:val>
                                            <p:strVal val="#ppt_x"/>
                                          </p:val>
                                        </p:tav>
                                      </p:tavLst>
                                    </p:anim>
                                    <p:anim calcmode="lin" valueType="num">
                                      <p:cBhvr additive="base">
                                        <p:cTn id="5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48" grpId="0" bldLvl="0" animBg="1"/>
      <p:bldP spid="49" grpId="0" bldLvl="0" animBg="1"/>
      <p:bldP spid="50"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55"/>
          <p:cNvSpPr/>
          <p:nvPr/>
        </p:nvSpPr>
        <p:spPr>
          <a:xfrm>
            <a:off x="2254178" y="3263243"/>
            <a:ext cx="8554499" cy="8163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Tìm hiểu bài</a:t>
            </a:r>
            <a:endParaRPr lang="zh-CN" altLang="en-US" sz="65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sp>
        <p:nvSpPr>
          <p:cNvPr id="2" name="矩形: 圆角 55"/>
          <p:cNvSpPr/>
          <p:nvPr/>
        </p:nvSpPr>
        <p:spPr>
          <a:xfrm>
            <a:off x="4657444" y="1744722"/>
            <a:ext cx="32321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01</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1" y="-1"/>
            <a:ext cx="3907547" cy="69400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861" y="3263243"/>
            <a:ext cx="5067286" cy="5067286"/>
          </a:xfrm>
          <a:prstGeom prst="rect">
            <a:avLst/>
          </a:prstGeom>
        </p:spPr>
      </p:pic>
    </p:spTree>
    <p:custDataLst>
      <p:tags r:id="rId1"/>
    </p:custDataLst>
    <p:extLst>
      <p:ext uri="{BB962C8B-B14F-4D97-AF65-F5344CB8AC3E}">
        <p14:creationId xmlns:p14="http://schemas.microsoft.com/office/powerpoint/2010/main" val="2491152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342" y="3402026"/>
            <a:ext cx="4436589" cy="4436589"/>
          </a:xfrm>
          <a:prstGeom prst="rect">
            <a:avLst/>
          </a:prstGeom>
        </p:spPr>
      </p:pic>
      <p:sp>
        <p:nvSpPr>
          <p:cNvPr id="1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a:extLst>
              <a:ext uri="{FF2B5EF4-FFF2-40B4-BE49-F238E27FC236}">
                <a16:creationId xmlns:a16="http://schemas.microsoft.com/office/drawing/2014/main" id="{6C91657A-AA63-4A04-A3CF-E9388D12596D}"/>
              </a:ext>
            </a:extLst>
          </p:cNvPr>
          <p:cNvSpPr txBox="1">
            <a:spLocks noChangeArrowheads="1"/>
          </p:cNvSpPr>
          <p:nvPr/>
        </p:nvSpPr>
        <p:spPr bwMode="auto">
          <a:xfrm>
            <a:off x="1401157" y="1406256"/>
            <a:ext cx="43567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514350" rtl="0" eaLnBrk="1" fontAlgn="base" latinLnBrk="0" hangingPunct="1">
              <a:lnSpc>
                <a:spcPct val="100000"/>
              </a:lnSpc>
              <a:spcBef>
                <a:spcPct val="0"/>
              </a:spcBef>
              <a:spcAft>
                <a:spcPct val="0"/>
              </a:spcAft>
              <a:buClrTx/>
              <a:buSzTx/>
              <a:buFontTx/>
              <a:buNone/>
              <a:defRPr/>
            </a:pPr>
            <a:r>
              <a:rPr lang="en-US" sz="3500" b="1">
                <a:latin typeface="UVN Hoa Tay 1" panose="030302020405070D0405" pitchFamily="66" charset="0"/>
                <a:ea typeface="Montserrat" panose="00000500000000000000" charset="0"/>
                <a:cs typeface="Montserrat" panose="00000500000000000000" charset="0"/>
                <a:sym typeface="Montserrat" panose="00000500000000000000" charset="0"/>
              </a:rPr>
              <a:t>Phạm Tiến Duật</a:t>
            </a:r>
          </a:p>
        </p:txBody>
      </p:sp>
      <p:sp>
        <p:nvSpPr>
          <p:cNvPr id="12" name="Content Placeholder 2">
            <a:extLst>
              <a:ext uri="{FF2B5EF4-FFF2-40B4-BE49-F238E27FC236}">
                <a16:creationId xmlns:a16="http://schemas.microsoft.com/office/drawing/2014/main" id="{483276A2-99D3-492E-B0EA-D123F98A0187}"/>
              </a:ext>
            </a:extLst>
          </p:cNvPr>
          <p:cNvSpPr>
            <a:spLocks noGrp="1"/>
          </p:cNvSpPr>
          <p:nvPr/>
        </p:nvSpPr>
        <p:spPr>
          <a:xfrm>
            <a:off x="1050589" y="2452693"/>
            <a:ext cx="4707342" cy="1987781"/>
          </a:xfrm>
          <a:prstGeom prst="rect">
            <a:avLst/>
          </a:prstGeom>
          <a:noFill/>
          <a:ln w="9525">
            <a:noFill/>
          </a:ln>
        </p:spPr>
        <p:txBody>
          <a:bodyPr vert="horz" wrap="square" lIns="91440" tIns="45720" rIns="91440" bIns="45720" anchor="t"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Nhìn thấy gió vào …oa mắt đắng</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con đường chạy thẳng vào tim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sao trời và đ… ng… cánh chim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Như …a, như ùa vào buồng lái.</a:t>
            </a:r>
            <a:endParaRPr lang="en-US" altLang="en-US" sz="2000" b="1" dirty="0">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40901919-C84C-4AE7-B19E-2BFAD7E70A01}"/>
              </a:ext>
            </a:extLst>
          </p:cNvPr>
          <p:cNvSpPr txBox="1"/>
          <p:nvPr/>
        </p:nvSpPr>
        <p:spPr>
          <a:xfrm>
            <a:off x="6635844" y="1832201"/>
            <a:ext cx="4707463" cy="424731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Tx/>
              <a:buNone/>
            </a:pPr>
            <a:r>
              <a:rPr lang="en-US" altLang="en-US" sz="2000" b="1" smtClean="0">
                <a:latin typeface="Arial" panose="020B0604020202020204" pitchFamily="34" charset="0"/>
                <a:cs typeface="Arial" panose="020B0604020202020204" pitchFamily="34" charset="0"/>
              </a:rPr>
              <a:t>Không </a:t>
            </a:r>
            <a:r>
              <a:rPr lang="en-US" altLang="en-US" sz="2000" b="1" dirty="0">
                <a:latin typeface="Arial" panose="020B0604020202020204" pitchFamily="34" charset="0"/>
                <a:cs typeface="Arial" panose="020B0604020202020204" pitchFamily="34" charset="0"/>
              </a:rPr>
              <a:t>có kính, ừ </a:t>
            </a:r>
            <a:r>
              <a:rPr lang="en-US" altLang="en-US" sz="2000" b="1">
                <a:latin typeface="Arial" panose="020B0604020202020204" pitchFamily="34" charset="0"/>
                <a:cs typeface="Arial" panose="020B0604020202020204" pitchFamily="34" charset="0"/>
              </a:rPr>
              <a:t>thì </a:t>
            </a:r>
            <a:r>
              <a:rPr lang="en-US" altLang="en-US" sz="2000" b="1" smtClean="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rPr>
              <a:t>áo</a:t>
            </a:r>
          </a:p>
          <a:p>
            <a:pPr marL="0" lvl="0" indent="0">
              <a:lnSpc>
                <a:spcPct val="150000"/>
              </a:lnSpc>
              <a:spcBef>
                <a:spcPct val="0"/>
              </a:spcBef>
              <a:buFontTx/>
              <a:buNone/>
            </a:pP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t…, </a:t>
            </a: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…ối </a:t>
            </a:r>
            <a:r>
              <a:rPr lang="en-US" altLang="en-US" sz="2000" b="1" dirty="0">
                <a:latin typeface="Arial" panose="020B0604020202020204" pitchFamily="34" charset="0"/>
                <a:cs typeface="Arial" panose="020B0604020202020204" pitchFamily="34" charset="0"/>
              </a:rPr>
              <a:t>như ngoài trời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Chưa cần thay, lái trăm cây số nữa</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Mưa ngừng</a:t>
            </a:r>
            <a:r>
              <a:rPr lang="en-US" altLang="en-US" sz="2000" b="1">
                <a:latin typeface="Arial" panose="020B0604020202020204" pitchFamily="34" charset="0"/>
                <a:cs typeface="Arial" panose="020B0604020202020204" pitchFamily="34" charset="0"/>
              </a:rPr>
              <a:t>, </a:t>
            </a:r>
            <a:r>
              <a:rPr lang="en-US" altLang="en-US" sz="2000" b="1" smtClean="0">
                <a:latin typeface="Arial" panose="020B0604020202020204" pitchFamily="34" charset="0"/>
                <a:cs typeface="Arial" panose="020B0604020202020204" pitchFamily="34" charset="0"/>
              </a:rPr>
              <a:t>…ó </a:t>
            </a:r>
            <a:r>
              <a:rPr lang="en-US" altLang="en-US" sz="2000" b="1" dirty="0">
                <a:latin typeface="Arial" panose="020B0604020202020204" pitchFamily="34" charset="0"/>
                <a:cs typeface="Arial" panose="020B0604020202020204" pitchFamily="34" charset="0"/>
              </a:rPr>
              <a:t>lùa mau khô thôi.</a:t>
            </a:r>
          </a:p>
          <a:p>
            <a:pPr marL="0" lvl="0" indent="0">
              <a:lnSpc>
                <a:spcPct val="150000"/>
              </a:lnSpc>
              <a:spcBef>
                <a:spcPct val="0"/>
              </a:spcBef>
              <a:buFontTx/>
              <a:buNone/>
            </a:pP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Những chiếc xe từ trong bom rơi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Đã về đây họp thành tiểu đội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Gặp bè bạn suốt dọc đường </a:t>
            </a:r>
            <a:r>
              <a:rPr lang="en-US" altLang="en-US" sz="2000" b="1">
                <a:latin typeface="Arial" panose="020B0604020202020204" pitchFamily="34" charset="0"/>
                <a:cs typeface="Arial" panose="020B0604020202020204" pitchFamily="34" charset="0"/>
              </a:rPr>
              <a:t>đi tới</a:t>
            </a: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Bắt tay nhau qua cửa kính vỡ rồi.</a:t>
            </a:r>
          </a:p>
        </p:txBody>
      </p:sp>
      <p:sp>
        <p:nvSpPr>
          <p:cNvPr id="28" name="圆角矩形 9"/>
          <p:cNvSpPr/>
          <p:nvPr/>
        </p:nvSpPr>
        <p:spPr>
          <a:xfrm>
            <a:off x="481496" y="760923"/>
            <a:ext cx="6913150"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2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3728" y="512445"/>
            <a:ext cx="765313" cy="765313"/>
          </a:xfrm>
          <a:prstGeom prst="rect">
            <a:avLst/>
          </a:prstGeom>
        </p:spPr>
      </p:pic>
      <p:sp>
        <p:nvSpPr>
          <p:cNvPr id="30" name="矩形 10"/>
          <p:cNvSpPr/>
          <p:nvPr/>
        </p:nvSpPr>
        <p:spPr>
          <a:xfrm>
            <a:off x="1246809" y="602713"/>
            <a:ext cx="6147837" cy="584775"/>
          </a:xfrm>
          <a:prstGeom prst="rect">
            <a:avLst/>
          </a:prstGeom>
        </p:spPr>
        <p:txBody>
          <a:bodyPr wrap="none">
            <a:spAutoFit/>
          </a:bodyPr>
          <a:lstStyle/>
          <a:p>
            <a:r>
              <a:rPr lang="en-US" altLang="zh-CN" sz="3200" smtClean="0">
                <a:solidFill>
                  <a:srgbClr val="115722"/>
                </a:solidFill>
                <a:latin typeface="UTM Colossalis" panose="02040603050506020204" pitchFamily="18" charset="0"/>
                <a:ea typeface="字魂70号-灵悦黑体" panose="00000500000000000000" pitchFamily="2" charset="-122"/>
              </a:rPr>
              <a:t>Bài thơ về tiểu đội xe không kính</a:t>
            </a:r>
            <a:endParaRPr lang="zh-CN" altLang="en-US" sz="3200" dirty="0">
              <a:latin typeface="UTM Colossalis" panose="02040603050506020204" pitchFamily="18" charset="0"/>
              <a:ea typeface="字魂70号-灵悦黑体" panose="00000500000000000000" pitchFamily="2" charset="-122"/>
            </a:endParaRPr>
          </a:p>
        </p:txBody>
      </p:sp>
    </p:spTree>
    <p:custDataLst>
      <p:tags r:id="rId1"/>
    </p:custDataLst>
    <p:extLst>
      <p:ext uri="{BB962C8B-B14F-4D97-AF65-F5344CB8AC3E}">
        <p14:creationId xmlns:p14="http://schemas.microsoft.com/office/powerpoint/2010/main" val="153316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r="64014" b="47496"/>
          <a:stretch/>
        </p:blipFill>
        <p:spPr>
          <a:xfrm>
            <a:off x="-471371" y="1878568"/>
            <a:ext cx="3583265" cy="5228071"/>
          </a:xfrm>
          <a:prstGeom prst="rect">
            <a:avLst/>
          </a:prstGeom>
        </p:spPr>
      </p:pic>
      <p:grpSp>
        <p:nvGrpSpPr>
          <p:cNvPr id="27" name="Group 26"/>
          <p:cNvGrpSpPr/>
          <p:nvPr/>
        </p:nvGrpSpPr>
        <p:grpSpPr>
          <a:xfrm>
            <a:off x="3208655" y="487020"/>
            <a:ext cx="6496282" cy="4980302"/>
            <a:chOff x="3208655" y="487020"/>
            <a:chExt cx="6496282" cy="4980302"/>
          </a:xfrm>
        </p:grpSpPr>
        <p:grpSp>
          <p:nvGrpSpPr>
            <p:cNvPr id="8" name="Group 7"/>
            <p:cNvGrpSpPr/>
            <p:nvPr/>
          </p:nvGrpSpPr>
          <p:grpSpPr>
            <a:xfrm>
              <a:off x="3208655" y="487020"/>
              <a:ext cx="6496282" cy="4980302"/>
              <a:chOff x="3208655" y="487020"/>
              <a:chExt cx="6496282" cy="4980302"/>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08655" y="487020"/>
                <a:ext cx="6496282" cy="4980302"/>
              </a:xfrm>
              <a:prstGeom prst="rect">
                <a:avLst/>
              </a:prstGeom>
            </p:spPr>
          </p:pic>
          <p:sp>
            <p:nvSpPr>
              <p:cNvPr id="5" name="Freeform 4"/>
              <p:cNvSpPr/>
              <p:nvPr/>
            </p:nvSpPr>
            <p:spPr>
              <a:xfrm>
                <a:off x="4100404" y="1116773"/>
                <a:ext cx="4923880" cy="3538391"/>
              </a:xfrm>
              <a:custGeom>
                <a:avLst/>
                <a:gdLst>
                  <a:gd name="connsiteX0" fmla="*/ 609104 w 4325552"/>
                  <a:gd name="connsiteY0" fmla="*/ 308057 h 3351231"/>
                  <a:gd name="connsiteX1" fmla="*/ 639584 w 4325552"/>
                  <a:gd name="connsiteY1" fmla="*/ 384257 h 3351231"/>
                  <a:gd name="connsiteX2" fmla="*/ 1447304 w 4325552"/>
                  <a:gd name="connsiteY2" fmla="*/ 521417 h 3351231"/>
                  <a:gd name="connsiteX3" fmla="*/ 2194064 w 4325552"/>
                  <a:gd name="connsiteY3" fmla="*/ 3257 h 3351231"/>
                  <a:gd name="connsiteX4" fmla="*/ 3916184 w 4325552"/>
                  <a:gd name="connsiteY4" fmla="*/ 810977 h 3351231"/>
                  <a:gd name="connsiteX5" fmla="*/ 4007624 w 4325552"/>
                  <a:gd name="connsiteY5" fmla="*/ 1359617 h 3351231"/>
                  <a:gd name="connsiteX6" fmla="*/ 4312424 w 4325552"/>
                  <a:gd name="connsiteY6" fmla="*/ 2045417 h 3351231"/>
                  <a:gd name="connsiteX7" fmla="*/ 3519944 w 4325552"/>
                  <a:gd name="connsiteY7" fmla="*/ 2853137 h 3351231"/>
                  <a:gd name="connsiteX8" fmla="*/ 1904504 w 4325552"/>
                  <a:gd name="connsiteY8" fmla="*/ 3142697 h 3351231"/>
                  <a:gd name="connsiteX9" fmla="*/ 1279664 w 4325552"/>
                  <a:gd name="connsiteY9" fmla="*/ 3310337 h 3351231"/>
                  <a:gd name="connsiteX10" fmla="*/ 90944 w 4325552"/>
                  <a:gd name="connsiteY10" fmla="*/ 2350217 h 3351231"/>
                  <a:gd name="connsiteX11" fmla="*/ 90944 w 4325552"/>
                  <a:gd name="connsiteY11" fmla="*/ 1100537 h 3351231"/>
                  <a:gd name="connsiteX12" fmla="*/ 167144 w 4325552"/>
                  <a:gd name="connsiteY12" fmla="*/ 445217 h 3351231"/>
                  <a:gd name="connsiteX13" fmla="*/ 609104 w 4325552"/>
                  <a:gd name="connsiteY13" fmla="*/ 308057 h 3351231"/>
                  <a:gd name="connsiteX0" fmla="*/ 365264 w 4325552"/>
                  <a:gd name="connsiteY0" fmla="*/ 206 h 3424380"/>
                  <a:gd name="connsiteX1" fmla="*/ 639584 w 4325552"/>
                  <a:gd name="connsiteY1" fmla="*/ 457406 h 3424380"/>
                  <a:gd name="connsiteX2" fmla="*/ 1447304 w 4325552"/>
                  <a:gd name="connsiteY2" fmla="*/ 594566 h 3424380"/>
                  <a:gd name="connsiteX3" fmla="*/ 2194064 w 4325552"/>
                  <a:gd name="connsiteY3" fmla="*/ 76406 h 3424380"/>
                  <a:gd name="connsiteX4" fmla="*/ 3916184 w 4325552"/>
                  <a:gd name="connsiteY4" fmla="*/ 884126 h 3424380"/>
                  <a:gd name="connsiteX5" fmla="*/ 4007624 w 4325552"/>
                  <a:gd name="connsiteY5" fmla="*/ 1432766 h 3424380"/>
                  <a:gd name="connsiteX6" fmla="*/ 4312424 w 4325552"/>
                  <a:gd name="connsiteY6" fmla="*/ 2118566 h 3424380"/>
                  <a:gd name="connsiteX7" fmla="*/ 3519944 w 4325552"/>
                  <a:gd name="connsiteY7" fmla="*/ 2926286 h 3424380"/>
                  <a:gd name="connsiteX8" fmla="*/ 1904504 w 4325552"/>
                  <a:gd name="connsiteY8" fmla="*/ 3215846 h 3424380"/>
                  <a:gd name="connsiteX9" fmla="*/ 1279664 w 4325552"/>
                  <a:gd name="connsiteY9" fmla="*/ 3383486 h 3424380"/>
                  <a:gd name="connsiteX10" fmla="*/ 90944 w 4325552"/>
                  <a:gd name="connsiteY10" fmla="*/ 2423366 h 3424380"/>
                  <a:gd name="connsiteX11" fmla="*/ 90944 w 4325552"/>
                  <a:gd name="connsiteY11" fmla="*/ 1173686 h 3424380"/>
                  <a:gd name="connsiteX12" fmla="*/ 167144 w 4325552"/>
                  <a:gd name="connsiteY12" fmla="*/ 518366 h 3424380"/>
                  <a:gd name="connsiteX13" fmla="*/ 365264 w 4325552"/>
                  <a:gd name="connsiteY13" fmla="*/ 206 h 3424380"/>
                  <a:gd name="connsiteX0" fmla="*/ 365264 w 4325552"/>
                  <a:gd name="connsiteY0" fmla="*/ 492 h 3424666"/>
                  <a:gd name="connsiteX1" fmla="*/ 944384 w 4325552"/>
                  <a:gd name="connsiteY1" fmla="*/ 427212 h 3424666"/>
                  <a:gd name="connsiteX2" fmla="*/ 1447304 w 4325552"/>
                  <a:gd name="connsiteY2" fmla="*/ 594852 h 3424666"/>
                  <a:gd name="connsiteX3" fmla="*/ 2194064 w 4325552"/>
                  <a:gd name="connsiteY3" fmla="*/ 76692 h 3424666"/>
                  <a:gd name="connsiteX4" fmla="*/ 3916184 w 4325552"/>
                  <a:gd name="connsiteY4" fmla="*/ 884412 h 3424666"/>
                  <a:gd name="connsiteX5" fmla="*/ 4007624 w 4325552"/>
                  <a:gd name="connsiteY5" fmla="*/ 1433052 h 3424666"/>
                  <a:gd name="connsiteX6" fmla="*/ 4312424 w 4325552"/>
                  <a:gd name="connsiteY6" fmla="*/ 2118852 h 3424666"/>
                  <a:gd name="connsiteX7" fmla="*/ 3519944 w 4325552"/>
                  <a:gd name="connsiteY7" fmla="*/ 2926572 h 3424666"/>
                  <a:gd name="connsiteX8" fmla="*/ 1904504 w 4325552"/>
                  <a:gd name="connsiteY8" fmla="*/ 3216132 h 3424666"/>
                  <a:gd name="connsiteX9" fmla="*/ 1279664 w 4325552"/>
                  <a:gd name="connsiteY9" fmla="*/ 3383772 h 3424666"/>
                  <a:gd name="connsiteX10" fmla="*/ 90944 w 4325552"/>
                  <a:gd name="connsiteY10" fmla="*/ 2423652 h 3424666"/>
                  <a:gd name="connsiteX11" fmla="*/ 90944 w 4325552"/>
                  <a:gd name="connsiteY11" fmla="*/ 1173972 h 3424666"/>
                  <a:gd name="connsiteX12" fmla="*/ 167144 w 4325552"/>
                  <a:gd name="connsiteY12" fmla="*/ 518652 h 3424666"/>
                  <a:gd name="connsiteX13" fmla="*/ 365264 w 4325552"/>
                  <a:gd name="connsiteY13" fmla="*/ 492 h 3424666"/>
                  <a:gd name="connsiteX0" fmla="*/ 517664 w 4325552"/>
                  <a:gd name="connsiteY0" fmla="*/ 308028 h 3351202"/>
                  <a:gd name="connsiteX1" fmla="*/ 944384 w 4325552"/>
                  <a:gd name="connsiteY1" fmla="*/ 353748 h 3351202"/>
                  <a:gd name="connsiteX2" fmla="*/ 1447304 w 4325552"/>
                  <a:gd name="connsiteY2" fmla="*/ 521388 h 3351202"/>
                  <a:gd name="connsiteX3" fmla="*/ 2194064 w 4325552"/>
                  <a:gd name="connsiteY3" fmla="*/ 3228 h 3351202"/>
                  <a:gd name="connsiteX4" fmla="*/ 3916184 w 4325552"/>
                  <a:gd name="connsiteY4" fmla="*/ 810948 h 3351202"/>
                  <a:gd name="connsiteX5" fmla="*/ 4007624 w 4325552"/>
                  <a:gd name="connsiteY5" fmla="*/ 1359588 h 3351202"/>
                  <a:gd name="connsiteX6" fmla="*/ 4312424 w 4325552"/>
                  <a:gd name="connsiteY6" fmla="*/ 2045388 h 3351202"/>
                  <a:gd name="connsiteX7" fmla="*/ 3519944 w 4325552"/>
                  <a:gd name="connsiteY7" fmla="*/ 2853108 h 3351202"/>
                  <a:gd name="connsiteX8" fmla="*/ 1904504 w 4325552"/>
                  <a:gd name="connsiteY8" fmla="*/ 3142668 h 3351202"/>
                  <a:gd name="connsiteX9" fmla="*/ 1279664 w 4325552"/>
                  <a:gd name="connsiteY9" fmla="*/ 3310308 h 3351202"/>
                  <a:gd name="connsiteX10" fmla="*/ 90944 w 4325552"/>
                  <a:gd name="connsiteY10" fmla="*/ 2350188 h 3351202"/>
                  <a:gd name="connsiteX11" fmla="*/ 90944 w 4325552"/>
                  <a:gd name="connsiteY11" fmla="*/ 1100508 h 3351202"/>
                  <a:gd name="connsiteX12" fmla="*/ 167144 w 4325552"/>
                  <a:gd name="connsiteY12" fmla="*/ 445188 h 3351202"/>
                  <a:gd name="connsiteX13" fmla="*/ 517664 w 4325552"/>
                  <a:gd name="connsiteY13" fmla="*/ 308028 h 3351202"/>
                  <a:gd name="connsiteX0" fmla="*/ 517664 w 4325552"/>
                  <a:gd name="connsiteY0" fmla="*/ 308028 h 3351202"/>
                  <a:gd name="connsiteX1" fmla="*/ 944384 w 4325552"/>
                  <a:gd name="connsiteY1" fmla="*/ 353748 h 3351202"/>
                  <a:gd name="connsiteX2" fmla="*/ 1447304 w 4325552"/>
                  <a:gd name="connsiteY2" fmla="*/ 521388 h 3351202"/>
                  <a:gd name="connsiteX3" fmla="*/ 2194064 w 4325552"/>
                  <a:gd name="connsiteY3" fmla="*/ 3228 h 3351202"/>
                  <a:gd name="connsiteX4" fmla="*/ 3916184 w 4325552"/>
                  <a:gd name="connsiteY4" fmla="*/ 810948 h 3351202"/>
                  <a:gd name="connsiteX5" fmla="*/ 4007624 w 4325552"/>
                  <a:gd name="connsiteY5" fmla="*/ 1359588 h 3351202"/>
                  <a:gd name="connsiteX6" fmla="*/ 4312424 w 4325552"/>
                  <a:gd name="connsiteY6" fmla="*/ 2045388 h 3351202"/>
                  <a:gd name="connsiteX7" fmla="*/ 3519944 w 4325552"/>
                  <a:gd name="connsiteY7" fmla="*/ 2853108 h 3351202"/>
                  <a:gd name="connsiteX8" fmla="*/ 1904504 w 4325552"/>
                  <a:gd name="connsiteY8" fmla="*/ 3142668 h 3351202"/>
                  <a:gd name="connsiteX9" fmla="*/ 1279664 w 4325552"/>
                  <a:gd name="connsiteY9" fmla="*/ 3310308 h 3351202"/>
                  <a:gd name="connsiteX10" fmla="*/ 90944 w 4325552"/>
                  <a:gd name="connsiteY10" fmla="*/ 2350188 h 3351202"/>
                  <a:gd name="connsiteX11" fmla="*/ 90944 w 4325552"/>
                  <a:gd name="connsiteY11" fmla="*/ 1100508 h 3351202"/>
                  <a:gd name="connsiteX12" fmla="*/ 197624 w 4325552"/>
                  <a:gd name="connsiteY12" fmla="*/ 658548 h 3351202"/>
                  <a:gd name="connsiteX13" fmla="*/ 517664 w 4325552"/>
                  <a:gd name="connsiteY13" fmla="*/ 308028 h 3351202"/>
                  <a:gd name="connsiteX0" fmla="*/ 491415 w 4299303"/>
                  <a:gd name="connsiteY0" fmla="*/ 308028 h 3351202"/>
                  <a:gd name="connsiteX1" fmla="*/ 918135 w 4299303"/>
                  <a:gd name="connsiteY1" fmla="*/ 353748 h 3351202"/>
                  <a:gd name="connsiteX2" fmla="*/ 1421055 w 4299303"/>
                  <a:gd name="connsiteY2" fmla="*/ 521388 h 3351202"/>
                  <a:gd name="connsiteX3" fmla="*/ 2167815 w 4299303"/>
                  <a:gd name="connsiteY3" fmla="*/ 3228 h 3351202"/>
                  <a:gd name="connsiteX4" fmla="*/ 3889935 w 4299303"/>
                  <a:gd name="connsiteY4" fmla="*/ 810948 h 3351202"/>
                  <a:gd name="connsiteX5" fmla="*/ 3981375 w 4299303"/>
                  <a:gd name="connsiteY5" fmla="*/ 1359588 h 3351202"/>
                  <a:gd name="connsiteX6" fmla="*/ 4286175 w 4299303"/>
                  <a:gd name="connsiteY6" fmla="*/ 2045388 h 3351202"/>
                  <a:gd name="connsiteX7" fmla="*/ 3493695 w 4299303"/>
                  <a:gd name="connsiteY7" fmla="*/ 2853108 h 3351202"/>
                  <a:gd name="connsiteX8" fmla="*/ 1878255 w 4299303"/>
                  <a:gd name="connsiteY8" fmla="*/ 3142668 h 3351202"/>
                  <a:gd name="connsiteX9" fmla="*/ 1253415 w 4299303"/>
                  <a:gd name="connsiteY9" fmla="*/ 3310308 h 3351202"/>
                  <a:gd name="connsiteX10" fmla="*/ 64695 w 4299303"/>
                  <a:gd name="connsiteY10" fmla="*/ 2350188 h 3351202"/>
                  <a:gd name="connsiteX11" fmla="*/ 156135 w 4299303"/>
                  <a:gd name="connsiteY11" fmla="*/ 1603428 h 3351202"/>
                  <a:gd name="connsiteX12" fmla="*/ 171375 w 4299303"/>
                  <a:gd name="connsiteY12" fmla="*/ 658548 h 3351202"/>
                  <a:gd name="connsiteX13" fmla="*/ 491415 w 4299303"/>
                  <a:gd name="connsiteY13" fmla="*/ 308028 h 3351202"/>
                  <a:gd name="connsiteX0" fmla="*/ 913694 w 4721582"/>
                  <a:gd name="connsiteY0" fmla="*/ 308028 h 3372040"/>
                  <a:gd name="connsiteX1" fmla="*/ 1340414 w 4721582"/>
                  <a:gd name="connsiteY1" fmla="*/ 353748 h 3372040"/>
                  <a:gd name="connsiteX2" fmla="*/ 1843334 w 4721582"/>
                  <a:gd name="connsiteY2" fmla="*/ 521388 h 3372040"/>
                  <a:gd name="connsiteX3" fmla="*/ 2590094 w 4721582"/>
                  <a:gd name="connsiteY3" fmla="*/ 3228 h 3372040"/>
                  <a:gd name="connsiteX4" fmla="*/ 4312214 w 4721582"/>
                  <a:gd name="connsiteY4" fmla="*/ 810948 h 3372040"/>
                  <a:gd name="connsiteX5" fmla="*/ 4403654 w 4721582"/>
                  <a:gd name="connsiteY5" fmla="*/ 1359588 h 3372040"/>
                  <a:gd name="connsiteX6" fmla="*/ 4708454 w 4721582"/>
                  <a:gd name="connsiteY6" fmla="*/ 2045388 h 3372040"/>
                  <a:gd name="connsiteX7" fmla="*/ 3915974 w 4721582"/>
                  <a:gd name="connsiteY7" fmla="*/ 2853108 h 3372040"/>
                  <a:gd name="connsiteX8" fmla="*/ 2300534 w 4721582"/>
                  <a:gd name="connsiteY8" fmla="*/ 3142668 h 3372040"/>
                  <a:gd name="connsiteX9" fmla="*/ 1675694 w 4721582"/>
                  <a:gd name="connsiteY9" fmla="*/ 3310308 h 3372040"/>
                  <a:gd name="connsiteX10" fmla="*/ 29774 w 4721582"/>
                  <a:gd name="connsiteY10" fmla="*/ 2045388 h 3372040"/>
                  <a:gd name="connsiteX11" fmla="*/ 578414 w 4721582"/>
                  <a:gd name="connsiteY11" fmla="*/ 1603428 h 3372040"/>
                  <a:gd name="connsiteX12" fmla="*/ 593654 w 4721582"/>
                  <a:gd name="connsiteY12" fmla="*/ 658548 h 3372040"/>
                  <a:gd name="connsiteX13" fmla="*/ 913694 w 4721582"/>
                  <a:gd name="connsiteY13" fmla="*/ 308028 h 3372040"/>
                  <a:gd name="connsiteX0" fmla="*/ 920337 w 4728225"/>
                  <a:gd name="connsiteY0" fmla="*/ 308028 h 3372040"/>
                  <a:gd name="connsiteX1" fmla="*/ 1347057 w 4728225"/>
                  <a:gd name="connsiteY1" fmla="*/ 353748 h 3372040"/>
                  <a:gd name="connsiteX2" fmla="*/ 1849977 w 4728225"/>
                  <a:gd name="connsiteY2" fmla="*/ 521388 h 3372040"/>
                  <a:gd name="connsiteX3" fmla="*/ 2596737 w 4728225"/>
                  <a:gd name="connsiteY3" fmla="*/ 3228 h 3372040"/>
                  <a:gd name="connsiteX4" fmla="*/ 4318857 w 4728225"/>
                  <a:gd name="connsiteY4" fmla="*/ 810948 h 3372040"/>
                  <a:gd name="connsiteX5" fmla="*/ 4410297 w 4728225"/>
                  <a:gd name="connsiteY5" fmla="*/ 1359588 h 3372040"/>
                  <a:gd name="connsiteX6" fmla="*/ 4715097 w 4728225"/>
                  <a:gd name="connsiteY6" fmla="*/ 2045388 h 3372040"/>
                  <a:gd name="connsiteX7" fmla="*/ 3922617 w 4728225"/>
                  <a:gd name="connsiteY7" fmla="*/ 2853108 h 3372040"/>
                  <a:gd name="connsiteX8" fmla="*/ 2307177 w 4728225"/>
                  <a:gd name="connsiteY8" fmla="*/ 3142668 h 3372040"/>
                  <a:gd name="connsiteX9" fmla="*/ 1682337 w 4728225"/>
                  <a:gd name="connsiteY9" fmla="*/ 3310308 h 3372040"/>
                  <a:gd name="connsiteX10" fmla="*/ 36417 w 4728225"/>
                  <a:gd name="connsiteY10" fmla="*/ 2045388 h 3372040"/>
                  <a:gd name="connsiteX11" fmla="*/ 508857 w 4728225"/>
                  <a:gd name="connsiteY11" fmla="*/ 1344348 h 3372040"/>
                  <a:gd name="connsiteX12" fmla="*/ 600297 w 4728225"/>
                  <a:gd name="connsiteY12" fmla="*/ 658548 h 3372040"/>
                  <a:gd name="connsiteX13" fmla="*/ 920337 w 4728225"/>
                  <a:gd name="connsiteY13" fmla="*/ 308028 h 3372040"/>
                  <a:gd name="connsiteX0" fmla="*/ 920337 w 4728225"/>
                  <a:gd name="connsiteY0" fmla="*/ 308028 h 3372040"/>
                  <a:gd name="connsiteX1" fmla="*/ 1347057 w 4728225"/>
                  <a:gd name="connsiteY1" fmla="*/ 353748 h 3372040"/>
                  <a:gd name="connsiteX2" fmla="*/ 1849977 w 4728225"/>
                  <a:gd name="connsiteY2" fmla="*/ 521388 h 3372040"/>
                  <a:gd name="connsiteX3" fmla="*/ 2596737 w 4728225"/>
                  <a:gd name="connsiteY3" fmla="*/ 3228 h 3372040"/>
                  <a:gd name="connsiteX4" fmla="*/ 4318857 w 4728225"/>
                  <a:gd name="connsiteY4" fmla="*/ 810948 h 3372040"/>
                  <a:gd name="connsiteX5" fmla="*/ 4410297 w 4728225"/>
                  <a:gd name="connsiteY5" fmla="*/ 1359588 h 3372040"/>
                  <a:gd name="connsiteX6" fmla="*/ 4715097 w 4728225"/>
                  <a:gd name="connsiteY6" fmla="*/ 2045388 h 3372040"/>
                  <a:gd name="connsiteX7" fmla="*/ 3922617 w 4728225"/>
                  <a:gd name="connsiteY7" fmla="*/ 2853108 h 3372040"/>
                  <a:gd name="connsiteX8" fmla="*/ 2307177 w 4728225"/>
                  <a:gd name="connsiteY8" fmla="*/ 3142668 h 3372040"/>
                  <a:gd name="connsiteX9" fmla="*/ 1682337 w 4728225"/>
                  <a:gd name="connsiteY9" fmla="*/ 3310308 h 3372040"/>
                  <a:gd name="connsiteX10" fmla="*/ 36417 w 4728225"/>
                  <a:gd name="connsiteY10" fmla="*/ 2045388 h 3372040"/>
                  <a:gd name="connsiteX11" fmla="*/ 508857 w 4728225"/>
                  <a:gd name="connsiteY11" fmla="*/ 1344348 h 3372040"/>
                  <a:gd name="connsiteX12" fmla="*/ 600297 w 4728225"/>
                  <a:gd name="connsiteY12" fmla="*/ 658548 h 3372040"/>
                  <a:gd name="connsiteX13" fmla="*/ 920337 w 4728225"/>
                  <a:gd name="connsiteY13" fmla="*/ 308028 h 3372040"/>
                  <a:gd name="connsiteX0" fmla="*/ 920337 w 4728748"/>
                  <a:gd name="connsiteY0" fmla="*/ 305427 h 3369439"/>
                  <a:gd name="connsiteX1" fmla="*/ 1347057 w 4728748"/>
                  <a:gd name="connsiteY1" fmla="*/ 351147 h 3369439"/>
                  <a:gd name="connsiteX2" fmla="*/ 1849977 w 4728748"/>
                  <a:gd name="connsiteY2" fmla="*/ 518787 h 3369439"/>
                  <a:gd name="connsiteX3" fmla="*/ 2596737 w 4728748"/>
                  <a:gd name="connsiteY3" fmla="*/ 627 h 3369439"/>
                  <a:gd name="connsiteX4" fmla="*/ 4227417 w 4728748"/>
                  <a:gd name="connsiteY4" fmla="*/ 640707 h 3369439"/>
                  <a:gd name="connsiteX5" fmla="*/ 4410297 w 4728748"/>
                  <a:gd name="connsiteY5" fmla="*/ 1356987 h 3369439"/>
                  <a:gd name="connsiteX6" fmla="*/ 4715097 w 4728748"/>
                  <a:gd name="connsiteY6" fmla="*/ 2042787 h 3369439"/>
                  <a:gd name="connsiteX7" fmla="*/ 3922617 w 4728748"/>
                  <a:gd name="connsiteY7" fmla="*/ 2850507 h 3369439"/>
                  <a:gd name="connsiteX8" fmla="*/ 2307177 w 4728748"/>
                  <a:gd name="connsiteY8" fmla="*/ 3140067 h 3369439"/>
                  <a:gd name="connsiteX9" fmla="*/ 1682337 w 4728748"/>
                  <a:gd name="connsiteY9" fmla="*/ 3307707 h 3369439"/>
                  <a:gd name="connsiteX10" fmla="*/ 36417 w 4728748"/>
                  <a:gd name="connsiteY10" fmla="*/ 2042787 h 3369439"/>
                  <a:gd name="connsiteX11" fmla="*/ 508857 w 4728748"/>
                  <a:gd name="connsiteY11" fmla="*/ 1341747 h 3369439"/>
                  <a:gd name="connsiteX12" fmla="*/ 600297 w 4728748"/>
                  <a:gd name="connsiteY12" fmla="*/ 655947 h 3369439"/>
                  <a:gd name="connsiteX13" fmla="*/ 920337 w 4728748"/>
                  <a:gd name="connsiteY13" fmla="*/ 305427 h 3369439"/>
                  <a:gd name="connsiteX0" fmla="*/ 920337 w 4728748"/>
                  <a:gd name="connsiteY0" fmla="*/ 305427 h 3324506"/>
                  <a:gd name="connsiteX1" fmla="*/ 1347057 w 4728748"/>
                  <a:gd name="connsiteY1" fmla="*/ 351147 h 3324506"/>
                  <a:gd name="connsiteX2" fmla="*/ 1849977 w 4728748"/>
                  <a:gd name="connsiteY2" fmla="*/ 518787 h 3324506"/>
                  <a:gd name="connsiteX3" fmla="*/ 2596737 w 4728748"/>
                  <a:gd name="connsiteY3" fmla="*/ 627 h 3324506"/>
                  <a:gd name="connsiteX4" fmla="*/ 4227417 w 4728748"/>
                  <a:gd name="connsiteY4" fmla="*/ 640707 h 3324506"/>
                  <a:gd name="connsiteX5" fmla="*/ 4410297 w 4728748"/>
                  <a:gd name="connsiteY5" fmla="*/ 1356987 h 3324506"/>
                  <a:gd name="connsiteX6" fmla="*/ 4715097 w 4728748"/>
                  <a:gd name="connsiteY6" fmla="*/ 2042787 h 3324506"/>
                  <a:gd name="connsiteX7" fmla="*/ 3922617 w 4728748"/>
                  <a:gd name="connsiteY7" fmla="*/ 2850507 h 3324506"/>
                  <a:gd name="connsiteX8" fmla="*/ 2398617 w 4728748"/>
                  <a:gd name="connsiteY8" fmla="*/ 2774307 h 3324506"/>
                  <a:gd name="connsiteX9" fmla="*/ 1682337 w 4728748"/>
                  <a:gd name="connsiteY9" fmla="*/ 3307707 h 3324506"/>
                  <a:gd name="connsiteX10" fmla="*/ 36417 w 4728748"/>
                  <a:gd name="connsiteY10" fmla="*/ 2042787 h 3324506"/>
                  <a:gd name="connsiteX11" fmla="*/ 508857 w 4728748"/>
                  <a:gd name="connsiteY11" fmla="*/ 1341747 h 3324506"/>
                  <a:gd name="connsiteX12" fmla="*/ 600297 w 4728748"/>
                  <a:gd name="connsiteY12" fmla="*/ 655947 h 3324506"/>
                  <a:gd name="connsiteX13" fmla="*/ 920337 w 4728748"/>
                  <a:gd name="connsiteY13" fmla="*/ 305427 h 3324506"/>
                  <a:gd name="connsiteX0" fmla="*/ 892236 w 4700647"/>
                  <a:gd name="connsiteY0" fmla="*/ 305427 h 2973091"/>
                  <a:gd name="connsiteX1" fmla="*/ 1318956 w 4700647"/>
                  <a:gd name="connsiteY1" fmla="*/ 351147 h 2973091"/>
                  <a:gd name="connsiteX2" fmla="*/ 1821876 w 4700647"/>
                  <a:gd name="connsiteY2" fmla="*/ 518787 h 2973091"/>
                  <a:gd name="connsiteX3" fmla="*/ 2568636 w 4700647"/>
                  <a:gd name="connsiteY3" fmla="*/ 627 h 2973091"/>
                  <a:gd name="connsiteX4" fmla="*/ 4199316 w 4700647"/>
                  <a:gd name="connsiteY4" fmla="*/ 640707 h 2973091"/>
                  <a:gd name="connsiteX5" fmla="*/ 4382196 w 4700647"/>
                  <a:gd name="connsiteY5" fmla="*/ 1356987 h 2973091"/>
                  <a:gd name="connsiteX6" fmla="*/ 4686996 w 4700647"/>
                  <a:gd name="connsiteY6" fmla="*/ 2042787 h 2973091"/>
                  <a:gd name="connsiteX7" fmla="*/ 3894516 w 4700647"/>
                  <a:gd name="connsiteY7" fmla="*/ 2850507 h 2973091"/>
                  <a:gd name="connsiteX8" fmla="*/ 2370516 w 4700647"/>
                  <a:gd name="connsiteY8" fmla="*/ 2774307 h 2973091"/>
                  <a:gd name="connsiteX9" fmla="*/ 968436 w 4700647"/>
                  <a:gd name="connsiteY9" fmla="*/ 2941947 h 2973091"/>
                  <a:gd name="connsiteX10" fmla="*/ 8316 w 4700647"/>
                  <a:gd name="connsiteY10" fmla="*/ 2042787 h 2973091"/>
                  <a:gd name="connsiteX11" fmla="*/ 480756 w 4700647"/>
                  <a:gd name="connsiteY11" fmla="*/ 1341747 h 2973091"/>
                  <a:gd name="connsiteX12" fmla="*/ 572196 w 4700647"/>
                  <a:gd name="connsiteY12" fmla="*/ 655947 h 2973091"/>
                  <a:gd name="connsiteX13" fmla="*/ 892236 w 4700647"/>
                  <a:gd name="connsiteY13" fmla="*/ 305427 h 2973091"/>
                  <a:gd name="connsiteX0" fmla="*/ 884708 w 4693119"/>
                  <a:gd name="connsiteY0" fmla="*/ 305427 h 2898938"/>
                  <a:gd name="connsiteX1" fmla="*/ 1311428 w 4693119"/>
                  <a:gd name="connsiteY1" fmla="*/ 351147 h 2898938"/>
                  <a:gd name="connsiteX2" fmla="*/ 1814348 w 4693119"/>
                  <a:gd name="connsiteY2" fmla="*/ 518787 h 2898938"/>
                  <a:gd name="connsiteX3" fmla="*/ 2561108 w 4693119"/>
                  <a:gd name="connsiteY3" fmla="*/ 627 h 2898938"/>
                  <a:gd name="connsiteX4" fmla="*/ 4191788 w 4693119"/>
                  <a:gd name="connsiteY4" fmla="*/ 640707 h 2898938"/>
                  <a:gd name="connsiteX5" fmla="*/ 4374668 w 4693119"/>
                  <a:gd name="connsiteY5" fmla="*/ 1356987 h 2898938"/>
                  <a:gd name="connsiteX6" fmla="*/ 4679468 w 4693119"/>
                  <a:gd name="connsiteY6" fmla="*/ 2042787 h 2898938"/>
                  <a:gd name="connsiteX7" fmla="*/ 3886988 w 4693119"/>
                  <a:gd name="connsiteY7" fmla="*/ 2850507 h 2898938"/>
                  <a:gd name="connsiteX8" fmla="*/ 2362988 w 4693119"/>
                  <a:gd name="connsiteY8" fmla="*/ 2774307 h 2898938"/>
                  <a:gd name="connsiteX9" fmla="*/ 610388 w 4693119"/>
                  <a:gd name="connsiteY9" fmla="*/ 2499987 h 2898938"/>
                  <a:gd name="connsiteX10" fmla="*/ 788 w 4693119"/>
                  <a:gd name="connsiteY10" fmla="*/ 2042787 h 2898938"/>
                  <a:gd name="connsiteX11" fmla="*/ 473228 w 4693119"/>
                  <a:gd name="connsiteY11" fmla="*/ 1341747 h 2898938"/>
                  <a:gd name="connsiteX12" fmla="*/ 564668 w 4693119"/>
                  <a:gd name="connsiteY12" fmla="*/ 655947 h 2898938"/>
                  <a:gd name="connsiteX13" fmla="*/ 884708 w 4693119"/>
                  <a:gd name="connsiteY13" fmla="*/ 305427 h 2898938"/>
                  <a:gd name="connsiteX0" fmla="*/ 884708 w 4693119"/>
                  <a:gd name="connsiteY0" fmla="*/ 305427 h 3329999"/>
                  <a:gd name="connsiteX1" fmla="*/ 1311428 w 4693119"/>
                  <a:gd name="connsiteY1" fmla="*/ 351147 h 3329999"/>
                  <a:gd name="connsiteX2" fmla="*/ 1814348 w 4693119"/>
                  <a:gd name="connsiteY2" fmla="*/ 518787 h 3329999"/>
                  <a:gd name="connsiteX3" fmla="*/ 2561108 w 4693119"/>
                  <a:gd name="connsiteY3" fmla="*/ 627 h 3329999"/>
                  <a:gd name="connsiteX4" fmla="*/ 4191788 w 4693119"/>
                  <a:gd name="connsiteY4" fmla="*/ 640707 h 3329999"/>
                  <a:gd name="connsiteX5" fmla="*/ 4374668 w 4693119"/>
                  <a:gd name="connsiteY5" fmla="*/ 1356987 h 3329999"/>
                  <a:gd name="connsiteX6" fmla="*/ 4679468 w 4693119"/>
                  <a:gd name="connsiteY6" fmla="*/ 2042787 h 3329999"/>
                  <a:gd name="connsiteX7" fmla="*/ 3886988 w 4693119"/>
                  <a:gd name="connsiteY7" fmla="*/ 2850507 h 3329999"/>
                  <a:gd name="connsiteX8" fmla="*/ 1905788 w 4693119"/>
                  <a:gd name="connsiteY8" fmla="*/ 3322947 h 3329999"/>
                  <a:gd name="connsiteX9" fmla="*/ 610388 w 4693119"/>
                  <a:gd name="connsiteY9" fmla="*/ 2499987 h 3329999"/>
                  <a:gd name="connsiteX10" fmla="*/ 788 w 4693119"/>
                  <a:gd name="connsiteY10" fmla="*/ 2042787 h 3329999"/>
                  <a:gd name="connsiteX11" fmla="*/ 473228 w 4693119"/>
                  <a:gd name="connsiteY11" fmla="*/ 1341747 h 3329999"/>
                  <a:gd name="connsiteX12" fmla="*/ 564668 w 4693119"/>
                  <a:gd name="connsiteY12" fmla="*/ 655947 h 3329999"/>
                  <a:gd name="connsiteX13" fmla="*/ 884708 w 4693119"/>
                  <a:gd name="connsiteY13" fmla="*/ 305427 h 3329999"/>
                  <a:gd name="connsiteX0" fmla="*/ 885076 w 4693487"/>
                  <a:gd name="connsiteY0" fmla="*/ 305427 h 3323761"/>
                  <a:gd name="connsiteX1" fmla="*/ 1311796 w 4693487"/>
                  <a:gd name="connsiteY1" fmla="*/ 351147 h 3323761"/>
                  <a:gd name="connsiteX2" fmla="*/ 1814716 w 4693487"/>
                  <a:gd name="connsiteY2" fmla="*/ 518787 h 3323761"/>
                  <a:gd name="connsiteX3" fmla="*/ 2561476 w 4693487"/>
                  <a:gd name="connsiteY3" fmla="*/ 627 h 3323761"/>
                  <a:gd name="connsiteX4" fmla="*/ 4192156 w 4693487"/>
                  <a:gd name="connsiteY4" fmla="*/ 640707 h 3323761"/>
                  <a:gd name="connsiteX5" fmla="*/ 4375036 w 4693487"/>
                  <a:gd name="connsiteY5" fmla="*/ 1356987 h 3323761"/>
                  <a:gd name="connsiteX6" fmla="*/ 4679836 w 4693487"/>
                  <a:gd name="connsiteY6" fmla="*/ 2042787 h 3323761"/>
                  <a:gd name="connsiteX7" fmla="*/ 3887356 w 4693487"/>
                  <a:gd name="connsiteY7" fmla="*/ 2850507 h 3323761"/>
                  <a:gd name="connsiteX8" fmla="*/ 1906156 w 4693487"/>
                  <a:gd name="connsiteY8" fmla="*/ 3322947 h 3323761"/>
                  <a:gd name="connsiteX9" fmla="*/ 641236 w 4693487"/>
                  <a:gd name="connsiteY9" fmla="*/ 2743827 h 3323761"/>
                  <a:gd name="connsiteX10" fmla="*/ 1156 w 4693487"/>
                  <a:gd name="connsiteY10" fmla="*/ 2042787 h 3323761"/>
                  <a:gd name="connsiteX11" fmla="*/ 473596 w 4693487"/>
                  <a:gd name="connsiteY11" fmla="*/ 1341747 h 3323761"/>
                  <a:gd name="connsiteX12" fmla="*/ 565036 w 4693487"/>
                  <a:gd name="connsiteY12" fmla="*/ 655947 h 3323761"/>
                  <a:gd name="connsiteX13" fmla="*/ 885076 w 4693487"/>
                  <a:gd name="connsiteY13" fmla="*/ 305427 h 3323761"/>
                  <a:gd name="connsiteX0" fmla="*/ 809081 w 4617492"/>
                  <a:gd name="connsiteY0" fmla="*/ 305427 h 3323761"/>
                  <a:gd name="connsiteX1" fmla="*/ 1235801 w 4617492"/>
                  <a:gd name="connsiteY1" fmla="*/ 351147 h 3323761"/>
                  <a:gd name="connsiteX2" fmla="*/ 1738721 w 4617492"/>
                  <a:gd name="connsiteY2" fmla="*/ 518787 h 3323761"/>
                  <a:gd name="connsiteX3" fmla="*/ 2485481 w 4617492"/>
                  <a:gd name="connsiteY3" fmla="*/ 627 h 3323761"/>
                  <a:gd name="connsiteX4" fmla="*/ 4116161 w 4617492"/>
                  <a:gd name="connsiteY4" fmla="*/ 640707 h 3323761"/>
                  <a:gd name="connsiteX5" fmla="*/ 4299041 w 4617492"/>
                  <a:gd name="connsiteY5" fmla="*/ 1356987 h 3323761"/>
                  <a:gd name="connsiteX6" fmla="*/ 4603841 w 4617492"/>
                  <a:gd name="connsiteY6" fmla="*/ 2042787 h 3323761"/>
                  <a:gd name="connsiteX7" fmla="*/ 3811361 w 4617492"/>
                  <a:gd name="connsiteY7" fmla="*/ 2850507 h 3323761"/>
                  <a:gd name="connsiteX8" fmla="*/ 1830161 w 4617492"/>
                  <a:gd name="connsiteY8" fmla="*/ 3322947 h 3323761"/>
                  <a:gd name="connsiteX9" fmla="*/ 565241 w 4617492"/>
                  <a:gd name="connsiteY9" fmla="*/ 2743827 h 3323761"/>
                  <a:gd name="connsiteX10" fmla="*/ 1361 w 4617492"/>
                  <a:gd name="connsiteY10" fmla="*/ 1966587 h 3323761"/>
                  <a:gd name="connsiteX11" fmla="*/ 397601 w 4617492"/>
                  <a:gd name="connsiteY11" fmla="*/ 1341747 h 3323761"/>
                  <a:gd name="connsiteX12" fmla="*/ 489041 w 4617492"/>
                  <a:gd name="connsiteY12" fmla="*/ 655947 h 3323761"/>
                  <a:gd name="connsiteX13" fmla="*/ 809081 w 4617492"/>
                  <a:gd name="connsiteY13" fmla="*/ 305427 h 3323761"/>
                  <a:gd name="connsiteX0" fmla="*/ 809081 w 4624077"/>
                  <a:gd name="connsiteY0" fmla="*/ 305427 h 3322947"/>
                  <a:gd name="connsiteX1" fmla="*/ 1235801 w 4624077"/>
                  <a:gd name="connsiteY1" fmla="*/ 351147 h 3322947"/>
                  <a:gd name="connsiteX2" fmla="*/ 1738721 w 4624077"/>
                  <a:gd name="connsiteY2" fmla="*/ 518787 h 3322947"/>
                  <a:gd name="connsiteX3" fmla="*/ 2485481 w 4624077"/>
                  <a:gd name="connsiteY3" fmla="*/ 627 h 3322947"/>
                  <a:gd name="connsiteX4" fmla="*/ 4116161 w 4624077"/>
                  <a:gd name="connsiteY4" fmla="*/ 640707 h 3322947"/>
                  <a:gd name="connsiteX5" fmla="*/ 4299041 w 4624077"/>
                  <a:gd name="connsiteY5" fmla="*/ 1356987 h 3322947"/>
                  <a:gd name="connsiteX6" fmla="*/ 4603841 w 4624077"/>
                  <a:gd name="connsiteY6" fmla="*/ 2042787 h 3322947"/>
                  <a:gd name="connsiteX7" fmla="*/ 3674201 w 4624077"/>
                  <a:gd name="connsiteY7" fmla="*/ 2743827 h 3322947"/>
                  <a:gd name="connsiteX8" fmla="*/ 1830161 w 4624077"/>
                  <a:gd name="connsiteY8" fmla="*/ 3322947 h 3322947"/>
                  <a:gd name="connsiteX9" fmla="*/ 565241 w 4624077"/>
                  <a:gd name="connsiteY9" fmla="*/ 2743827 h 3322947"/>
                  <a:gd name="connsiteX10" fmla="*/ 1361 w 4624077"/>
                  <a:gd name="connsiteY10" fmla="*/ 1966587 h 3322947"/>
                  <a:gd name="connsiteX11" fmla="*/ 397601 w 4624077"/>
                  <a:gd name="connsiteY11" fmla="*/ 1341747 h 3322947"/>
                  <a:gd name="connsiteX12" fmla="*/ 489041 w 4624077"/>
                  <a:gd name="connsiteY12" fmla="*/ 655947 h 3322947"/>
                  <a:gd name="connsiteX13" fmla="*/ 809081 w 4624077"/>
                  <a:gd name="connsiteY13" fmla="*/ 305427 h 3322947"/>
                  <a:gd name="connsiteX0" fmla="*/ 809081 w 4624077"/>
                  <a:gd name="connsiteY0" fmla="*/ 305427 h 3322947"/>
                  <a:gd name="connsiteX1" fmla="*/ 1235801 w 4624077"/>
                  <a:gd name="connsiteY1" fmla="*/ 351147 h 3322947"/>
                  <a:gd name="connsiteX2" fmla="*/ 1738721 w 4624077"/>
                  <a:gd name="connsiteY2" fmla="*/ 518787 h 3322947"/>
                  <a:gd name="connsiteX3" fmla="*/ 2485481 w 4624077"/>
                  <a:gd name="connsiteY3" fmla="*/ 627 h 3322947"/>
                  <a:gd name="connsiteX4" fmla="*/ 4116161 w 4624077"/>
                  <a:gd name="connsiteY4" fmla="*/ 640707 h 3322947"/>
                  <a:gd name="connsiteX5" fmla="*/ 4299041 w 4624077"/>
                  <a:gd name="connsiteY5" fmla="*/ 1356987 h 3322947"/>
                  <a:gd name="connsiteX6" fmla="*/ 4603841 w 4624077"/>
                  <a:gd name="connsiteY6" fmla="*/ 2042787 h 3322947"/>
                  <a:gd name="connsiteX7" fmla="*/ 3674201 w 4624077"/>
                  <a:gd name="connsiteY7" fmla="*/ 2743827 h 3322947"/>
                  <a:gd name="connsiteX8" fmla="*/ 1830161 w 4624077"/>
                  <a:gd name="connsiteY8" fmla="*/ 3322947 h 3322947"/>
                  <a:gd name="connsiteX9" fmla="*/ 565241 w 4624077"/>
                  <a:gd name="connsiteY9" fmla="*/ 2743827 h 3322947"/>
                  <a:gd name="connsiteX10" fmla="*/ 1361 w 4624077"/>
                  <a:gd name="connsiteY10" fmla="*/ 1966587 h 3322947"/>
                  <a:gd name="connsiteX11" fmla="*/ 397601 w 4624077"/>
                  <a:gd name="connsiteY11" fmla="*/ 1341747 h 3322947"/>
                  <a:gd name="connsiteX12" fmla="*/ 489041 w 4624077"/>
                  <a:gd name="connsiteY12" fmla="*/ 655947 h 3322947"/>
                  <a:gd name="connsiteX13" fmla="*/ 809081 w 4624077"/>
                  <a:gd name="connsiteY13" fmla="*/ 305427 h 33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4077" h="3322947">
                    <a:moveTo>
                      <a:pt x="809081" y="305427"/>
                    </a:moveTo>
                    <a:cubicBezTo>
                      <a:pt x="933541" y="254627"/>
                      <a:pt x="1080861" y="315587"/>
                      <a:pt x="1235801" y="351147"/>
                    </a:cubicBezTo>
                    <a:cubicBezTo>
                      <a:pt x="1390741" y="386707"/>
                      <a:pt x="1530441" y="577207"/>
                      <a:pt x="1738721" y="518787"/>
                    </a:cubicBezTo>
                    <a:cubicBezTo>
                      <a:pt x="1947001" y="460367"/>
                      <a:pt x="2089241" y="-19693"/>
                      <a:pt x="2485481" y="627"/>
                    </a:cubicBezTo>
                    <a:cubicBezTo>
                      <a:pt x="2881721" y="20947"/>
                      <a:pt x="3813901" y="414647"/>
                      <a:pt x="4116161" y="640707"/>
                    </a:cubicBezTo>
                    <a:cubicBezTo>
                      <a:pt x="4418421" y="866767"/>
                      <a:pt x="4217761" y="1123307"/>
                      <a:pt x="4299041" y="1356987"/>
                    </a:cubicBezTo>
                    <a:cubicBezTo>
                      <a:pt x="4380321" y="1590667"/>
                      <a:pt x="4707981" y="1811647"/>
                      <a:pt x="4603841" y="2042787"/>
                    </a:cubicBezTo>
                    <a:cubicBezTo>
                      <a:pt x="4499701" y="2273927"/>
                      <a:pt x="4029801" y="2286627"/>
                      <a:pt x="3674201" y="2743827"/>
                    </a:cubicBezTo>
                    <a:cubicBezTo>
                      <a:pt x="3318601" y="3201027"/>
                      <a:pt x="2348321" y="3322947"/>
                      <a:pt x="1830161" y="3322947"/>
                    </a:cubicBezTo>
                    <a:cubicBezTo>
                      <a:pt x="1312001" y="3322947"/>
                      <a:pt x="870041" y="2969887"/>
                      <a:pt x="565241" y="2743827"/>
                    </a:cubicBezTo>
                    <a:cubicBezTo>
                      <a:pt x="260441" y="2517767"/>
                      <a:pt x="29301" y="2200267"/>
                      <a:pt x="1361" y="1966587"/>
                    </a:cubicBezTo>
                    <a:cubicBezTo>
                      <a:pt x="-26579" y="1732907"/>
                      <a:pt x="384901" y="1659247"/>
                      <a:pt x="397601" y="1341747"/>
                    </a:cubicBezTo>
                    <a:cubicBezTo>
                      <a:pt x="410301" y="1024247"/>
                      <a:pt x="420461" y="828667"/>
                      <a:pt x="489041" y="655947"/>
                    </a:cubicBezTo>
                    <a:cubicBezTo>
                      <a:pt x="557621" y="483227"/>
                      <a:pt x="684621" y="356227"/>
                      <a:pt x="809081" y="305427"/>
                    </a:cubicBezTo>
                    <a:close/>
                  </a:path>
                </a:pathLst>
              </a:custGeom>
              <a:gradFill>
                <a:gsLst>
                  <a:gs pos="100000">
                    <a:srgbClr val="F0F9E7"/>
                  </a:gs>
                  <a:gs pos="0">
                    <a:srgbClr val="CEEAB0"/>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12" name="TextBox 11"/>
            <p:cNvSpPr txBox="1"/>
            <p:nvPr/>
          </p:nvSpPr>
          <p:spPr>
            <a:xfrm>
              <a:off x="4472750" y="1627189"/>
              <a:ext cx="3968091" cy="2631490"/>
            </a:xfrm>
            <a:prstGeom prst="rect">
              <a:avLst/>
            </a:prstGeom>
            <a:noFill/>
          </p:spPr>
          <p:txBody>
            <a:bodyPr wrap="square" rtlCol="0">
              <a:spAutoFit/>
            </a:bodyPr>
            <a:lstStyle/>
            <a:p>
              <a:pPr algn="ctr"/>
              <a:r>
                <a:rPr lang="en-US" sz="5500" b="1" smtClean="0">
                  <a:latin typeface="UTM Caviar" panose="02040603050506020204" pitchFamily="18" charset="0"/>
                </a:rPr>
                <a:t>Bài thơ cho em thấy điều gì?</a:t>
              </a:r>
              <a:endParaRPr lang="en-US" sz="5500" b="1">
                <a:latin typeface="UTM Caviar" panose="02040603050506020204" pitchFamily="18" charset="0"/>
              </a:endParaRPr>
            </a:p>
          </p:txBody>
        </p:sp>
      </p:grpSp>
      <p:grpSp>
        <p:nvGrpSpPr>
          <p:cNvPr id="28" name="Group 27"/>
          <p:cNvGrpSpPr/>
          <p:nvPr/>
        </p:nvGrpSpPr>
        <p:grpSpPr>
          <a:xfrm>
            <a:off x="2037102" y="-321077"/>
            <a:ext cx="7842089" cy="6012050"/>
            <a:chOff x="3208655" y="487020"/>
            <a:chExt cx="6496282" cy="4980302"/>
          </a:xfrm>
        </p:grpSpPr>
        <p:grpSp>
          <p:nvGrpSpPr>
            <p:cNvPr id="29" name="Group 28"/>
            <p:cNvGrpSpPr/>
            <p:nvPr/>
          </p:nvGrpSpPr>
          <p:grpSpPr>
            <a:xfrm>
              <a:off x="3208655" y="487020"/>
              <a:ext cx="6496282" cy="4980302"/>
              <a:chOff x="3208655" y="487020"/>
              <a:chExt cx="6496282" cy="4980302"/>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08655" y="487020"/>
                <a:ext cx="6496282" cy="4980302"/>
              </a:xfrm>
              <a:prstGeom prst="rect">
                <a:avLst/>
              </a:prstGeom>
            </p:spPr>
          </p:pic>
          <p:sp>
            <p:nvSpPr>
              <p:cNvPr id="32" name="Freeform 31"/>
              <p:cNvSpPr/>
              <p:nvPr/>
            </p:nvSpPr>
            <p:spPr>
              <a:xfrm>
                <a:off x="4100404" y="1116773"/>
                <a:ext cx="4923880" cy="3538391"/>
              </a:xfrm>
              <a:custGeom>
                <a:avLst/>
                <a:gdLst>
                  <a:gd name="connsiteX0" fmla="*/ 609104 w 4325552"/>
                  <a:gd name="connsiteY0" fmla="*/ 308057 h 3351231"/>
                  <a:gd name="connsiteX1" fmla="*/ 639584 w 4325552"/>
                  <a:gd name="connsiteY1" fmla="*/ 384257 h 3351231"/>
                  <a:gd name="connsiteX2" fmla="*/ 1447304 w 4325552"/>
                  <a:gd name="connsiteY2" fmla="*/ 521417 h 3351231"/>
                  <a:gd name="connsiteX3" fmla="*/ 2194064 w 4325552"/>
                  <a:gd name="connsiteY3" fmla="*/ 3257 h 3351231"/>
                  <a:gd name="connsiteX4" fmla="*/ 3916184 w 4325552"/>
                  <a:gd name="connsiteY4" fmla="*/ 810977 h 3351231"/>
                  <a:gd name="connsiteX5" fmla="*/ 4007624 w 4325552"/>
                  <a:gd name="connsiteY5" fmla="*/ 1359617 h 3351231"/>
                  <a:gd name="connsiteX6" fmla="*/ 4312424 w 4325552"/>
                  <a:gd name="connsiteY6" fmla="*/ 2045417 h 3351231"/>
                  <a:gd name="connsiteX7" fmla="*/ 3519944 w 4325552"/>
                  <a:gd name="connsiteY7" fmla="*/ 2853137 h 3351231"/>
                  <a:gd name="connsiteX8" fmla="*/ 1904504 w 4325552"/>
                  <a:gd name="connsiteY8" fmla="*/ 3142697 h 3351231"/>
                  <a:gd name="connsiteX9" fmla="*/ 1279664 w 4325552"/>
                  <a:gd name="connsiteY9" fmla="*/ 3310337 h 3351231"/>
                  <a:gd name="connsiteX10" fmla="*/ 90944 w 4325552"/>
                  <a:gd name="connsiteY10" fmla="*/ 2350217 h 3351231"/>
                  <a:gd name="connsiteX11" fmla="*/ 90944 w 4325552"/>
                  <a:gd name="connsiteY11" fmla="*/ 1100537 h 3351231"/>
                  <a:gd name="connsiteX12" fmla="*/ 167144 w 4325552"/>
                  <a:gd name="connsiteY12" fmla="*/ 445217 h 3351231"/>
                  <a:gd name="connsiteX13" fmla="*/ 609104 w 4325552"/>
                  <a:gd name="connsiteY13" fmla="*/ 308057 h 3351231"/>
                  <a:gd name="connsiteX0" fmla="*/ 365264 w 4325552"/>
                  <a:gd name="connsiteY0" fmla="*/ 206 h 3424380"/>
                  <a:gd name="connsiteX1" fmla="*/ 639584 w 4325552"/>
                  <a:gd name="connsiteY1" fmla="*/ 457406 h 3424380"/>
                  <a:gd name="connsiteX2" fmla="*/ 1447304 w 4325552"/>
                  <a:gd name="connsiteY2" fmla="*/ 594566 h 3424380"/>
                  <a:gd name="connsiteX3" fmla="*/ 2194064 w 4325552"/>
                  <a:gd name="connsiteY3" fmla="*/ 76406 h 3424380"/>
                  <a:gd name="connsiteX4" fmla="*/ 3916184 w 4325552"/>
                  <a:gd name="connsiteY4" fmla="*/ 884126 h 3424380"/>
                  <a:gd name="connsiteX5" fmla="*/ 4007624 w 4325552"/>
                  <a:gd name="connsiteY5" fmla="*/ 1432766 h 3424380"/>
                  <a:gd name="connsiteX6" fmla="*/ 4312424 w 4325552"/>
                  <a:gd name="connsiteY6" fmla="*/ 2118566 h 3424380"/>
                  <a:gd name="connsiteX7" fmla="*/ 3519944 w 4325552"/>
                  <a:gd name="connsiteY7" fmla="*/ 2926286 h 3424380"/>
                  <a:gd name="connsiteX8" fmla="*/ 1904504 w 4325552"/>
                  <a:gd name="connsiteY8" fmla="*/ 3215846 h 3424380"/>
                  <a:gd name="connsiteX9" fmla="*/ 1279664 w 4325552"/>
                  <a:gd name="connsiteY9" fmla="*/ 3383486 h 3424380"/>
                  <a:gd name="connsiteX10" fmla="*/ 90944 w 4325552"/>
                  <a:gd name="connsiteY10" fmla="*/ 2423366 h 3424380"/>
                  <a:gd name="connsiteX11" fmla="*/ 90944 w 4325552"/>
                  <a:gd name="connsiteY11" fmla="*/ 1173686 h 3424380"/>
                  <a:gd name="connsiteX12" fmla="*/ 167144 w 4325552"/>
                  <a:gd name="connsiteY12" fmla="*/ 518366 h 3424380"/>
                  <a:gd name="connsiteX13" fmla="*/ 365264 w 4325552"/>
                  <a:gd name="connsiteY13" fmla="*/ 206 h 3424380"/>
                  <a:gd name="connsiteX0" fmla="*/ 365264 w 4325552"/>
                  <a:gd name="connsiteY0" fmla="*/ 492 h 3424666"/>
                  <a:gd name="connsiteX1" fmla="*/ 944384 w 4325552"/>
                  <a:gd name="connsiteY1" fmla="*/ 427212 h 3424666"/>
                  <a:gd name="connsiteX2" fmla="*/ 1447304 w 4325552"/>
                  <a:gd name="connsiteY2" fmla="*/ 594852 h 3424666"/>
                  <a:gd name="connsiteX3" fmla="*/ 2194064 w 4325552"/>
                  <a:gd name="connsiteY3" fmla="*/ 76692 h 3424666"/>
                  <a:gd name="connsiteX4" fmla="*/ 3916184 w 4325552"/>
                  <a:gd name="connsiteY4" fmla="*/ 884412 h 3424666"/>
                  <a:gd name="connsiteX5" fmla="*/ 4007624 w 4325552"/>
                  <a:gd name="connsiteY5" fmla="*/ 1433052 h 3424666"/>
                  <a:gd name="connsiteX6" fmla="*/ 4312424 w 4325552"/>
                  <a:gd name="connsiteY6" fmla="*/ 2118852 h 3424666"/>
                  <a:gd name="connsiteX7" fmla="*/ 3519944 w 4325552"/>
                  <a:gd name="connsiteY7" fmla="*/ 2926572 h 3424666"/>
                  <a:gd name="connsiteX8" fmla="*/ 1904504 w 4325552"/>
                  <a:gd name="connsiteY8" fmla="*/ 3216132 h 3424666"/>
                  <a:gd name="connsiteX9" fmla="*/ 1279664 w 4325552"/>
                  <a:gd name="connsiteY9" fmla="*/ 3383772 h 3424666"/>
                  <a:gd name="connsiteX10" fmla="*/ 90944 w 4325552"/>
                  <a:gd name="connsiteY10" fmla="*/ 2423652 h 3424666"/>
                  <a:gd name="connsiteX11" fmla="*/ 90944 w 4325552"/>
                  <a:gd name="connsiteY11" fmla="*/ 1173972 h 3424666"/>
                  <a:gd name="connsiteX12" fmla="*/ 167144 w 4325552"/>
                  <a:gd name="connsiteY12" fmla="*/ 518652 h 3424666"/>
                  <a:gd name="connsiteX13" fmla="*/ 365264 w 4325552"/>
                  <a:gd name="connsiteY13" fmla="*/ 492 h 3424666"/>
                  <a:gd name="connsiteX0" fmla="*/ 517664 w 4325552"/>
                  <a:gd name="connsiteY0" fmla="*/ 308028 h 3351202"/>
                  <a:gd name="connsiteX1" fmla="*/ 944384 w 4325552"/>
                  <a:gd name="connsiteY1" fmla="*/ 353748 h 3351202"/>
                  <a:gd name="connsiteX2" fmla="*/ 1447304 w 4325552"/>
                  <a:gd name="connsiteY2" fmla="*/ 521388 h 3351202"/>
                  <a:gd name="connsiteX3" fmla="*/ 2194064 w 4325552"/>
                  <a:gd name="connsiteY3" fmla="*/ 3228 h 3351202"/>
                  <a:gd name="connsiteX4" fmla="*/ 3916184 w 4325552"/>
                  <a:gd name="connsiteY4" fmla="*/ 810948 h 3351202"/>
                  <a:gd name="connsiteX5" fmla="*/ 4007624 w 4325552"/>
                  <a:gd name="connsiteY5" fmla="*/ 1359588 h 3351202"/>
                  <a:gd name="connsiteX6" fmla="*/ 4312424 w 4325552"/>
                  <a:gd name="connsiteY6" fmla="*/ 2045388 h 3351202"/>
                  <a:gd name="connsiteX7" fmla="*/ 3519944 w 4325552"/>
                  <a:gd name="connsiteY7" fmla="*/ 2853108 h 3351202"/>
                  <a:gd name="connsiteX8" fmla="*/ 1904504 w 4325552"/>
                  <a:gd name="connsiteY8" fmla="*/ 3142668 h 3351202"/>
                  <a:gd name="connsiteX9" fmla="*/ 1279664 w 4325552"/>
                  <a:gd name="connsiteY9" fmla="*/ 3310308 h 3351202"/>
                  <a:gd name="connsiteX10" fmla="*/ 90944 w 4325552"/>
                  <a:gd name="connsiteY10" fmla="*/ 2350188 h 3351202"/>
                  <a:gd name="connsiteX11" fmla="*/ 90944 w 4325552"/>
                  <a:gd name="connsiteY11" fmla="*/ 1100508 h 3351202"/>
                  <a:gd name="connsiteX12" fmla="*/ 167144 w 4325552"/>
                  <a:gd name="connsiteY12" fmla="*/ 445188 h 3351202"/>
                  <a:gd name="connsiteX13" fmla="*/ 517664 w 4325552"/>
                  <a:gd name="connsiteY13" fmla="*/ 308028 h 3351202"/>
                  <a:gd name="connsiteX0" fmla="*/ 517664 w 4325552"/>
                  <a:gd name="connsiteY0" fmla="*/ 308028 h 3351202"/>
                  <a:gd name="connsiteX1" fmla="*/ 944384 w 4325552"/>
                  <a:gd name="connsiteY1" fmla="*/ 353748 h 3351202"/>
                  <a:gd name="connsiteX2" fmla="*/ 1447304 w 4325552"/>
                  <a:gd name="connsiteY2" fmla="*/ 521388 h 3351202"/>
                  <a:gd name="connsiteX3" fmla="*/ 2194064 w 4325552"/>
                  <a:gd name="connsiteY3" fmla="*/ 3228 h 3351202"/>
                  <a:gd name="connsiteX4" fmla="*/ 3916184 w 4325552"/>
                  <a:gd name="connsiteY4" fmla="*/ 810948 h 3351202"/>
                  <a:gd name="connsiteX5" fmla="*/ 4007624 w 4325552"/>
                  <a:gd name="connsiteY5" fmla="*/ 1359588 h 3351202"/>
                  <a:gd name="connsiteX6" fmla="*/ 4312424 w 4325552"/>
                  <a:gd name="connsiteY6" fmla="*/ 2045388 h 3351202"/>
                  <a:gd name="connsiteX7" fmla="*/ 3519944 w 4325552"/>
                  <a:gd name="connsiteY7" fmla="*/ 2853108 h 3351202"/>
                  <a:gd name="connsiteX8" fmla="*/ 1904504 w 4325552"/>
                  <a:gd name="connsiteY8" fmla="*/ 3142668 h 3351202"/>
                  <a:gd name="connsiteX9" fmla="*/ 1279664 w 4325552"/>
                  <a:gd name="connsiteY9" fmla="*/ 3310308 h 3351202"/>
                  <a:gd name="connsiteX10" fmla="*/ 90944 w 4325552"/>
                  <a:gd name="connsiteY10" fmla="*/ 2350188 h 3351202"/>
                  <a:gd name="connsiteX11" fmla="*/ 90944 w 4325552"/>
                  <a:gd name="connsiteY11" fmla="*/ 1100508 h 3351202"/>
                  <a:gd name="connsiteX12" fmla="*/ 197624 w 4325552"/>
                  <a:gd name="connsiteY12" fmla="*/ 658548 h 3351202"/>
                  <a:gd name="connsiteX13" fmla="*/ 517664 w 4325552"/>
                  <a:gd name="connsiteY13" fmla="*/ 308028 h 3351202"/>
                  <a:gd name="connsiteX0" fmla="*/ 491415 w 4299303"/>
                  <a:gd name="connsiteY0" fmla="*/ 308028 h 3351202"/>
                  <a:gd name="connsiteX1" fmla="*/ 918135 w 4299303"/>
                  <a:gd name="connsiteY1" fmla="*/ 353748 h 3351202"/>
                  <a:gd name="connsiteX2" fmla="*/ 1421055 w 4299303"/>
                  <a:gd name="connsiteY2" fmla="*/ 521388 h 3351202"/>
                  <a:gd name="connsiteX3" fmla="*/ 2167815 w 4299303"/>
                  <a:gd name="connsiteY3" fmla="*/ 3228 h 3351202"/>
                  <a:gd name="connsiteX4" fmla="*/ 3889935 w 4299303"/>
                  <a:gd name="connsiteY4" fmla="*/ 810948 h 3351202"/>
                  <a:gd name="connsiteX5" fmla="*/ 3981375 w 4299303"/>
                  <a:gd name="connsiteY5" fmla="*/ 1359588 h 3351202"/>
                  <a:gd name="connsiteX6" fmla="*/ 4286175 w 4299303"/>
                  <a:gd name="connsiteY6" fmla="*/ 2045388 h 3351202"/>
                  <a:gd name="connsiteX7" fmla="*/ 3493695 w 4299303"/>
                  <a:gd name="connsiteY7" fmla="*/ 2853108 h 3351202"/>
                  <a:gd name="connsiteX8" fmla="*/ 1878255 w 4299303"/>
                  <a:gd name="connsiteY8" fmla="*/ 3142668 h 3351202"/>
                  <a:gd name="connsiteX9" fmla="*/ 1253415 w 4299303"/>
                  <a:gd name="connsiteY9" fmla="*/ 3310308 h 3351202"/>
                  <a:gd name="connsiteX10" fmla="*/ 64695 w 4299303"/>
                  <a:gd name="connsiteY10" fmla="*/ 2350188 h 3351202"/>
                  <a:gd name="connsiteX11" fmla="*/ 156135 w 4299303"/>
                  <a:gd name="connsiteY11" fmla="*/ 1603428 h 3351202"/>
                  <a:gd name="connsiteX12" fmla="*/ 171375 w 4299303"/>
                  <a:gd name="connsiteY12" fmla="*/ 658548 h 3351202"/>
                  <a:gd name="connsiteX13" fmla="*/ 491415 w 4299303"/>
                  <a:gd name="connsiteY13" fmla="*/ 308028 h 3351202"/>
                  <a:gd name="connsiteX0" fmla="*/ 913694 w 4721582"/>
                  <a:gd name="connsiteY0" fmla="*/ 308028 h 3372040"/>
                  <a:gd name="connsiteX1" fmla="*/ 1340414 w 4721582"/>
                  <a:gd name="connsiteY1" fmla="*/ 353748 h 3372040"/>
                  <a:gd name="connsiteX2" fmla="*/ 1843334 w 4721582"/>
                  <a:gd name="connsiteY2" fmla="*/ 521388 h 3372040"/>
                  <a:gd name="connsiteX3" fmla="*/ 2590094 w 4721582"/>
                  <a:gd name="connsiteY3" fmla="*/ 3228 h 3372040"/>
                  <a:gd name="connsiteX4" fmla="*/ 4312214 w 4721582"/>
                  <a:gd name="connsiteY4" fmla="*/ 810948 h 3372040"/>
                  <a:gd name="connsiteX5" fmla="*/ 4403654 w 4721582"/>
                  <a:gd name="connsiteY5" fmla="*/ 1359588 h 3372040"/>
                  <a:gd name="connsiteX6" fmla="*/ 4708454 w 4721582"/>
                  <a:gd name="connsiteY6" fmla="*/ 2045388 h 3372040"/>
                  <a:gd name="connsiteX7" fmla="*/ 3915974 w 4721582"/>
                  <a:gd name="connsiteY7" fmla="*/ 2853108 h 3372040"/>
                  <a:gd name="connsiteX8" fmla="*/ 2300534 w 4721582"/>
                  <a:gd name="connsiteY8" fmla="*/ 3142668 h 3372040"/>
                  <a:gd name="connsiteX9" fmla="*/ 1675694 w 4721582"/>
                  <a:gd name="connsiteY9" fmla="*/ 3310308 h 3372040"/>
                  <a:gd name="connsiteX10" fmla="*/ 29774 w 4721582"/>
                  <a:gd name="connsiteY10" fmla="*/ 2045388 h 3372040"/>
                  <a:gd name="connsiteX11" fmla="*/ 578414 w 4721582"/>
                  <a:gd name="connsiteY11" fmla="*/ 1603428 h 3372040"/>
                  <a:gd name="connsiteX12" fmla="*/ 593654 w 4721582"/>
                  <a:gd name="connsiteY12" fmla="*/ 658548 h 3372040"/>
                  <a:gd name="connsiteX13" fmla="*/ 913694 w 4721582"/>
                  <a:gd name="connsiteY13" fmla="*/ 308028 h 3372040"/>
                  <a:gd name="connsiteX0" fmla="*/ 920337 w 4728225"/>
                  <a:gd name="connsiteY0" fmla="*/ 308028 h 3372040"/>
                  <a:gd name="connsiteX1" fmla="*/ 1347057 w 4728225"/>
                  <a:gd name="connsiteY1" fmla="*/ 353748 h 3372040"/>
                  <a:gd name="connsiteX2" fmla="*/ 1849977 w 4728225"/>
                  <a:gd name="connsiteY2" fmla="*/ 521388 h 3372040"/>
                  <a:gd name="connsiteX3" fmla="*/ 2596737 w 4728225"/>
                  <a:gd name="connsiteY3" fmla="*/ 3228 h 3372040"/>
                  <a:gd name="connsiteX4" fmla="*/ 4318857 w 4728225"/>
                  <a:gd name="connsiteY4" fmla="*/ 810948 h 3372040"/>
                  <a:gd name="connsiteX5" fmla="*/ 4410297 w 4728225"/>
                  <a:gd name="connsiteY5" fmla="*/ 1359588 h 3372040"/>
                  <a:gd name="connsiteX6" fmla="*/ 4715097 w 4728225"/>
                  <a:gd name="connsiteY6" fmla="*/ 2045388 h 3372040"/>
                  <a:gd name="connsiteX7" fmla="*/ 3922617 w 4728225"/>
                  <a:gd name="connsiteY7" fmla="*/ 2853108 h 3372040"/>
                  <a:gd name="connsiteX8" fmla="*/ 2307177 w 4728225"/>
                  <a:gd name="connsiteY8" fmla="*/ 3142668 h 3372040"/>
                  <a:gd name="connsiteX9" fmla="*/ 1682337 w 4728225"/>
                  <a:gd name="connsiteY9" fmla="*/ 3310308 h 3372040"/>
                  <a:gd name="connsiteX10" fmla="*/ 36417 w 4728225"/>
                  <a:gd name="connsiteY10" fmla="*/ 2045388 h 3372040"/>
                  <a:gd name="connsiteX11" fmla="*/ 508857 w 4728225"/>
                  <a:gd name="connsiteY11" fmla="*/ 1344348 h 3372040"/>
                  <a:gd name="connsiteX12" fmla="*/ 600297 w 4728225"/>
                  <a:gd name="connsiteY12" fmla="*/ 658548 h 3372040"/>
                  <a:gd name="connsiteX13" fmla="*/ 920337 w 4728225"/>
                  <a:gd name="connsiteY13" fmla="*/ 308028 h 3372040"/>
                  <a:gd name="connsiteX0" fmla="*/ 920337 w 4728225"/>
                  <a:gd name="connsiteY0" fmla="*/ 308028 h 3372040"/>
                  <a:gd name="connsiteX1" fmla="*/ 1347057 w 4728225"/>
                  <a:gd name="connsiteY1" fmla="*/ 353748 h 3372040"/>
                  <a:gd name="connsiteX2" fmla="*/ 1849977 w 4728225"/>
                  <a:gd name="connsiteY2" fmla="*/ 521388 h 3372040"/>
                  <a:gd name="connsiteX3" fmla="*/ 2596737 w 4728225"/>
                  <a:gd name="connsiteY3" fmla="*/ 3228 h 3372040"/>
                  <a:gd name="connsiteX4" fmla="*/ 4318857 w 4728225"/>
                  <a:gd name="connsiteY4" fmla="*/ 810948 h 3372040"/>
                  <a:gd name="connsiteX5" fmla="*/ 4410297 w 4728225"/>
                  <a:gd name="connsiteY5" fmla="*/ 1359588 h 3372040"/>
                  <a:gd name="connsiteX6" fmla="*/ 4715097 w 4728225"/>
                  <a:gd name="connsiteY6" fmla="*/ 2045388 h 3372040"/>
                  <a:gd name="connsiteX7" fmla="*/ 3922617 w 4728225"/>
                  <a:gd name="connsiteY7" fmla="*/ 2853108 h 3372040"/>
                  <a:gd name="connsiteX8" fmla="*/ 2307177 w 4728225"/>
                  <a:gd name="connsiteY8" fmla="*/ 3142668 h 3372040"/>
                  <a:gd name="connsiteX9" fmla="*/ 1682337 w 4728225"/>
                  <a:gd name="connsiteY9" fmla="*/ 3310308 h 3372040"/>
                  <a:gd name="connsiteX10" fmla="*/ 36417 w 4728225"/>
                  <a:gd name="connsiteY10" fmla="*/ 2045388 h 3372040"/>
                  <a:gd name="connsiteX11" fmla="*/ 508857 w 4728225"/>
                  <a:gd name="connsiteY11" fmla="*/ 1344348 h 3372040"/>
                  <a:gd name="connsiteX12" fmla="*/ 600297 w 4728225"/>
                  <a:gd name="connsiteY12" fmla="*/ 658548 h 3372040"/>
                  <a:gd name="connsiteX13" fmla="*/ 920337 w 4728225"/>
                  <a:gd name="connsiteY13" fmla="*/ 308028 h 3372040"/>
                  <a:gd name="connsiteX0" fmla="*/ 920337 w 4728748"/>
                  <a:gd name="connsiteY0" fmla="*/ 305427 h 3369439"/>
                  <a:gd name="connsiteX1" fmla="*/ 1347057 w 4728748"/>
                  <a:gd name="connsiteY1" fmla="*/ 351147 h 3369439"/>
                  <a:gd name="connsiteX2" fmla="*/ 1849977 w 4728748"/>
                  <a:gd name="connsiteY2" fmla="*/ 518787 h 3369439"/>
                  <a:gd name="connsiteX3" fmla="*/ 2596737 w 4728748"/>
                  <a:gd name="connsiteY3" fmla="*/ 627 h 3369439"/>
                  <a:gd name="connsiteX4" fmla="*/ 4227417 w 4728748"/>
                  <a:gd name="connsiteY4" fmla="*/ 640707 h 3369439"/>
                  <a:gd name="connsiteX5" fmla="*/ 4410297 w 4728748"/>
                  <a:gd name="connsiteY5" fmla="*/ 1356987 h 3369439"/>
                  <a:gd name="connsiteX6" fmla="*/ 4715097 w 4728748"/>
                  <a:gd name="connsiteY6" fmla="*/ 2042787 h 3369439"/>
                  <a:gd name="connsiteX7" fmla="*/ 3922617 w 4728748"/>
                  <a:gd name="connsiteY7" fmla="*/ 2850507 h 3369439"/>
                  <a:gd name="connsiteX8" fmla="*/ 2307177 w 4728748"/>
                  <a:gd name="connsiteY8" fmla="*/ 3140067 h 3369439"/>
                  <a:gd name="connsiteX9" fmla="*/ 1682337 w 4728748"/>
                  <a:gd name="connsiteY9" fmla="*/ 3307707 h 3369439"/>
                  <a:gd name="connsiteX10" fmla="*/ 36417 w 4728748"/>
                  <a:gd name="connsiteY10" fmla="*/ 2042787 h 3369439"/>
                  <a:gd name="connsiteX11" fmla="*/ 508857 w 4728748"/>
                  <a:gd name="connsiteY11" fmla="*/ 1341747 h 3369439"/>
                  <a:gd name="connsiteX12" fmla="*/ 600297 w 4728748"/>
                  <a:gd name="connsiteY12" fmla="*/ 655947 h 3369439"/>
                  <a:gd name="connsiteX13" fmla="*/ 920337 w 4728748"/>
                  <a:gd name="connsiteY13" fmla="*/ 305427 h 3369439"/>
                  <a:gd name="connsiteX0" fmla="*/ 920337 w 4728748"/>
                  <a:gd name="connsiteY0" fmla="*/ 305427 h 3324506"/>
                  <a:gd name="connsiteX1" fmla="*/ 1347057 w 4728748"/>
                  <a:gd name="connsiteY1" fmla="*/ 351147 h 3324506"/>
                  <a:gd name="connsiteX2" fmla="*/ 1849977 w 4728748"/>
                  <a:gd name="connsiteY2" fmla="*/ 518787 h 3324506"/>
                  <a:gd name="connsiteX3" fmla="*/ 2596737 w 4728748"/>
                  <a:gd name="connsiteY3" fmla="*/ 627 h 3324506"/>
                  <a:gd name="connsiteX4" fmla="*/ 4227417 w 4728748"/>
                  <a:gd name="connsiteY4" fmla="*/ 640707 h 3324506"/>
                  <a:gd name="connsiteX5" fmla="*/ 4410297 w 4728748"/>
                  <a:gd name="connsiteY5" fmla="*/ 1356987 h 3324506"/>
                  <a:gd name="connsiteX6" fmla="*/ 4715097 w 4728748"/>
                  <a:gd name="connsiteY6" fmla="*/ 2042787 h 3324506"/>
                  <a:gd name="connsiteX7" fmla="*/ 3922617 w 4728748"/>
                  <a:gd name="connsiteY7" fmla="*/ 2850507 h 3324506"/>
                  <a:gd name="connsiteX8" fmla="*/ 2398617 w 4728748"/>
                  <a:gd name="connsiteY8" fmla="*/ 2774307 h 3324506"/>
                  <a:gd name="connsiteX9" fmla="*/ 1682337 w 4728748"/>
                  <a:gd name="connsiteY9" fmla="*/ 3307707 h 3324506"/>
                  <a:gd name="connsiteX10" fmla="*/ 36417 w 4728748"/>
                  <a:gd name="connsiteY10" fmla="*/ 2042787 h 3324506"/>
                  <a:gd name="connsiteX11" fmla="*/ 508857 w 4728748"/>
                  <a:gd name="connsiteY11" fmla="*/ 1341747 h 3324506"/>
                  <a:gd name="connsiteX12" fmla="*/ 600297 w 4728748"/>
                  <a:gd name="connsiteY12" fmla="*/ 655947 h 3324506"/>
                  <a:gd name="connsiteX13" fmla="*/ 920337 w 4728748"/>
                  <a:gd name="connsiteY13" fmla="*/ 305427 h 3324506"/>
                  <a:gd name="connsiteX0" fmla="*/ 892236 w 4700647"/>
                  <a:gd name="connsiteY0" fmla="*/ 305427 h 2973091"/>
                  <a:gd name="connsiteX1" fmla="*/ 1318956 w 4700647"/>
                  <a:gd name="connsiteY1" fmla="*/ 351147 h 2973091"/>
                  <a:gd name="connsiteX2" fmla="*/ 1821876 w 4700647"/>
                  <a:gd name="connsiteY2" fmla="*/ 518787 h 2973091"/>
                  <a:gd name="connsiteX3" fmla="*/ 2568636 w 4700647"/>
                  <a:gd name="connsiteY3" fmla="*/ 627 h 2973091"/>
                  <a:gd name="connsiteX4" fmla="*/ 4199316 w 4700647"/>
                  <a:gd name="connsiteY4" fmla="*/ 640707 h 2973091"/>
                  <a:gd name="connsiteX5" fmla="*/ 4382196 w 4700647"/>
                  <a:gd name="connsiteY5" fmla="*/ 1356987 h 2973091"/>
                  <a:gd name="connsiteX6" fmla="*/ 4686996 w 4700647"/>
                  <a:gd name="connsiteY6" fmla="*/ 2042787 h 2973091"/>
                  <a:gd name="connsiteX7" fmla="*/ 3894516 w 4700647"/>
                  <a:gd name="connsiteY7" fmla="*/ 2850507 h 2973091"/>
                  <a:gd name="connsiteX8" fmla="*/ 2370516 w 4700647"/>
                  <a:gd name="connsiteY8" fmla="*/ 2774307 h 2973091"/>
                  <a:gd name="connsiteX9" fmla="*/ 968436 w 4700647"/>
                  <a:gd name="connsiteY9" fmla="*/ 2941947 h 2973091"/>
                  <a:gd name="connsiteX10" fmla="*/ 8316 w 4700647"/>
                  <a:gd name="connsiteY10" fmla="*/ 2042787 h 2973091"/>
                  <a:gd name="connsiteX11" fmla="*/ 480756 w 4700647"/>
                  <a:gd name="connsiteY11" fmla="*/ 1341747 h 2973091"/>
                  <a:gd name="connsiteX12" fmla="*/ 572196 w 4700647"/>
                  <a:gd name="connsiteY12" fmla="*/ 655947 h 2973091"/>
                  <a:gd name="connsiteX13" fmla="*/ 892236 w 4700647"/>
                  <a:gd name="connsiteY13" fmla="*/ 305427 h 2973091"/>
                  <a:gd name="connsiteX0" fmla="*/ 884708 w 4693119"/>
                  <a:gd name="connsiteY0" fmla="*/ 305427 h 2898938"/>
                  <a:gd name="connsiteX1" fmla="*/ 1311428 w 4693119"/>
                  <a:gd name="connsiteY1" fmla="*/ 351147 h 2898938"/>
                  <a:gd name="connsiteX2" fmla="*/ 1814348 w 4693119"/>
                  <a:gd name="connsiteY2" fmla="*/ 518787 h 2898938"/>
                  <a:gd name="connsiteX3" fmla="*/ 2561108 w 4693119"/>
                  <a:gd name="connsiteY3" fmla="*/ 627 h 2898938"/>
                  <a:gd name="connsiteX4" fmla="*/ 4191788 w 4693119"/>
                  <a:gd name="connsiteY4" fmla="*/ 640707 h 2898938"/>
                  <a:gd name="connsiteX5" fmla="*/ 4374668 w 4693119"/>
                  <a:gd name="connsiteY5" fmla="*/ 1356987 h 2898938"/>
                  <a:gd name="connsiteX6" fmla="*/ 4679468 w 4693119"/>
                  <a:gd name="connsiteY6" fmla="*/ 2042787 h 2898938"/>
                  <a:gd name="connsiteX7" fmla="*/ 3886988 w 4693119"/>
                  <a:gd name="connsiteY7" fmla="*/ 2850507 h 2898938"/>
                  <a:gd name="connsiteX8" fmla="*/ 2362988 w 4693119"/>
                  <a:gd name="connsiteY8" fmla="*/ 2774307 h 2898938"/>
                  <a:gd name="connsiteX9" fmla="*/ 610388 w 4693119"/>
                  <a:gd name="connsiteY9" fmla="*/ 2499987 h 2898938"/>
                  <a:gd name="connsiteX10" fmla="*/ 788 w 4693119"/>
                  <a:gd name="connsiteY10" fmla="*/ 2042787 h 2898938"/>
                  <a:gd name="connsiteX11" fmla="*/ 473228 w 4693119"/>
                  <a:gd name="connsiteY11" fmla="*/ 1341747 h 2898938"/>
                  <a:gd name="connsiteX12" fmla="*/ 564668 w 4693119"/>
                  <a:gd name="connsiteY12" fmla="*/ 655947 h 2898938"/>
                  <a:gd name="connsiteX13" fmla="*/ 884708 w 4693119"/>
                  <a:gd name="connsiteY13" fmla="*/ 305427 h 2898938"/>
                  <a:gd name="connsiteX0" fmla="*/ 884708 w 4693119"/>
                  <a:gd name="connsiteY0" fmla="*/ 305427 h 3329999"/>
                  <a:gd name="connsiteX1" fmla="*/ 1311428 w 4693119"/>
                  <a:gd name="connsiteY1" fmla="*/ 351147 h 3329999"/>
                  <a:gd name="connsiteX2" fmla="*/ 1814348 w 4693119"/>
                  <a:gd name="connsiteY2" fmla="*/ 518787 h 3329999"/>
                  <a:gd name="connsiteX3" fmla="*/ 2561108 w 4693119"/>
                  <a:gd name="connsiteY3" fmla="*/ 627 h 3329999"/>
                  <a:gd name="connsiteX4" fmla="*/ 4191788 w 4693119"/>
                  <a:gd name="connsiteY4" fmla="*/ 640707 h 3329999"/>
                  <a:gd name="connsiteX5" fmla="*/ 4374668 w 4693119"/>
                  <a:gd name="connsiteY5" fmla="*/ 1356987 h 3329999"/>
                  <a:gd name="connsiteX6" fmla="*/ 4679468 w 4693119"/>
                  <a:gd name="connsiteY6" fmla="*/ 2042787 h 3329999"/>
                  <a:gd name="connsiteX7" fmla="*/ 3886988 w 4693119"/>
                  <a:gd name="connsiteY7" fmla="*/ 2850507 h 3329999"/>
                  <a:gd name="connsiteX8" fmla="*/ 1905788 w 4693119"/>
                  <a:gd name="connsiteY8" fmla="*/ 3322947 h 3329999"/>
                  <a:gd name="connsiteX9" fmla="*/ 610388 w 4693119"/>
                  <a:gd name="connsiteY9" fmla="*/ 2499987 h 3329999"/>
                  <a:gd name="connsiteX10" fmla="*/ 788 w 4693119"/>
                  <a:gd name="connsiteY10" fmla="*/ 2042787 h 3329999"/>
                  <a:gd name="connsiteX11" fmla="*/ 473228 w 4693119"/>
                  <a:gd name="connsiteY11" fmla="*/ 1341747 h 3329999"/>
                  <a:gd name="connsiteX12" fmla="*/ 564668 w 4693119"/>
                  <a:gd name="connsiteY12" fmla="*/ 655947 h 3329999"/>
                  <a:gd name="connsiteX13" fmla="*/ 884708 w 4693119"/>
                  <a:gd name="connsiteY13" fmla="*/ 305427 h 3329999"/>
                  <a:gd name="connsiteX0" fmla="*/ 885076 w 4693487"/>
                  <a:gd name="connsiteY0" fmla="*/ 305427 h 3323761"/>
                  <a:gd name="connsiteX1" fmla="*/ 1311796 w 4693487"/>
                  <a:gd name="connsiteY1" fmla="*/ 351147 h 3323761"/>
                  <a:gd name="connsiteX2" fmla="*/ 1814716 w 4693487"/>
                  <a:gd name="connsiteY2" fmla="*/ 518787 h 3323761"/>
                  <a:gd name="connsiteX3" fmla="*/ 2561476 w 4693487"/>
                  <a:gd name="connsiteY3" fmla="*/ 627 h 3323761"/>
                  <a:gd name="connsiteX4" fmla="*/ 4192156 w 4693487"/>
                  <a:gd name="connsiteY4" fmla="*/ 640707 h 3323761"/>
                  <a:gd name="connsiteX5" fmla="*/ 4375036 w 4693487"/>
                  <a:gd name="connsiteY5" fmla="*/ 1356987 h 3323761"/>
                  <a:gd name="connsiteX6" fmla="*/ 4679836 w 4693487"/>
                  <a:gd name="connsiteY6" fmla="*/ 2042787 h 3323761"/>
                  <a:gd name="connsiteX7" fmla="*/ 3887356 w 4693487"/>
                  <a:gd name="connsiteY7" fmla="*/ 2850507 h 3323761"/>
                  <a:gd name="connsiteX8" fmla="*/ 1906156 w 4693487"/>
                  <a:gd name="connsiteY8" fmla="*/ 3322947 h 3323761"/>
                  <a:gd name="connsiteX9" fmla="*/ 641236 w 4693487"/>
                  <a:gd name="connsiteY9" fmla="*/ 2743827 h 3323761"/>
                  <a:gd name="connsiteX10" fmla="*/ 1156 w 4693487"/>
                  <a:gd name="connsiteY10" fmla="*/ 2042787 h 3323761"/>
                  <a:gd name="connsiteX11" fmla="*/ 473596 w 4693487"/>
                  <a:gd name="connsiteY11" fmla="*/ 1341747 h 3323761"/>
                  <a:gd name="connsiteX12" fmla="*/ 565036 w 4693487"/>
                  <a:gd name="connsiteY12" fmla="*/ 655947 h 3323761"/>
                  <a:gd name="connsiteX13" fmla="*/ 885076 w 4693487"/>
                  <a:gd name="connsiteY13" fmla="*/ 305427 h 3323761"/>
                  <a:gd name="connsiteX0" fmla="*/ 809081 w 4617492"/>
                  <a:gd name="connsiteY0" fmla="*/ 305427 h 3323761"/>
                  <a:gd name="connsiteX1" fmla="*/ 1235801 w 4617492"/>
                  <a:gd name="connsiteY1" fmla="*/ 351147 h 3323761"/>
                  <a:gd name="connsiteX2" fmla="*/ 1738721 w 4617492"/>
                  <a:gd name="connsiteY2" fmla="*/ 518787 h 3323761"/>
                  <a:gd name="connsiteX3" fmla="*/ 2485481 w 4617492"/>
                  <a:gd name="connsiteY3" fmla="*/ 627 h 3323761"/>
                  <a:gd name="connsiteX4" fmla="*/ 4116161 w 4617492"/>
                  <a:gd name="connsiteY4" fmla="*/ 640707 h 3323761"/>
                  <a:gd name="connsiteX5" fmla="*/ 4299041 w 4617492"/>
                  <a:gd name="connsiteY5" fmla="*/ 1356987 h 3323761"/>
                  <a:gd name="connsiteX6" fmla="*/ 4603841 w 4617492"/>
                  <a:gd name="connsiteY6" fmla="*/ 2042787 h 3323761"/>
                  <a:gd name="connsiteX7" fmla="*/ 3811361 w 4617492"/>
                  <a:gd name="connsiteY7" fmla="*/ 2850507 h 3323761"/>
                  <a:gd name="connsiteX8" fmla="*/ 1830161 w 4617492"/>
                  <a:gd name="connsiteY8" fmla="*/ 3322947 h 3323761"/>
                  <a:gd name="connsiteX9" fmla="*/ 565241 w 4617492"/>
                  <a:gd name="connsiteY9" fmla="*/ 2743827 h 3323761"/>
                  <a:gd name="connsiteX10" fmla="*/ 1361 w 4617492"/>
                  <a:gd name="connsiteY10" fmla="*/ 1966587 h 3323761"/>
                  <a:gd name="connsiteX11" fmla="*/ 397601 w 4617492"/>
                  <a:gd name="connsiteY11" fmla="*/ 1341747 h 3323761"/>
                  <a:gd name="connsiteX12" fmla="*/ 489041 w 4617492"/>
                  <a:gd name="connsiteY12" fmla="*/ 655947 h 3323761"/>
                  <a:gd name="connsiteX13" fmla="*/ 809081 w 4617492"/>
                  <a:gd name="connsiteY13" fmla="*/ 305427 h 3323761"/>
                  <a:gd name="connsiteX0" fmla="*/ 809081 w 4624077"/>
                  <a:gd name="connsiteY0" fmla="*/ 305427 h 3322947"/>
                  <a:gd name="connsiteX1" fmla="*/ 1235801 w 4624077"/>
                  <a:gd name="connsiteY1" fmla="*/ 351147 h 3322947"/>
                  <a:gd name="connsiteX2" fmla="*/ 1738721 w 4624077"/>
                  <a:gd name="connsiteY2" fmla="*/ 518787 h 3322947"/>
                  <a:gd name="connsiteX3" fmla="*/ 2485481 w 4624077"/>
                  <a:gd name="connsiteY3" fmla="*/ 627 h 3322947"/>
                  <a:gd name="connsiteX4" fmla="*/ 4116161 w 4624077"/>
                  <a:gd name="connsiteY4" fmla="*/ 640707 h 3322947"/>
                  <a:gd name="connsiteX5" fmla="*/ 4299041 w 4624077"/>
                  <a:gd name="connsiteY5" fmla="*/ 1356987 h 3322947"/>
                  <a:gd name="connsiteX6" fmla="*/ 4603841 w 4624077"/>
                  <a:gd name="connsiteY6" fmla="*/ 2042787 h 3322947"/>
                  <a:gd name="connsiteX7" fmla="*/ 3674201 w 4624077"/>
                  <a:gd name="connsiteY7" fmla="*/ 2743827 h 3322947"/>
                  <a:gd name="connsiteX8" fmla="*/ 1830161 w 4624077"/>
                  <a:gd name="connsiteY8" fmla="*/ 3322947 h 3322947"/>
                  <a:gd name="connsiteX9" fmla="*/ 565241 w 4624077"/>
                  <a:gd name="connsiteY9" fmla="*/ 2743827 h 3322947"/>
                  <a:gd name="connsiteX10" fmla="*/ 1361 w 4624077"/>
                  <a:gd name="connsiteY10" fmla="*/ 1966587 h 3322947"/>
                  <a:gd name="connsiteX11" fmla="*/ 397601 w 4624077"/>
                  <a:gd name="connsiteY11" fmla="*/ 1341747 h 3322947"/>
                  <a:gd name="connsiteX12" fmla="*/ 489041 w 4624077"/>
                  <a:gd name="connsiteY12" fmla="*/ 655947 h 3322947"/>
                  <a:gd name="connsiteX13" fmla="*/ 809081 w 4624077"/>
                  <a:gd name="connsiteY13" fmla="*/ 305427 h 3322947"/>
                  <a:gd name="connsiteX0" fmla="*/ 809081 w 4624077"/>
                  <a:gd name="connsiteY0" fmla="*/ 305427 h 3322947"/>
                  <a:gd name="connsiteX1" fmla="*/ 1235801 w 4624077"/>
                  <a:gd name="connsiteY1" fmla="*/ 351147 h 3322947"/>
                  <a:gd name="connsiteX2" fmla="*/ 1738721 w 4624077"/>
                  <a:gd name="connsiteY2" fmla="*/ 518787 h 3322947"/>
                  <a:gd name="connsiteX3" fmla="*/ 2485481 w 4624077"/>
                  <a:gd name="connsiteY3" fmla="*/ 627 h 3322947"/>
                  <a:gd name="connsiteX4" fmla="*/ 4116161 w 4624077"/>
                  <a:gd name="connsiteY4" fmla="*/ 640707 h 3322947"/>
                  <a:gd name="connsiteX5" fmla="*/ 4299041 w 4624077"/>
                  <a:gd name="connsiteY5" fmla="*/ 1356987 h 3322947"/>
                  <a:gd name="connsiteX6" fmla="*/ 4603841 w 4624077"/>
                  <a:gd name="connsiteY6" fmla="*/ 2042787 h 3322947"/>
                  <a:gd name="connsiteX7" fmla="*/ 3674201 w 4624077"/>
                  <a:gd name="connsiteY7" fmla="*/ 2743827 h 3322947"/>
                  <a:gd name="connsiteX8" fmla="*/ 1830161 w 4624077"/>
                  <a:gd name="connsiteY8" fmla="*/ 3322947 h 3322947"/>
                  <a:gd name="connsiteX9" fmla="*/ 565241 w 4624077"/>
                  <a:gd name="connsiteY9" fmla="*/ 2743827 h 3322947"/>
                  <a:gd name="connsiteX10" fmla="*/ 1361 w 4624077"/>
                  <a:gd name="connsiteY10" fmla="*/ 1966587 h 3322947"/>
                  <a:gd name="connsiteX11" fmla="*/ 397601 w 4624077"/>
                  <a:gd name="connsiteY11" fmla="*/ 1341747 h 3322947"/>
                  <a:gd name="connsiteX12" fmla="*/ 489041 w 4624077"/>
                  <a:gd name="connsiteY12" fmla="*/ 655947 h 3322947"/>
                  <a:gd name="connsiteX13" fmla="*/ 809081 w 4624077"/>
                  <a:gd name="connsiteY13" fmla="*/ 305427 h 33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4077" h="3322947">
                    <a:moveTo>
                      <a:pt x="809081" y="305427"/>
                    </a:moveTo>
                    <a:cubicBezTo>
                      <a:pt x="933541" y="254627"/>
                      <a:pt x="1080861" y="315587"/>
                      <a:pt x="1235801" y="351147"/>
                    </a:cubicBezTo>
                    <a:cubicBezTo>
                      <a:pt x="1390741" y="386707"/>
                      <a:pt x="1530441" y="577207"/>
                      <a:pt x="1738721" y="518787"/>
                    </a:cubicBezTo>
                    <a:cubicBezTo>
                      <a:pt x="1947001" y="460367"/>
                      <a:pt x="2089241" y="-19693"/>
                      <a:pt x="2485481" y="627"/>
                    </a:cubicBezTo>
                    <a:cubicBezTo>
                      <a:pt x="2881721" y="20947"/>
                      <a:pt x="3813901" y="414647"/>
                      <a:pt x="4116161" y="640707"/>
                    </a:cubicBezTo>
                    <a:cubicBezTo>
                      <a:pt x="4418421" y="866767"/>
                      <a:pt x="4217761" y="1123307"/>
                      <a:pt x="4299041" y="1356987"/>
                    </a:cubicBezTo>
                    <a:cubicBezTo>
                      <a:pt x="4380321" y="1590667"/>
                      <a:pt x="4707981" y="1811647"/>
                      <a:pt x="4603841" y="2042787"/>
                    </a:cubicBezTo>
                    <a:cubicBezTo>
                      <a:pt x="4499701" y="2273927"/>
                      <a:pt x="4029801" y="2286627"/>
                      <a:pt x="3674201" y="2743827"/>
                    </a:cubicBezTo>
                    <a:cubicBezTo>
                      <a:pt x="3318601" y="3201027"/>
                      <a:pt x="2348321" y="3322947"/>
                      <a:pt x="1830161" y="3322947"/>
                    </a:cubicBezTo>
                    <a:cubicBezTo>
                      <a:pt x="1312001" y="3322947"/>
                      <a:pt x="870041" y="2969887"/>
                      <a:pt x="565241" y="2743827"/>
                    </a:cubicBezTo>
                    <a:cubicBezTo>
                      <a:pt x="260441" y="2517767"/>
                      <a:pt x="29301" y="2200267"/>
                      <a:pt x="1361" y="1966587"/>
                    </a:cubicBezTo>
                    <a:cubicBezTo>
                      <a:pt x="-26579" y="1732907"/>
                      <a:pt x="384901" y="1659247"/>
                      <a:pt x="397601" y="1341747"/>
                    </a:cubicBezTo>
                    <a:cubicBezTo>
                      <a:pt x="410301" y="1024247"/>
                      <a:pt x="420461" y="828667"/>
                      <a:pt x="489041" y="655947"/>
                    </a:cubicBezTo>
                    <a:cubicBezTo>
                      <a:pt x="557621" y="483227"/>
                      <a:pt x="684621" y="356227"/>
                      <a:pt x="809081" y="305427"/>
                    </a:cubicBezTo>
                    <a:close/>
                  </a:path>
                </a:pathLst>
              </a:custGeom>
              <a:gradFill>
                <a:gsLst>
                  <a:gs pos="100000">
                    <a:srgbClr val="CEEAB0"/>
                  </a:gs>
                  <a:gs pos="0">
                    <a:srgbClr val="A9DA74"/>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30" name="TextBox 29"/>
            <p:cNvSpPr txBox="1"/>
            <p:nvPr/>
          </p:nvSpPr>
          <p:spPr>
            <a:xfrm>
              <a:off x="4400202" y="1391946"/>
              <a:ext cx="4113186" cy="3135984"/>
            </a:xfrm>
            <a:prstGeom prst="rect">
              <a:avLst/>
            </a:prstGeom>
            <a:noFill/>
          </p:spPr>
          <p:txBody>
            <a:bodyPr wrap="square" rtlCol="0">
              <a:spAutoFit/>
            </a:bodyPr>
            <a:lstStyle/>
            <a:p>
              <a:pPr algn="ctr"/>
              <a:r>
                <a:rPr lang="en-US" sz="4000" b="1" smtClean="0">
                  <a:latin typeface="UTM Caviar" panose="02040603050506020204" pitchFamily="18" charset="0"/>
                </a:rPr>
                <a:t>Bài thơ cho thấy tinh thần dũng cảm, lạc quan của các chiến sĩ lái xe trong những năm chống Mĩ cứu nước</a:t>
              </a:r>
              <a:endParaRPr lang="en-US" sz="4000" b="1">
                <a:latin typeface="UTM Caviar" panose="02040603050506020204" pitchFamily="18" charset="0"/>
              </a:endParaRP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93715" y="-1"/>
            <a:ext cx="3907547" cy="6940063"/>
          </a:xfrm>
          <a:prstGeom prst="rect">
            <a:avLst/>
          </a:prstGeom>
        </p:spPr>
      </p:pic>
    </p:spTree>
    <p:custDataLst>
      <p:tags r:id="rId1"/>
    </p:custDataLst>
    <p:extLst>
      <p:ext uri="{BB962C8B-B14F-4D97-AF65-F5344CB8AC3E}">
        <p14:creationId xmlns:p14="http://schemas.microsoft.com/office/powerpoint/2010/main" val="1043911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ou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par>
                          <p:cTn id="18" fill="hold">
                            <p:stCondLst>
                              <p:cond delay="500"/>
                            </p:stCondLst>
                            <p:childTnLst>
                              <p:par>
                                <p:cTn id="19" presetID="6" presetClass="entr" presetSubtype="32"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circle(out)">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55"/>
          <p:cNvSpPr/>
          <p:nvPr/>
        </p:nvSpPr>
        <p:spPr>
          <a:xfrm>
            <a:off x="1480455" y="3263243"/>
            <a:ext cx="10335969" cy="8163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Luyện viết từ khó</a:t>
            </a:r>
            <a:endParaRPr lang="zh-CN" altLang="en-US" sz="65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sp>
        <p:nvSpPr>
          <p:cNvPr id="2" name="矩形: 圆角 55"/>
          <p:cNvSpPr/>
          <p:nvPr/>
        </p:nvSpPr>
        <p:spPr>
          <a:xfrm>
            <a:off x="5032364" y="1697830"/>
            <a:ext cx="32321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02</a:t>
            </a:r>
            <a:endParaRPr lang="en-US" altLang="zh-CN" sz="120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1" y="-1"/>
            <a:ext cx="3907547" cy="69400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861" y="3263243"/>
            <a:ext cx="5067286" cy="5067286"/>
          </a:xfrm>
          <a:prstGeom prst="rect">
            <a:avLst/>
          </a:prstGeom>
        </p:spPr>
      </p:pic>
    </p:spTree>
    <p:custDataLst>
      <p:tags r:id="rId1"/>
    </p:custDataLst>
    <p:extLst>
      <p:ext uri="{BB962C8B-B14F-4D97-AF65-F5344CB8AC3E}">
        <p14:creationId xmlns:p14="http://schemas.microsoft.com/office/powerpoint/2010/main" val="346861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342" y="3402026"/>
            <a:ext cx="4436589" cy="4436589"/>
          </a:xfrm>
          <a:prstGeom prst="rect">
            <a:avLst/>
          </a:prstGeom>
        </p:spPr>
      </p:pic>
      <p:sp>
        <p:nvSpPr>
          <p:cNvPr id="5" name="TextBox 4"/>
          <p:cNvSpPr txBox="1"/>
          <p:nvPr/>
        </p:nvSpPr>
        <p:spPr>
          <a:xfrm>
            <a:off x="6915902" y="890954"/>
            <a:ext cx="4619606" cy="5111261"/>
          </a:xfrm>
          <a:prstGeom prst="rect">
            <a:avLst/>
          </a:prstGeom>
          <a:noFill/>
        </p:spPr>
        <p:txBody>
          <a:bodyPr wrap="square" rtlCol="0">
            <a:spAutoFit/>
          </a:bodyPr>
          <a:lstStyle/>
          <a:p>
            <a:endParaRPr lang="en-US"/>
          </a:p>
        </p:txBody>
      </p:sp>
      <p:sp>
        <p:nvSpPr>
          <p:cNvPr id="1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a:extLst>
              <a:ext uri="{FF2B5EF4-FFF2-40B4-BE49-F238E27FC236}">
                <a16:creationId xmlns:a16="http://schemas.microsoft.com/office/drawing/2014/main" id="{6C91657A-AA63-4A04-A3CF-E9388D12596D}"/>
              </a:ext>
            </a:extLst>
          </p:cNvPr>
          <p:cNvSpPr txBox="1">
            <a:spLocks noChangeArrowheads="1"/>
          </p:cNvSpPr>
          <p:nvPr/>
        </p:nvSpPr>
        <p:spPr bwMode="auto">
          <a:xfrm>
            <a:off x="1401157" y="1406256"/>
            <a:ext cx="43567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514350" rtl="0" eaLnBrk="1" fontAlgn="base" latinLnBrk="0" hangingPunct="1">
              <a:lnSpc>
                <a:spcPct val="100000"/>
              </a:lnSpc>
              <a:spcBef>
                <a:spcPct val="0"/>
              </a:spcBef>
              <a:spcAft>
                <a:spcPct val="0"/>
              </a:spcAft>
              <a:buClrTx/>
              <a:buSzTx/>
              <a:buFontTx/>
              <a:buNone/>
              <a:defRPr/>
            </a:pPr>
            <a:r>
              <a:rPr lang="en-US" sz="3500" b="1">
                <a:latin typeface="UVN Hoa Tay 1" panose="030302020405070D0405" pitchFamily="66" charset="0"/>
                <a:ea typeface="Montserrat" panose="00000500000000000000" charset="0"/>
                <a:cs typeface="Montserrat" panose="00000500000000000000" charset="0"/>
                <a:sym typeface="Montserrat" panose="00000500000000000000" charset="0"/>
              </a:rPr>
              <a:t>Phạm Tiến Duật</a:t>
            </a:r>
          </a:p>
        </p:txBody>
      </p:sp>
      <p:sp>
        <p:nvSpPr>
          <p:cNvPr id="2" name="Rounded Rectangle 1"/>
          <p:cNvSpPr/>
          <p:nvPr/>
        </p:nvSpPr>
        <p:spPr>
          <a:xfrm>
            <a:off x="3505199" y="2570480"/>
            <a:ext cx="1828531"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ounded Rectangle 16"/>
          <p:cNvSpPr/>
          <p:nvPr/>
        </p:nvSpPr>
        <p:spPr>
          <a:xfrm>
            <a:off x="3343324" y="3497026"/>
            <a:ext cx="1066116"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Rounded Rectangle 20"/>
          <p:cNvSpPr/>
          <p:nvPr/>
        </p:nvSpPr>
        <p:spPr>
          <a:xfrm>
            <a:off x="9189815" y="1532400"/>
            <a:ext cx="632083"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1898892" y="3937318"/>
            <a:ext cx="387108"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ounded Rectangle 24"/>
          <p:cNvSpPr/>
          <p:nvPr/>
        </p:nvSpPr>
        <p:spPr>
          <a:xfrm>
            <a:off x="7198785" y="1976470"/>
            <a:ext cx="502495"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ounded Rectangle 25"/>
          <p:cNvSpPr/>
          <p:nvPr/>
        </p:nvSpPr>
        <p:spPr>
          <a:xfrm>
            <a:off x="8350809" y="1976470"/>
            <a:ext cx="445920"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a:xfrm>
            <a:off x="8172463" y="2908429"/>
            <a:ext cx="847935"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483276A2-99D3-492E-B0EA-D123F98A0187}"/>
              </a:ext>
            </a:extLst>
          </p:cNvPr>
          <p:cNvSpPr>
            <a:spLocks noGrp="1"/>
          </p:cNvSpPr>
          <p:nvPr/>
        </p:nvSpPr>
        <p:spPr>
          <a:xfrm>
            <a:off x="1235754" y="2452693"/>
            <a:ext cx="4707342" cy="1987781"/>
          </a:xfrm>
          <a:prstGeom prst="rect">
            <a:avLst/>
          </a:prstGeom>
          <a:noFill/>
          <a:ln w="9525">
            <a:noFill/>
          </a:ln>
        </p:spPr>
        <p:txBody>
          <a:bodyPr vert="horz" wrap="square" lIns="91440" tIns="45720" rIns="91440" bIns="45720" anchor="t"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Nhìn thấy gió vào …oa mắt đắng</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con đường chạy thẳng vào tim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sao trời và đ… ng… cánh chim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Như …a, như ùa vào buồng lái.</a:t>
            </a:r>
            <a:endParaRPr lang="en-US" altLang="en-US" sz="2000" b="1" dirty="0">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40901919-C84C-4AE7-B19E-2BFAD7E70A01}"/>
              </a:ext>
            </a:extLst>
          </p:cNvPr>
          <p:cNvSpPr txBox="1"/>
          <p:nvPr/>
        </p:nvSpPr>
        <p:spPr>
          <a:xfrm>
            <a:off x="6539656" y="1405524"/>
            <a:ext cx="4707463" cy="424731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Tx/>
              <a:buNone/>
            </a:pPr>
            <a:r>
              <a:rPr lang="en-US" altLang="en-US" sz="2000" b="1" smtClean="0">
                <a:latin typeface="Arial" panose="020B0604020202020204" pitchFamily="34" charset="0"/>
                <a:cs typeface="Arial" panose="020B0604020202020204" pitchFamily="34" charset="0"/>
              </a:rPr>
              <a:t>Không </a:t>
            </a:r>
            <a:r>
              <a:rPr lang="en-US" altLang="en-US" sz="2000" b="1" dirty="0">
                <a:latin typeface="Arial" panose="020B0604020202020204" pitchFamily="34" charset="0"/>
                <a:cs typeface="Arial" panose="020B0604020202020204" pitchFamily="34" charset="0"/>
              </a:rPr>
              <a:t>có kính, ừ </a:t>
            </a:r>
            <a:r>
              <a:rPr lang="en-US" altLang="en-US" sz="2000" b="1">
                <a:latin typeface="Arial" panose="020B0604020202020204" pitchFamily="34" charset="0"/>
                <a:cs typeface="Arial" panose="020B0604020202020204" pitchFamily="34" charset="0"/>
              </a:rPr>
              <a:t>thì </a:t>
            </a:r>
            <a:r>
              <a:rPr lang="en-US" altLang="en-US" sz="2000" b="1" smtClean="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rPr>
              <a:t>áo</a:t>
            </a:r>
          </a:p>
          <a:p>
            <a:pPr marL="0" lvl="0" indent="0">
              <a:lnSpc>
                <a:spcPct val="150000"/>
              </a:lnSpc>
              <a:spcBef>
                <a:spcPct val="0"/>
              </a:spcBef>
              <a:buFontTx/>
              <a:buNone/>
            </a:pP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t…, </a:t>
            </a: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…ối </a:t>
            </a:r>
            <a:r>
              <a:rPr lang="en-US" altLang="en-US" sz="2000" b="1" dirty="0">
                <a:latin typeface="Arial" panose="020B0604020202020204" pitchFamily="34" charset="0"/>
                <a:cs typeface="Arial" panose="020B0604020202020204" pitchFamily="34" charset="0"/>
              </a:rPr>
              <a:t>như ngoài trời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Chưa cần thay, lái trăm cây số nữa</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Mưa ngừng</a:t>
            </a:r>
            <a:r>
              <a:rPr lang="en-US" altLang="en-US" sz="2000" b="1">
                <a:latin typeface="Arial" panose="020B0604020202020204" pitchFamily="34" charset="0"/>
                <a:cs typeface="Arial" panose="020B0604020202020204" pitchFamily="34" charset="0"/>
              </a:rPr>
              <a:t>, </a:t>
            </a:r>
            <a:r>
              <a:rPr lang="en-US" altLang="en-US" sz="2000" b="1" smtClean="0">
                <a:latin typeface="Arial" panose="020B0604020202020204" pitchFamily="34" charset="0"/>
                <a:cs typeface="Arial" panose="020B0604020202020204" pitchFamily="34" charset="0"/>
              </a:rPr>
              <a:t>…ó </a:t>
            </a:r>
            <a:r>
              <a:rPr lang="en-US" altLang="en-US" sz="2000" b="1" dirty="0">
                <a:latin typeface="Arial" panose="020B0604020202020204" pitchFamily="34" charset="0"/>
                <a:cs typeface="Arial" panose="020B0604020202020204" pitchFamily="34" charset="0"/>
              </a:rPr>
              <a:t>lùa mau khô thôi.</a:t>
            </a:r>
          </a:p>
          <a:p>
            <a:pPr marL="0" lvl="0" indent="0">
              <a:lnSpc>
                <a:spcPct val="150000"/>
              </a:lnSpc>
              <a:spcBef>
                <a:spcPct val="0"/>
              </a:spcBef>
              <a:buFontTx/>
              <a:buNone/>
            </a:pP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Những chiếc xe từ trong bom rơi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Đã về đây họp thành tiểu đội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Gặp bè bạn suốt dọc đường </a:t>
            </a:r>
            <a:r>
              <a:rPr lang="en-US" altLang="en-US" sz="2000" b="1">
                <a:latin typeface="Arial" panose="020B0604020202020204" pitchFamily="34" charset="0"/>
                <a:cs typeface="Arial" panose="020B0604020202020204" pitchFamily="34" charset="0"/>
              </a:rPr>
              <a:t>đi tới</a:t>
            </a: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Bắt tay nhau qua cửa kính vỡ rồi.</a:t>
            </a:r>
          </a:p>
        </p:txBody>
      </p:sp>
      <p:sp>
        <p:nvSpPr>
          <p:cNvPr id="28" name="圆角矩形 9"/>
          <p:cNvSpPr/>
          <p:nvPr/>
        </p:nvSpPr>
        <p:spPr>
          <a:xfrm>
            <a:off x="481496" y="760923"/>
            <a:ext cx="6913150"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2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3728" y="512445"/>
            <a:ext cx="765313" cy="765313"/>
          </a:xfrm>
          <a:prstGeom prst="rect">
            <a:avLst/>
          </a:prstGeom>
        </p:spPr>
      </p:pic>
      <p:sp>
        <p:nvSpPr>
          <p:cNvPr id="30" name="矩形 10"/>
          <p:cNvSpPr/>
          <p:nvPr/>
        </p:nvSpPr>
        <p:spPr>
          <a:xfrm>
            <a:off x="1246809" y="602713"/>
            <a:ext cx="6147837" cy="584775"/>
          </a:xfrm>
          <a:prstGeom prst="rect">
            <a:avLst/>
          </a:prstGeom>
        </p:spPr>
        <p:txBody>
          <a:bodyPr wrap="none">
            <a:spAutoFit/>
          </a:bodyPr>
          <a:lstStyle/>
          <a:p>
            <a:r>
              <a:rPr lang="en-US" altLang="zh-CN" sz="3200" smtClean="0">
                <a:solidFill>
                  <a:srgbClr val="115722"/>
                </a:solidFill>
                <a:latin typeface="UTM Colossalis" panose="02040603050506020204" pitchFamily="18" charset="0"/>
                <a:ea typeface="字魂70号-灵悦黑体" panose="00000500000000000000" pitchFamily="2" charset="-122"/>
              </a:rPr>
              <a:t>Bài thơ về tiểu đội xe không kính</a:t>
            </a:r>
            <a:endParaRPr lang="zh-CN" altLang="en-US" sz="3200" dirty="0">
              <a:latin typeface="UTM Colossalis" panose="02040603050506020204" pitchFamily="18" charset="0"/>
              <a:ea typeface="字魂70号-灵悦黑体" panose="00000500000000000000" pitchFamily="2" charset="-122"/>
            </a:endParaRPr>
          </a:p>
        </p:txBody>
      </p:sp>
    </p:spTree>
    <p:custDataLst>
      <p:tags r:id="rId1"/>
    </p:custDataLst>
    <p:extLst>
      <p:ext uri="{BB962C8B-B14F-4D97-AF65-F5344CB8AC3E}">
        <p14:creationId xmlns:p14="http://schemas.microsoft.com/office/powerpoint/2010/main" val="316668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21" grpId="0" animBg="1"/>
      <p:bldP spid="24" grpId="0" animBg="1"/>
      <p:bldP spid="25" grpId="0" animBg="1"/>
      <p:bldP spid="26" grpId="0" animBg="1"/>
      <p:bldP spid="27" grpId="0" animBg="1"/>
      <p:bldP spid="28"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342" y="3402026"/>
            <a:ext cx="4436589" cy="4436589"/>
          </a:xfrm>
          <a:prstGeom prst="rect">
            <a:avLst/>
          </a:prstGeom>
        </p:spPr>
      </p:pic>
      <p:sp>
        <p:nvSpPr>
          <p:cNvPr id="1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a:extLst>
              <a:ext uri="{FF2B5EF4-FFF2-40B4-BE49-F238E27FC236}">
                <a16:creationId xmlns:a16="http://schemas.microsoft.com/office/drawing/2014/main" id="{6C91657A-AA63-4A04-A3CF-E9388D12596D}"/>
              </a:ext>
            </a:extLst>
          </p:cNvPr>
          <p:cNvSpPr txBox="1">
            <a:spLocks noChangeArrowheads="1"/>
          </p:cNvSpPr>
          <p:nvPr/>
        </p:nvSpPr>
        <p:spPr bwMode="auto">
          <a:xfrm>
            <a:off x="1401157" y="1406256"/>
            <a:ext cx="43567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514350" rtl="0" eaLnBrk="1" fontAlgn="base" latinLnBrk="0" hangingPunct="1">
              <a:lnSpc>
                <a:spcPct val="100000"/>
              </a:lnSpc>
              <a:spcBef>
                <a:spcPct val="0"/>
              </a:spcBef>
              <a:spcAft>
                <a:spcPct val="0"/>
              </a:spcAft>
              <a:buClrTx/>
              <a:buSzTx/>
              <a:buFontTx/>
              <a:buNone/>
              <a:defRPr/>
            </a:pPr>
            <a:r>
              <a:rPr lang="en-US" sz="3500" b="1">
                <a:latin typeface="UVN Hoa Tay 1" panose="030302020405070D0405" pitchFamily="66" charset="0"/>
                <a:ea typeface="Montserrat" panose="00000500000000000000" charset="0"/>
                <a:cs typeface="Montserrat" panose="00000500000000000000" charset="0"/>
                <a:sym typeface="Montserrat" panose="00000500000000000000" charset="0"/>
              </a:rPr>
              <a:t>Phạm Tiến Duật</a:t>
            </a:r>
          </a:p>
        </p:txBody>
      </p:sp>
      <p:sp>
        <p:nvSpPr>
          <p:cNvPr id="2" name="Rounded Rectangle 1"/>
          <p:cNvSpPr/>
          <p:nvPr/>
        </p:nvSpPr>
        <p:spPr>
          <a:xfrm>
            <a:off x="3505200" y="2570480"/>
            <a:ext cx="1736104"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ounded Rectangle 16"/>
          <p:cNvSpPr/>
          <p:nvPr/>
        </p:nvSpPr>
        <p:spPr>
          <a:xfrm>
            <a:off x="3343324" y="3497026"/>
            <a:ext cx="1066116"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Rounded Rectangle 20"/>
          <p:cNvSpPr/>
          <p:nvPr/>
        </p:nvSpPr>
        <p:spPr>
          <a:xfrm>
            <a:off x="9180388" y="1532400"/>
            <a:ext cx="849731"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1898892" y="3937318"/>
            <a:ext cx="387108"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ounded Rectangle 24"/>
          <p:cNvSpPr/>
          <p:nvPr/>
        </p:nvSpPr>
        <p:spPr>
          <a:xfrm>
            <a:off x="7198785" y="1976470"/>
            <a:ext cx="587755"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ounded Rectangle 25"/>
          <p:cNvSpPr/>
          <p:nvPr/>
        </p:nvSpPr>
        <p:spPr>
          <a:xfrm>
            <a:off x="8512406" y="1976470"/>
            <a:ext cx="490194"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a:xfrm>
            <a:off x="8172463" y="2908429"/>
            <a:ext cx="847935"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483276A2-99D3-492E-B0EA-D123F98A0187}"/>
              </a:ext>
            </a:extLst>
          </p:cNvPr>
          <p:cNvSpPr>
            <a:spLocks noGrp="1"/>
          </p:cNvSpPr>
          <p:nvPr/>
        </p:nvSpPr>
        <p:spPr>
          <a:xfrm>
            <a:off x="1235754" y="2452693"/>
            <a:ext cx="4816254" cy="1987781"/>
          </a:xfrm>
          <a:prstGeom prst="rect">
            <a:avLst/>
          </a:prstGeom>
          <a:noFill/>
          <a:ln w="9525">
            <a:noFill/>
          </a:ln>
        </p:spPr>
        <p:txBody>
          <a:bodyPr vert="horz" wrap="square" lIns="91440" tIns="45720" rIns="91440" bIns="45720" anchor="t"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Nhìn thấy gió vào xoa mắt đắng</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con đường chạy thẳng vào tim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sao trời và đột ngột cánh chim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Như sa, như ùa vào buồng lái.</a:t>
            </a:r>
            <a:endParaRPr lang="en-US" altLang="en-US" sz="2000" b="1" dirty="0">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40901919-C84C-4AE7-B19E-2BFAD7E70A01}"/>
              </a:ext>
            </a:extLst>
          </p:cNvPr>
          <p:cNvSpPr txBox="1"/>
          <p:nvPr/>
        </p:nvSpPr>
        <p:spPr>
          <a:xfrm>
            <a:off x="6554143" y="1405524"/>
            <a:ext cx="4707463" cy="424731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Tx/>
              <a:buNone/>
            </a:pPr>
            <a:r>
              <a:rPr lang="en-US" altLang="en-US" sz="2000" b="1" smtClean="0">
                <a:latin typeface="Arial" panose="020B0604020202020204" pitchFamily="34" charset="0"/>
                <a:cs typeface="Arial" panose="020B0604020202020204" pitchFamily="34" charset="0"/>
              </a:rPr>
              <a:t>Không </a:t>
            </a:r>
            <a:r>
              <a:rPr lang="en-US" altLang="en-US" sz="2000" b="1" dirty="0">
                <a:latin typeface="Arial" panose="020B0604020202020204" pitchFamily="34" charset="0"/>
                <a:cs typeface="Arial" panose="020B0604020202020204" pitchFamily="34" charset="0"/>
              </a:rPr>
              <a:t>có kính, ừ </a:t>
            </a:r>
            <a:r>
              <a:rPr lang="en-US" altLang="en-US" sz="2000" b="1">
                <a:latin typeface="Arial" panose="020B0604020202020204" pitchFamily="34" charset="0"/>
                <a:cs typeface="Arial" panose="020B0604020202020204" pitchFamily="34" charset="0"/>
              </a:rPr>
              <a:t>thì </a:t>
            </a:r>
            <a:r>
              <a:rPr lang="en-US" altLang="en-US" sz="2000" b="1" smtClean="0">
                <a:latin typeface="Arial" panose="020B0604020202020204" pitchFamily="34" charset="0"/>
                <a:cs typeface="Arial" panose="020B0604020202020204" pitchFamily="34" charset="0"/>
              </a:rPr>
              <a:t>ướt </a:t>
            </a:r>
            <a:r>
              <a:rPr lang="en-US" altLang="en-US" sz="2000" b="1" dirty="0">
                <a:latin typeface="Arial" panose="020B0604020202020204" pitchFamily="34" charset="0"/>
                <a:cs typeface="Arial" panose="020B0604020202020204" pitchFamily="34" charset="0"/>
              </a:rPr>
              <a:t>áo</a:t>
            </a:r>
          </a:p>
          <a:p>
            <a:pPr marL="0" lvl="0" indent="0">
              <a:lnSpc>
                <a:spcPct val="150000"/>
              </a:lnSpc>
              <a:spcBef>
                <a:spcPct val="0"/>
              </a:spcBef>
              <a:buFontTx/>
              <a:buNone/>
            </a:pP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tuôn, </a:t>
            </a: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xối </a:t>
            </a:r>
            <a:r>
              <a:rPr lang="en-US" altLang="en-US" sz="2000" b="1" dirty="0">
                <a:latin typeface="Arial" panose="020B0604020202020204" pitchFamily="34" charset="0"/>
                <a:cs typeface="Arial" panose="020B0604020202020204" pitchFamily="34" charset="0"/>
              </a:rPr>
              <a:t>như ngoài trời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Chưa cần thay, lái trăm cây số nữa</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Mưa ngừng</a:t>
            </a:r>
            <a:r>
              <a:rPr lang="en-US" altLang="en-US" sz="2000" b="1">
                <a:latin typeface="Arial" panose="020B0604020202020204" pitchFamily="34" charset="0"/>
                <a:cs typeface="Arial" panose="020B0604020202020204" pitchFamily="34" charset="0"/>
              </a:rPr>
              <a:t>, </a:t>
            </a:r>
            <a:r>
              <a:rPr lang="en-US" altLang="en-US" sz="2000" b="1" smtClean="0">
                <a:latin typeface="Arial" panose="020B0604020202020204" pitchFamily="34" charset="0"/>
                <a:cs typeface="Arial" panose="020B0604020202020204" pitchFamily="34" charset="0"/>
              </a:rPr>
              <a:t>gió </a:t>
            </a:r>
            <a:r>
              <a:rPr lang="en-US" altLang="en-US" sz="2000" b="1" dirty="0">
                <a:latin typeface="Arial" panose="020B0604020202020204" pitchFamily="34" charset="0"/>
                <a:cs typeface="Arial" panose="020B0604020202020204" pitchFamily="34" charset="0"/>
              </a:rPr>
              <a:t>lùa mau khô thôi.</a:t>
            </a:r>
          </a:p>
          <a:p>
            <a:pPr marL="0" lvl="0" indent="0">
              <a:lnSpc>
                <a:spcPct val="150000"/>
              </a:lnSpc>
              <a:spcBef>
                <a:spcPct val="0"/>
              </a:spcBef>
              <a:buFontTx/>
              <a:buNone/>
            </a:pP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Những chiếc xe từ trong bom rơi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Đã về đây họp thành tiểu đội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Gặp bè bạn suốt dọc đường </a:t>
            </a:r>
            <a:r>
              <a:rPr lang="en-US" altLang="en-US" sz="2000" b="1">
                <a:latin typeface="Arial" panose="020B0604020202020204" pitchFamily="34" charset="0"/>
                <a:cs typeface="Arial" panose="020B0604020202020204" pitchFamily="34" charset="0"/>
              </a:rPr>
              <a:t>đi tới</a:t>
            </a: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Bắt tay nhau qua cửa kính vỡ rồi.</a:t>
            </a:r>
          </a:p>
        </p:txBody>
      </p:sp>
      <p:sp>
        <p:nvSpPr>
          <p:cNvPr id="28" name="圆角矩形 9"/>
          <p:cNvSpPr/>
          <p:nvPr/>
        </p:nvSpPr>
        <p:spPr>
          <a:xfrm>
            <a:off x="481496" y="760923"/>
            <a:ext cx="6913150"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2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3728" y="512445"/>
            <a:ext cx="765313" cy="765313"/>
          </a:xfrm>
          <a:prstGeom prst="rect">
            <a:avLst/>
          </a:prstGeom>
        </p:spPr>
      </p:pic>
      <p:sp>
        <p:nvSpPr>
          <p:cNvPr id="30" name="矩形 10"/>
          <p:cNvSpPr/>
          <p:nvPr/>
        </p:nvSpPr>
        <p:spPr>
          <a:xfrm>
            <a:off x="1246809" y="602713"/>
            <a:ext cx="6147837" cy="584775"/>
          </a:xfrm>
          <a:prstGeom prst="rect">
            <a:avLst/>
          </a:prstGeom>
        </p:spPr>
        <p:txBody>
          <a:bodyPr wrap="none">
            <a:spAutoFit/>
          </a:bodyPr>
          <a:lstStyle/>
          <a:p>
            <a:r>
              <a:rPr lang="en-US" altLang="zh-CN" sz="3200" smtClean="0">
                <a:solidFill>
                  <a:srgbClr val="115722"/>
                </a:solidFill>
                <a:latin typeface="UTM Colossalis" panose="02040603050506020204" pitchFamily="18" charset="0"/>
                <a:ea typeface="字魂70号-灵悦黑体" panose="00000500000000000000" pitchFamily="2" charset="-122"/>
              </a:rPr>
              <a:t>Bài thơ về tiểu đội xe không kính</a:t>
            </a:r>
            <a:endParaRPr lang="zh-CN" altLang="en-US" sz="3200" dirty="0">
              <a:latin typeface="UTM Colossalis" panose="02040603050506020204" pitchFamily="18" charset="0"/>
              <a:ea typeface="字魂70号-灵悦黑体" panose="00000500000000000000" pitchFamily="2" charset="-122"/>
            </a:endParaRPr>
          </a:p>
        </p:txBody>
      </p:sp>
    </p:spTree>
    <p:custDataLst>
      <p:tags r:id="rId1"/>
    </p:custDataLst>
    <p:extLst>
      <p:ext uri="{BB962C8B-B14F-4D97-AF65-F5344CB8AC3E}">
        <p14:creationId xmlns:p14="http://schemas.microsoft.com/office/powerpoint/2010/main" val="3766440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21" grpId="0" animBg="1"/>
      <p:bldP spid="24" grpId="0" animBg="1"/>
      <p:bldP spid="25" grpId="0" animBg="1"/>
      <p:bldP spid="26" grpId="0" animBg="1"/>
      <p:bldP spid="27" grpId="0" animBg="1"/>
      <p:bldP spid="28"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55"/>
          <p:cNvSpPr/>
          <p:nvPr/>
        </p:nvSpPr>
        <p:spPr>
          <a:xfrm>
            <a:off x="1266093" y="3263243"/>
            <a:ext cx="10620670" cy="8163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Nhớ -viết chính tả</a:t>
            </a:r>
            <a:endParaRPr lang="zh-CN" altLang="en-US" sz="65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sp>
        <p:nvSpPr>
          <p:cNvPr id="2" name="矩形: 圆角 55"/>
          <p:cNvSpPr/>
          <p:nvPr/>
        </p:nvSpPr>
        <p:spPr>
          <a:xfrm>
            <a:off x="5032364" y="1697830"/>
            <a:ext cx="32321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03</a:t>
            </a:r>
            <a:endParaRPr lang="en-US" altLang="zh-CN" sz="120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1" y="-1"/>
            <a:ext cx="3907547" cy="69400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861" y="3263243"/>
            <a:ext cx="5067286" cy="5067286"/>
          </a:xfrm>
          <a:prstGeom prst="rect">
            <a:avLst/>
          </a:prstGeom>
        </p:spPr>
      </p:pic>
    </p:spTree>
    <p:custDataLst>
      <p:tags r:id="rId1"/>
    </p:custDataLst>
    <p:extLst>
      <p:ext uri="{BB962C8B-B14F-4D97-AF65-F5344CB8AC3E}">
        <p14:creationId xmlns:p14="http://schemas.microsoft.com/office/powerpoint/2010/main" val="4126175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639</Words>
  <Application>Microsoft Office PowerPoint</Application>
  <PresentationFormat>Widescreen</PresentationFormat>
  <Paragraphs>110</Paragraphs>
  <Slides>16</Slides>
  <Notes>7</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Montserrat</vt:lpstr>
      <vt:lpstr>字魂59号-创粗黑</vt:lpstr>
      <vt:lpstr>宋体</vt:lpstr>
      <vt:lpstr>字魂70号-灵悦黑体</vt:lpstr>
      <vt:lpstr>UTM Colossalis</vt:lpstr>
      <vt:lpstr>Times New Roman</vt:lpstr>
      <vt:lpstr>字魂100号-方方先锋体</vt:lpstr>
      <vt:lpstr>Wingdings</vt:lpstr>
      <vt:lpstr>Calibri</vt:lpstr>
      <vt:lpstr>UVN Hoa Tay 1</vt:lpstr>
      <vt:lpstr>微软雅黑</vt:lpstr>
      <vt:lpstr>Arial</vt:lpstr>
      <vt:lpstr>UTM Caviar</vt:lpstr>
      <vt:lpstr>UVN May Chu P12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User</dc:creator>
  <cp:lastModifiedBy>User</cp:lastModifiedBy>
  <cp:revision>KTUTS</cp:revision>
  <dcterms:created xsi:type="dcterms:W3CDTF">2019-06-19T02:08:00Z</dcterms:created>
  <dcterms:modified xsi:type="dcterms:W3CDTF">2022-03-05T15:42:19Z</dcterms:modified>
  <cp:version>G27</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FADD9C01DEB44CE48F8A2220B9D9DA0A</vt:lpwstr>
  </property>
</Properties>
</file>