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8" r:id="rId4"/>
    <p:sldId id="276" r:id="rId5"/>
    <p:sldId id="279" r:id="rId6"/>
    <p:sldId id="287" r:id="rId7"/>
    <p:sldId id="280" r:id="rId8"/>
    <p:sldId id="283" r:id="rId9"/>
    <p:sldId id="284" r:id="rId10"/>
    <p:sldId id="285" r:id="rId11"/>
    <p:sldId id="286" r:id="rId12"/>
    <p:sldId id="282" r:id="rId13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4C3A00"/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370" y="370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0C2299F-ABE4-4B49-9AA6-3F0CC97334DF}" type="datetimeFigureOut">
              <a:rPr lang="zh-CN" altLang="en-US" smtClean="0"/>
              <a:pPr/>
              <a:t>2022/3/9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1E5AFCC-D9A4-4F3B-B3DA-B64AAF9454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5FD7E-EDA9-4208-AAD1-C9C09E4DA8EC}"/>
              </a:ext>
            </a:extLst>
          </p:cNvPr>
          <p:cNvSpPr txBox="1"/>
          <p:nvPr userDrawn="1"/>
        </p:nvSpPr>
        <p:spPr>
          <a:xfrm>
            <a:off x="0" y="6457890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4641A-7C44-4344-915F-17D3168094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6956" y="-8471010"/>
            <a:ext cx="1428956" cy="1143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04E43-9945-4B86-8173-DE941F4F43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-7899455"/>
            <a:ext cx="1428956" cy="1143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26940A-D5EC-4A70-8FEB-DA9708FF06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18110145"/>
            <a:ext cx="1428956" cy="114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8E6C6-D171-4895-8999-36E24F95BE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912" y="16967035"/>
            <a:ext cx="1428956" cy="114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E93809-49B5-4755-8E30-BBB75901EE55}"/>
              </a:ext>
            </a:extLst>
          </p:cNvPr>
          <p:cNvSpPr txBox="1"/>
          <p:nvPr userDrawn="1"/>
        </p:nvSpPr>
        <p:spPr>
          <a:xfrm>
            <a:off x="2880780" y="949607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58BC3E-2EDA-4E6D-A0D4-04573CC7F38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" y="9145091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microsoft.com/office/2007/relationships/media" Target="../media/media1.mp3"/><Relationship Id="rId16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microsoft.com/office/2007/relationships/media" Target="../media/media1.mp3"/><Relationship Id="rId16" Type="http://schemas.openxmlformats.org/officeDocument/2006/relationships/image" Target="../media/image36.png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microsoft.com/office/2007/relationships/media" Target="../media/media1.mp3"/><Relationship Id="rId16" Type="http://schemas.openxmlformats.org/officeDocument/2006/relationships/image" Target="../media/image46.pn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5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20467" y="0"/>
            <a:ext cx="1229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err="1">
                <a:solidFill>
                  <a:srgbClr val="7030A0"/>
                </a:solidFill>
                <a:latin typeface="UTM Faltura" panose="020404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7200" dirty="0">
              <a:solidFill>
                <a:srgbClr val="7030A0"/>
              </a:solidFill>
              <a:latin typeface="UTM Faltura" panose="020404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2679493" y="1364974"/>
            <a:ext cx="7370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Luyện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chung</a:t>
            </a:r>
            <a:endParaRPr lang="zh-CN" altLang="en-US" sz="9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241A9A1F-F316-4AB3-8C8E-5A93232D5F73}"/>
              </a:ext>
            </a:extLst>
          </p:cNvPr>
          <p:cNvSpPr txBox="1"/>
          <p:nvPr/>
        </p:nvSpPr>
        <p:spPr>
          <a:xfrm>
            <a:off x="4336014" y="3193775"/>
            <a:ext cx="396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SGK </a:t>
            </a:r>
            <a:r>
              <a:rPr lang="en-US" altLang="zh-CN" sz="4000" b="1" dirty="0" err="1">
                <a:latin typeface="UTM Avo" panose="02040603050506020204" pitchFamily="18" charset="0"/>
                <a:ea typeface="字魂27号-布丁体" panose="00000500000000000000" pitchFamily="2" charset="-122"/>
              </a:rPr>
              <a:t>trang</a:t>
            </a:r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 137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 flipH="1"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399113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 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blipFill>
                <a:blip r:embed="rId2"/>
                <a:stretch>
                  <a:fillRect l="-1688" t="-1701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20" descr="包图网_18357393手绘清新太阳花矢量元素">
            <a:extLst>
              <a:ext uri="{FF2B5EF4-FFF2-40B4-BE49-F238E27FC236}">
                <a16:creationId xmlns:a16="http://schemas.microsoft.com/office/drawing/2014/main" id="{339CDD8B-9EFE-451E-82D4-EB8E8904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45" y="4478240"/>
            <a:ext cx="3039954" cy="2144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/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Heo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anh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mua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một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mảnh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hình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chữ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nhật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có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576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</a:t>
                </a:r>
                <a:r>
                  <a:rPr lang="en-US" altLang="zh-CN" sz="3500" b="1" baseline="30000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2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, chiều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5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Tính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chu vi mảnh 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đó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endParaRPr lang="zh-CN" altLang="en-US" sz="3500" b="1" dirty="0">
                  <a:latin typeface="UTM Avo" panose="02040603050506020204" pitchFamily="18" charset="0"/>
                  <a:ea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blipFill>
                <a:blip r:embed="rId4"/>
                <a:stretch>
                  <a:fillRect l="-1727" b="-6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91BAE61-4CB2-4812-B34C-D6F4FC1CB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2" y="3751996"/>
            <a:ext cx="3530227" cy="353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5C851-EF14-4E5E-B198-80434112CC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5423"/>
          <a:stretch/>
        </p:blipFill>
        <p:spPr>
          <a:xfrm>
            <a:off x="6734031" y="3535803"/>
            <a:ext cx="4852917" cy="33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521607" y="400957"/>
            <a:ext cx="11070625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914401" y="1346379"/>
                <a:ext cx="10233536" cy="4568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600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600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UTM Avo" panose="0204060305050602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600" b="1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UTM Avo" panose="02040603050506020204" pitchFamily="18" charset="0"/>
                      </a:rPr>
                      <m:t>576 = 48 (</m:t>
                    </m:r>
                    <m:r>
                      <m:rPr>
                        <m:nor/>
                      </m:rPr>
                      <a:rPr lang="en-US" sz="3600" b="1" i="0" smtClean="0"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0" smtClean="0">
                        <a:latin typeface="UTM Avo" panose="02040603050506020204" pitchFamily="18" charset="0"/>
                      </a:rPr>
                      <m:t>)</m:t>
                    </m:r>
                  </m:oMath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	576 : 48 = 12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	(48 +12) x 2 = 120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120m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346379"/>
                <a:ext cx="10233536" cy="4568045"/>
              </a:xfrm>
              <a:prstGeom prst="rect">
                <a:avLst/>
              </a:prstGeom>
              <a:blipFill>
                <a:blip r:embed="rId2"/>
                <a:stretch>
                  <a:fillRect l="-1727" t="-1469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8" descr="三只小猪2">
            <a:extLst>
              <a:ext uri="{FF2B5EF4-FFF2-40B4-BE49-F238E27FC236}">
                <a16:creationId xmlns:a16="http://schemas.microsoft.com/office/drawing/2014/main" id="{286370F2-D329-4752-8A29-6CC8D94A2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955" y="5813425"/>
            <a:ext cx="605790" cy="422275"/>
          </a:xfrm>
          <a:prstGeom prst="rect">
            <a:avLst/>
          </a:prstGeom>
        </p:spPr>
      </p:pic>
      <p:pic>
        <p:nvPicPr>
          <p:cNvPr id="15" name="图片 3" descr="三只小猪1">
            <a:extLst>
              <a:ext uri="{FF2B5EF4-FFF2-40B4-BE49-F238E27FC236}">
                <a16:creationId xmlns:a16="http://schemas.microsoft.com/office/drawing/2014/main" id="{12221E4E-50C4-4BD8-B9DF-45951D086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860" y="1588770"/>
            <a:ext cx="684530" cy="5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3365293" y="1403074"/>
            <a:ext cx="56877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zh-CN" altLang="en-US" sz="138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15" y="4601210"/>
            <a:ext cx="12192000" cy="22567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64457" y="406400"/>
            <a:ext cx="11277600" cy="6037943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217930" y="1661160"/>
            <a:ext cx="4837430" cy="3140075"/>
          </a:xfrm>
          <a:prstGeom prst="wedgeRoundRectCallout">
            <a:avLst>
              <a:gd name="adj1" fmla="val 68643"/>
              <a:gd name="adj2" fmla="val -6501"/>
              <a:gd name="adj3" fmla="val 16667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6664" y="1908414"/>
            <a:ext cx="4387864" cy="26852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Nhờ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bạn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bảo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vệ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nhà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của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chú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con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giúp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mẹ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nha</a:t>
            </a:r>
            <a:endParaRPr lang="zh-CN" altLang="en-US" sz="3600" b="1" dirty="0"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F82FC-51B1-47E3-8BD0-5F0AF2D7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370" y="1055914"/>
            <a:ext cx="5685972" cy="5685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D2D40-D066-4E4E-89CC-2F7AE434D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8836" r="9576" b="18307"/>
          <a:stretch/>
        </p:blipFill>
        <p:spPr>
          <a:xfrm rot="1442913">
            <a:off x="5384800" y="715737"/>
            <a:ext cx="2032000" cy="168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6052457" y="680639"/>
            <a:ext cx="6139543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36" y="2587542"/>
            <a:ext cx="3940708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7140122" y="2496457"/>
            <a:ext cx="373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1:</a:t>
            </a:r>
          </a:p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endParaRPr lang="en-US" sz="48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45407" y="4445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850877" y="684375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684375"/>
                <a:ext cx="2338986" cy="171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036865" y="670089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670089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1864524" y="2701214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2701214"/>
                <a:ext cx="2338986" cy="17136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6975925" y="627226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627226"/>
                <a:ext cx="1928813" cy="1713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4">
            <a:extLst>
              <a:ext uri="{FF2B5EF4-FFF2-40B4-BE49-F238E27FC236}">
                <a16:creationId xmlns:a16="http://schemas.microsoft.com/office/drawing/2014/main" id="{15DC8BE3-D352-4889-8889-77933A989FFA}"/>
              </a:ext>
            </a:extLst>
          </p:cNvPr>
          <p:cNvSpPr txBox="1"/>
          <p:nvPr/>
        </p:nvSpPr>
        <p:spPr>
          <a:xfrm>
            <a:off x="928049" y="1098655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928049" y="314598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4036865" y="2703775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2703775"/>
                <a:ext cx="2953348" cy="17136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6975925" y="2660912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2660912"/>
                <a:ext cx="1928813" cy="1713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639030" y="1807218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17E8D5-2117-46CD-80BC-585102A92129}"/>
                  </a:ext>
                </a:extLst>
              </p:cNvPr>
              <p:cNvSpPr txBox="1"/>
              <p:nvPr/>
            </p:nvSpPr>
            <p:spPr>
              <a:xfrm>
                <a:off x="2188374" y="4792130"/>
                <a:ext cx="2338986" cy="1396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5400" b="1" dirty="0"/>
                  <a:t>1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UTM Avo" panose="02040603050506020204" pitchFamily="18" charset="0"/>
                      </a:rPr>
                      <m:t>: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17E8D5-2117-46CD-80BC-585102A92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74" y="4792130"/>
                <a:ext cx="2338986" cy="1396151"/>
              </a:xfrm>
              <a:prstGeom prst="rect">
                <a:avLst/>
              </a:prstGeom>
              <a:blipFill>
                <a:blip r:embed="rId16"/>
                <a:stretch>
                  <a:fillRect l="-14063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FC094C8D-27E5-4B48-B543-824F0F9B1A41}"/>
              </a:ext>
            </a:extLst>
          </p:cNvPr>
          <p:cNvSpPr txBox="1"/>
          <p:nvPr/>
        </p:nvSpPr>
        <p:spPr>
          <a:xfrm>
            <a:off x="928049" y="5094030"/>
            <a:ext cx="1214649" cy="919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6326F9-35D0-4A26-AD62-A992441075DA}"/>
                  </a:ext>
                </a:extLst>
              </p:cNvPr>
              <p:cNvSpPr txBox="1"/>
              <p:nvPr/>
            </p:nvSpPr>
            <p:spPr>
              <a:xfrm>
                <a:off x="4036865" y="4651816"/>
                <a:ext cx="2953348" cy="162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6326F9-35D0-4A26-AD62-A99244107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4651816"/>
                <a:ext cx="2953348" cy="16264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FA6337-6D3D-41BB-B7F2-C42E116D7D08}"/>
                  </a:ext>
                </a:extLst>
              </p:cNvPr>
              <p:cNvSpPr txBox="1"/>
              <p:nvPr/>
            </p:nvSpPr>
            <p:spPr>
              <a:xfrm>
                <a:off x="6975925" y="4608953"/>
                <a:ext cx="1928813" cy="162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FA6337-6D3D-41BB-B7F2-C42E116D7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4608953"/>
                <a:ext cx="1928813" cy="16264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508949" y="960180"/>
            <a:ext cx="185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Mẫu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/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E5C02B1E-0413-4099-B82E-B923AC3DCCE8}"/>
              </a:ext>
            </a:extLst>
          </p:cNvPr>
          <p:cNvSpPr txBox="1"/>
          <p:nvPr/>
        </p:nvSpPr>
        <p:spPr>
          <a:xfrm>
            <a:off x="508949" y="2788980"/>
            <a:ext cx="947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Ta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thể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viết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gọn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như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sau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/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/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/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2" grpId="0"/>
      <p:bldP spid="13" grpId="0"/>
      <p:bldP spid="15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690823" y="1920464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/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3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/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/>
              <p:nvPr/>
            </p:nvSpPr>
            <p:spPr>
              <a:xfrm>
                <a:off x="1864524" y="2727322"/>
                <a:ext cx="2338986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5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2727322"/>
                <a:ext cx="2338986" cy="17036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/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14">
            <a:extLst>
              <a:ext uri="{FF2B5EF4-FFF2-40B4-BE49-F238E27FC236}">
                <a16:creationId xmlns:a16="http://schemas.microsoft.com/office/drawing/2014/main" id="{066D6DC7-578A-498B-ABA2-0AAAA784AFDC}"/>
              </a:ext>
            </a:extLst>
          </p:cNvPr>
          <p:cNvSpPr txBox="1"/>
          <p:nvPr/>
        </p:nvSpPr>
        <p:spPr>
          <a:xfrm>
            <a:off x="928049" y="143680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id="{9EBCDB91-3DEF-4D65-8D50-8882E587E705}"/>
              </a:ext>
            </a:extLst>
          </p:cNvPr>
          <p:cNvSpPr txBox="1"/>
          <p:nvPr/>
        </p:nvSpPr>
        <p:spPr>
          <a:xfrm>
            <a:off x="928049" y="3172097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/>
              <p:nvPr/>
            </p:nvSpPr>
            <p:spPr>
              <a:xfrm>
                <a:off x="4036865" y="2729883"/>
                <a:ext cx="2953348" cy="170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2729883"/>
                <a:ext cx="2953348" cy="17042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/>
              <p:nvPr/>
            </p:nvSpPr>
            <p:spPr>
              <a:xfrm>
                <a:off x="6975925" y="2687020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2687020"/>
                <a:ext cx="1928813" cy="17136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22DDEB-FA16-423E-948C-37C60051FD95}"/>
                  </a:ext>
                </a:extLst>
              </p:cNvPr>
              <p:cNvSpPr txBox="1"/>
              <p:nvPr/>
            </p:nvSpPr>
            <p:spPr>
              <a:xfrm>
                <a:off x="1815007" y="4540708"/>
                <a:ext cx="2338986" cy="162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22DDEB-FA16-423E-948C-37C60051F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07" y="4540708"/>
                <a:ext cx="2338986" cy="16264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14">
            <a:extLst>
              <a:ext uri="{FF2B5EF4-FFF2-40B4-BE49-F238E27FC236}">
                <a16:creationId xmlns:a16="http://schemas.microsoft.com/office/drawing/2014/main" id="{FDC796D7-0AEB-4E75-BDA1-F261056BACEC}"/>
              </a:ext>
            </a:extLst>
          </p:cNvPr>
          <p:cNvSpPr txBox="1"/>
          <p:nvPr/>
        </p:nvSpPr>
        <p:spPr>
          <a:xfrm>
            <a:off x="878532" y="4985483"/>
            <a:ext cx="1214649" cy="919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C8736C-A62C-4E36-BF3F-1D14944E0138}"/>
                  </a:ext>
                </a:extLst>
              </p:cNvPr>
              <p:cNvSpPr txBox="1"/>
              <p:nvPr/>
            </p:nvSpPr>
            <p:spPr>
              <a:xfrm>
                <a:off x="3987348" y="4543269"/>
                <a:ext cx="2953348" cy="163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C8736C-A62C-4E36-BF3F-1D14944E0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48" y="4543269"/>
                <a:ext cx="2953348" cy="16342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E86BEA-2068-46B6-8786-3204EA969793}"/>
                  </a:ext>
                </a:extLst>
              </p:cNvPr>
              <p:cNvSpPr txBox="1"/>
              <p:nvPr/>
            </p:nvSpPr>
            <p:spPr>
              <a:xfrm>
                <a:off x="6926408" y="4500406"/>
                <a:ext cx="1928813" cy="163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E86BEA-2068-46B6-8786-3204EA969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408" y="4500406"/>
                <a:ext cx="1928813" cy="16342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E3A12C-ADAA-48BD-90D9-E6B1DFE5DCF2}"/>
                  </a:ext>
                </a:extLst>
              </p:cNvPr>
              <p:cNvSpPr txBox="1"/>
              <p:nvPr/>
            </p:nvSpPr>
            <p:spPr>
              <a:xfrm>
                <a:off x="8369825" y="4495452"/>
                <a:ext cx="1928813" cy="163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E3A12C-ADAA-48BD-90D9-E6B1DFE5D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825" y="4495452"/>
                <a:ext cx="1928813" cy="16342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6052457" y="680639"/>
            <a:ext cx="6139543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36" y="2587542"/>
            <a:ext cx="3940708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7140122" y="2496457"/>
            <a:ext cx="373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3:</a:t>
            </a:r>
          </a:p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endParaRPr lang="en-US" sz="48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</a:endParaRPr>
          </a:p>
        </p:txBody>
      </p:sp>
      <p:sp>
        <p:nvSpPr>
          <p:cNvPr id="11" name="圆角矩形 4" descr="aeae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357126" y="410028"/>
            <a:ext cx="116205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613327" y="1907658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D677EB-4390-4F63-87EE-9990ADAA5E8C}"/>
                  </a:ext>
                </a:extLst>
              </p:cNvPr>
              <p:cNvSpPr txBox="1"/>
              <p:nvPr/>
            </p:nvSpPr>
            <p:spPr>
              <a:xfrm>
                <a:off x="592452" y="1247439"/>
                <a:ext cx="2627814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0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000" b="1" i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0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0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D677EB-4390-4F63-87EE-9990ADAA5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2" y="1247439"/>
                <a:ext cx="2627814" cy="9596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695A2F7-890B-4C6F-9C5C-99EB6808F51D}"/>
              </a:ext>
            </a:extLst>
          </p:cNvPr>
          <p:cNvSpPr txBox="1"/>
          <p:nvPr/>
        </p:nvSpPr>
        <p:spPr>
          <a:xfrm>
            <a:off x="486312" y="1572396"/>
            <a:ext cx="998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a/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9D7925-9E76-4E34-94B8-EE9A9F09B995}"/>
                  </a:ext>
                </a:extLst>
              </p:cNvPr>
              <p:cNvSpPr txBox="1"/>
              <p:nvPr/>
            </p:nvSpPr>
            <p:spPr>
              <a:xfrm>
                <a:off x="429178" y="3709572"/>
                <a:ext cx="2627814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3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9D7925-9E76-4E34-94B8-EE9A9F09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78" y="3709572"/>
                <a:ext cx="2627814" cy="9596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419D37A-7292-4D3D-97AD-FB43CA59B816}"/>
              </a:ext>
            </a:extLst>
          </p:cNvPr>
          <p:cNvSpPr txBox="1"/>
          <p:nvPr/>
        </p:nvSpPr>
        <p:spPr>
          <a:xfrm>
            <a:off x="429178" y="3968950"/>
            <a:ext cx="998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b/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4968D3-B441-46F8-AC62-0CB3B886D384}"/>
                  </a:ext>
                </a:extLst>
              </p:cNvPr>
              <p:cNvSpPr txBox="1"/>
              <p:nvPr/>
            </p:nvSpPr>
            <p:spPr>
              <a:xfrm>
                <a:off x="2281931" y="1228695"/>
                <a:ext cx="2765710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3×2</m:t>
                          </m:r>
                        </m:num>
                        <m:den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4×9</m:t>
                          </m:r>
                        </m:den>
                      </m:f>
                      <m:r>
                        <a:rPr lang="en-US" sz="3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4968D3-B441-46F8-AC62-0CB3B886D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31" y="1228695"/>
                <a:ext cx="2765710" cy="9596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648889-271D-4D1F-A080-E23FDFEEF93E}"/>
                  </a:ext>
                </a:extLst>
              </p:cNvPr>
              <p:cNvSpPr txBox="1"/>
              <p:nvPr/>
            </p:nvSpPr>
            <p:spPr>
              <a:xfrm>
                <a:off x="4099265" y="1253159"/>
                <a:ext cx="2709333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300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648889-271D-4D1F-A080-E23FDFEEF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265" y="1253159"/>
                <a:ext cx="2709333" cy="9596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D8345E-8711-4219-AA8B-C831788749F6}"/>
                  </a:ext>
                </a:extLst>
              </p:cNvPr>
              <p:cNvSpPr txBox="1"/>
              <p:nvPr/>
            </p:nvSpPr>
            <p:spPr>
              <a:xfrm>
                <a:off x="5602105" y="1240664"/>
                <a:ext cx="2709333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00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D8345E-8711-4219-AA8B-C83178874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105" y="1240664"/>
                <a:ext cx="2709333" cy="9596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F1001F-B0BE-48EE-BC34-D5E553F33855}"/>
                  </a:ext>
                </a:extLst>
              </p:cNvPr>
              <p:cNvSpPr txBox="1"/>
              <p:nvPr/>
            </p:nvSpPr>
            <p:spPr>
              <a:xfrm>
                <a:off x="6426839" y="1253159"/>
                <a:ext cx="6557351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000" i="0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1+2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0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F1001F-B0BE-48EE-BC34-D5E553F33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839" y="1253159"/>
                <a:ext cx="6557351" cy="9596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3F2524-6B69-4064-AD81-918B8761D238}"/>
                  </a:ext>
                </a:extLst>
              </p:cNvPr>
              <p:cNvSpPr txBox="1"/>
              <p:nvPr/>
            </p:nvSpPr>
            <p:spPr>
              <a:xfrm>
                <a:off x="1437031" y="3725148"/>
                <a:ext cx="4067156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3F2524-6B69-4064-AD81-918B8761D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31" y="3725148"/>
                <a:ext cx="4067156" cy="9596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E06B47-6162-4A1D-8C8E-58AB31334938}"/>
                  </a:ext>
                </a:extLst>
              </p:cNvPr>
              <p:cNvSpPr txBox="1"/>
              <p:nvPr/>
            </p:nvSpPr>
            <p:spPr>
              <a:xfrm>
                <a:off x="3934755" y="3736901"/>
                <a:ext cx="2709333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E06B47-6162-4A1D-8C8E-58AB31334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55" y="3736901"/>
                <a:ext cx="2709333" cy="9596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FAA384-D5BB-4E74-A664-CE278D898400}"/>
                  </a:ext>
                </a:extLst>
              </p:cNvPr>
              <p:cNvSpPr txBox="1"/>
              <p:nvPr/>
            </p:nvSpPr>
            <p:spPr>
              <a:xfrm>
                <a:off x="5437595" y="3724406"/>
                <a:ext cx="2709333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FAA384-D5BB-4E74-A664-CE278D898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595" y="3724406"/>
                <a:ext cx="2709333" cy="9596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F77773-4A0D-4578-92FB-FC4DBB1D56B7}"/>
                  </a:ext>
                </a:extLst>
              </p:cNvPr>
              <p:cNvSpPr txBox="1"/>
              <p:nvPr/>
            </p:nvSpPr>
            <p:spPr>
              <a:xfrm>
                <a:off x="6950400" y="3736901"/>
                <a:ext cx="3267131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3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F77773-4A0D-4578-92FB-FC4DBB1D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00" y="3736901"/>
                <a:ext cx="3267131" cy="9596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 animBg="1"/>
      <p:bldP spid="11" grpId="1" animBg="1"/>
      <p:bldP spid="3" grpId="0"/>
      <p:bldP spid="3" grpId="1"/>
      <p:bldP spid="4" grpId="0"/>
      <p:bldP spid="4" grpId="1"/>
      <p:bldP spid="25" grpId="0"/>
      <p:bldP spid="25" grpId="1"/>
      <p:bldP spid="26" grpId="0"/>
      <p:bldP spid="26" grpId="1"/>
      <p:bldP spid="6" grpId="0"/>
      <p:bldP spid="6" grpId="1"/>
      <p:bldP spid="27" grpId="0"/>
      <p:bldP spid="27" grpId="1"/>
      <p:bldP spid="28" grpId="0"/>
      <p:bldP spid="28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4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275904" y="642580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677503" y="1061486"/>
                <a:ext cx="10836993" cy="225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ữ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chiều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60m,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chu vi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03" y="1061486"/>
                <a:ext cx="10836993" cy="2258311"/>
              </a:xfrm>
              <a:prstGeom prst="rect">
                <a:avLst/>
              </a:prstGeom>
              <a:blipFill>
                <a:blip r:embed="rId8"/>
                <a:stretch>
                  <a:fillRect l="-1631" t="-2965" r="-168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/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60m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 vi: ? 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? m</a:t>
                </a:r>
                <a:r>
                  <a:rPr lang="en-US" sz="3500" b="1" baseline="300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blipFill>
                <a:blip r:embed="rId9"/>
                <a:stretch>
                  <a:fillRect l="-3018" t="-3240" b="-7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F8D250-E570-460E-A9B1-115DD4A9C6AB}"/>
              </a:ext>
            </a:extLst>
          </p:cNvPr>
          <p:cNvSpPr txBox="1"/>
          <p:nvPr/>
        </p:nvSpPr>
        <p:spPr>
          <a:xfrm>
            <a:off x="1407857" y="33970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tắt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1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 lvl="2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	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	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	      S: 2160m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blipFill>
                <a:blip r:embed="rId8"/>
                <a:stretch>
                  <a:fillRect l="-1688" t="-1246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75595-39F6-40A8-8F89-512690047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21" grpId="0"/>
      <p:bldP spid="2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7418-C016-4B5F-B06D-88460479A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6" y="693174"/>
            <a:ext cx="7708490" cy="5781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2753707" y="2300749"/>
            <a:ext cx="6655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484</Words>
  <Application>Microsoft Office PowerPoint</Application>
  <PresentationFormat>Widescreen</PresentationFormat>
  <Paragraphs>86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UTM Faltura</vt:lpstr>
      <vt:lpstr>Cambria Math</vt:lpstr>
      <vt:lpstr>UTM Magnesium</vt:lpstr>
      <vt:lpstr>等线</vt:lpstr>
      <vt:lpstr>UTM Deutsch Gothic</vt:lpstr>
      <vt:lpstr>Arial</vt:lpstr>
      <vt:lpstr>UTM Avo</vt:lpstr>
      <vt:lpstr>思源黑体 CN Regular</vt:lpstr>
      <vt:lpstr>Times New Roman</vt:lpstr>
      <vt:lpstr>UTM Loko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KTUTS;李 晓静</dc:creator>
  <cp:lastModifiedBy>ngalelqd@outlook.com</cp:lastModifiedBy>
  <cp:revision>14</cp:revision>
  <dcterms:created xsi:type="dcterms:W3CDTF">2021-10-04T12:11:00Z</dcterms:created>
  <dcterms:modified xsi:type="dcterms:W3CDTF">2022-03-09T03:53:22Z</dcterms:modified>
  <cp:version>R38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