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80" r:id="rId5"/>
    <p:sldId id="283" r:id="rId6"/>
    <p:sldId id="270" r:id="rId7"/>
    <p:sldId id="271" r:id="rId8"/>
    <p:sldId id="272" r:id="rId9"/>
    <p:sldId id="258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CC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4416-BEFD-4A07-BEF6-71655F1B0A46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04F2-6239-4131-9185-ACA1D1FDC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E33C-3DE0-4E56-B425-C643B2C153B8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AA87-91DA-4B76-B53B-7E7F28CE7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DEE62-BAD7-4351-8E3A-6599DDBF32F1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6E26-8CC0-4733-896E-03903092A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DCF80-6430-470A-BAD8-DBB1547E3891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775C-34B0-42FC-AF5A-6CE1456A6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5A5A-E284-4B28-866B-798CC65EE6A3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FD34-CABB-4C2E-9A31-BD52C1C8D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AFB03-C297-4A82-97D5-981C3EC23B19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40F3E-62ED-48E1-991B-16BF0E1AC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D8C6-D2C6-497B-84AB-764F5343F4FB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EB6A3-AE71-4221-AA15-65669ED82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BD74-819D-4266-B5A7-D92555C6AF1E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DBFF-940B-455E-A25A-D38D14D74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DFDB-0FC6-42F5-B897-3E7D2B1E856F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5619B-787E-4731-ACD2-A0856B4DC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DA5DD-2A3D-4E9F-B3A5-4D1E54C3BBE1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4B42-6CDA-4CC5-B0CA-6975B7DF1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F0F39-7D8C-4664-8B77-9877E8C69014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0E82-A86C-4710-B559-44D702698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D8001C-D83D-48F1-BBC3-40D24A40A0FE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B29A4E-E73A-4C83-AE22-E889CAA23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free-clip-art.com/members/content/cgi-bin/imageFolio.cgi?direct=Border_Clip_Art&amp;img=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ds.yahoo.com/_ylt=A0S020ynFzxL4E0BBAeJzbkF;_ylu=X3oDMTBrMHE4aWYzBHBvcwM1NTQEc2VjA3NyBHZ0aWQD/SIG=1he44mo5u/EXP=1262315815/**http:/images.search.yahoo.com/images/view?back=http://images.search.yahoo.com/search/images?p=school+clip+art&amp;js=1&amp;b=541&amp;ni=20&amp;ei=utf-8&amp;pstart=1&amp;fr=ieas-tb&amp;w=400&amp;h=400&amp;imgurl=www.wpclipart.com/weather/storm.png&amp;rurl=http://www.wpclipart.com/weather&amp;size=45k&amp;name=storm+png&amp;p=school+clip+art&amp;oid=f6d265d848804b64&amp;fr2=&amp;no=554&amp;tt=77075&amp;b=541&amp;ni=20&amp;sigr=110ta03dh&amp;sigi=113eevt4h&amp;sigb=13c3pbev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ree-clip-art.com/members/content/cgi-bin/imageFolio.cgi?direct=Border_Clip_Art&amp;img=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lassroomclipart.com/cgi-bin/kids/imageFolio.cgi?action=view&amp;link=Clipart/School&amp;image=29-4-078ga.jpg&amp;img=120&amp;tt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.vn/imgres?imgurl=http://www.pawneeschools.com/pages/uploaded_images/School_Clip_Art_162.gif&amp;imgrefurl=http://www.pawneeschools.com/vnews/display.v/ART/4a8365e6559ee&amp;usg=__K-P5AFH-66m3tY48R2dB6yfnooc=&amp;h=618&amp;w=725&amp;sz=139&amp;hl=vi&amp;start=93&amp;um=1&amp;tbnid=6cAccQu-ux9EEM:&amp;tbnh=119&amp;tbnw=140&amp;prev=/images?q=clip+art+SCHOOL&amp;ndsp=20&amp;hl=vi&amp;sa=N&amp;start=80&amp;um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62000" y="4876800"/>
            <a:ext cx="7239000" cy="1752600"/>
          </a:xfrm>
        </p:spPr>
        <p:txBody>
          <a:bodyPr/>
          <a:lstStyle/>
          <a:p>
            <a:pPr eaLnBrk="1" hangingPunct="1"/>
            <a:endParaRPr lang="en-US" sz="480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1447800"/>
            <a:ext cx="6781800" cy="2202597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Times New Roman" pitchFamily="18" charset="0"/>
              </a:rPr>
              <a:t>Khoa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Times New Roman" pitchFamily="18" charset="0"/>
              </a:rPr>
              <a:t>học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Times New Roman" pitchFamily="18" charset="0"/>
              </a:rPr>
              <a:t>: Con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Times New Roman" pitchFamily="18" charset="0"/>
              </a:rPr>
              <a:t>ng</a:t>
            </a:r>
            <a:r>
              <a:rPr lang="vi-V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Times New Roman" pitchFamily="18" charset="0"/>
              </a:rPr>
              <a:t>ười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Times New Roman" pitchFamily="18" charset="0"/>
              </a:rPr>
              <a:t>cần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Times New Roman" pitchFamily="18" charset="0"/>
              </a:rPr>
              <a:t>gì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  <a:r>
              <a:rPr lang="vi-V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Times New Roman" pitchFamily="18" charset="0"/>
              </a:rPr>
              <a:t>để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Times New Roman" pitchFamily="18" charset="0"/>
              </a:rPr>
              <a:t>sống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11430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Trò ch</a:t>
            </a:r>
            <a:r>
              <a:rPr lang="vi-VN" smtClean="0">
                <a:latin typeface="Arial" charset="0"/>
              </a:rPr>
              <a:t>ơ</a:t>
            </a:r>
            <a:r>
              <a:rPr lang="en-US" smtClean="0">
                <a:latin typeface="Arial" charset="0"/>
              </a:rPr>
              <a:t>i: Cuộc hành </a:t>
            </a:r>
            <a:r>
              <a:rPr lang="vi-VN" smtClean="0">
                <a:latin typeface="Arial" charset="0"/>
              </a:rPr>
              <a:t>đế</a:t>
            </a:r>
            <a:r>
              <a:rPr lang="en-US" smtClean="0">
                <a:latin typeface="Arial" charset="0"/>
              </a:rPr>
              <a:t>n hành tinh khác.</a:t>
            </a:r>
          </a:p>
        </p:txBody>
      </p:sp>
      <p:pic>
        <p:nvPicPr>
          <p:cNvPr id="11267" name="Content Placeholder 7" descr="http://www.londonderrynh.net/wp-content/uploads/2007/10/20071019_cartoonkids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381000"/>
            <a:ext cx="78486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r_12_c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2667000" cy="655638"/>
          </a:xfrm>
        </p:spPr>
        <p:txBody>
          <a:bodyPr/>
          <a:lstStyle/>
          <a:p>
            <a:r>
              <a:rPr lang="en-US" u="sng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Luật ch</a:t>
            </a:r>
            <a:r>
              <a:rPr lang="vi-VN" u="sng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ơ</a:t>
            </a:r>
            <a:r>
              <a:rPr lang="en-US" u="sng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65532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>
                <a:latin typeface="Arial" charset="0"/>
                <a:cs typeface="Times New Roman" pitchFamily="18" charset="0"/>
              </a:rPr>
              <a:t>Mỗi nhóm </a:t>
            </a:r>
            <a:r>
              <a:rPr lang="vi-VN" smtClean="0">
                <a:cs typeface="Times New Roman" pitchFamily="18" charset="0"/>
              </a:rPr>
              <a:t>đượ</a:t>
            </a:r>
            <a:r>
              <a:rPr lang="en-US" smtClean="0">
                <a:latin typeface="Arial" charset="0"/>
                <a:cs typeface="Times New Roman" pitchFamily="18" charset="0"/>
              </a:rPr>
              <a:t>c nhận 20 tấm phiếu.</a:t>
            </a:r>
          </a:p>
          <a:p>
            <a:pPr>
              <a:buFontTx/>
              <a:buChar char="-"/>
            </a:pPr>
            <a:r>
              <a:rPr lang="en-US" smtClean="0">
                <a:latin typeface="Arial" charset="0"/>
                <a:cs typeface="Times New Roman" pitchFamily="18" charset="0"/>
              </a:rPr>
              <a:t>Vòng 1: Mỗi nhóm chọn ra 20 tấm phiếu cần mang theo, các tấm còn lại nộp cho GV.</a:t>
            </a:r>
          </a:p>
          <a:p>
            <a:pPr>
              <a:buFontTx/>
              <a:buChar char="-"/>
            </a:pPr>
            <a:r>
              <a:rPr lang="en-US" smtClean="0">
                <a:latin typeface="Arial" charset="0"/>
                <a:cs typeface="Times New Roman" pitchFamily="18" charset="0"/>
              </a:rPr>
              <a:t>Vòng 2: Mỗi nhóm chọn 6 tấm mang theo, còn lại nốp cho GV.</a:t>
            </a:r>
          </a:p>
          <a:p>
            <a:pPr>
              <a:buFontTx/>
              <a:buChar char="-"/>
            </a:pPr>
            <a:r>
              <a:rPr lang="en-US" smtClean="0">
                <a:latin typeface="Arial" charset="0"/>
                <a:cs typeface="Times New Roman" pitchFamily="18" charset="0"/>
              </a:rPr>
              <a:t>Tổng kết: Các nhóm so sánh kết quả, giải thích tại sao lại lựa chọn nh</a:t>
            </a:r>
            <a:r>
              <a:rPr lang="vi-VN" smtClean="0">
                <a:cs typeface="Times New Roman" pitchFamily="18" charset="0"/>
              </a:rPr>
              <a:t>ư</a:t>
            </a:r>
            <a:r>
              <a:rPr lang="en-US" smtClean="0">
                <a:latin typeface="Arial" charset="0"/>
                <a:cs typeface="Times New Roman" pitchFamily="18" charset="0"/>
              </a:rPr>
              <a:t> vậy?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5105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85800" y="4724400"/>
            <a:ext cx="8229600" cy="1143000"/>
          </a:xfrm>
        </p:spPr>
        <p:txBody>
          <a:bodyPr/>
          <a:lstStyle/>
          <a:p>
            <a:r>
              <a:rPr lang="en-US" sz="6000" smtClean="0">
                <a:latin typeface="Arial" charset="0"/>
                <a:cs typeface="Times New Roman" pitchFamily="18" charset="0"/>
              </a:rPr>
              <a:t>Học thuộc ghi nhớ</a:t>
            </a:r>
          </a:p>
        </p:txBody>
      </p:sp>
      <p:pic>
        <p:nvPicPr>
          <p:cNvPr id="13316" name="Picture 3" descr="http://www.lasalle2.org/ClipArt/School/nschool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0"/>
            <a:ext cx="3352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219200" y="1066800"/>
            <a:ext cx="3200400" cy="1143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u="sng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Dặn</a:t>
            </a:r>
            <a:r>
              <a:rPr lang="en-US" sz="3600" b="1" u="sng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dò</a:t>
            </a:r>
            <a:endParaRPr lang="en-US" sz="3600" b="1" u="sng" dirty="0">
              <a:solidFill>
                <a:srgbClr val="0000CC"/>
              </a:solidFill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wut_14_c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752600"/>
            <a:ext cx="66294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Em hãy liệt kê tất cả những gì em cần có cho cuộc sống của mình.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209800" y="3962400"/>
            <a:ext cx="5486400" cy="1371600"/>
          </a:xfrm>
          <a:prstGeom prst="cloudCallout">
            <a:avLst>
              <a:gd name="adj1" fmla="val -7485"/>
              <a:gd name="adj2" fmla="val -104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CC"/>
                </a:solidFill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CC"/>
                </a:solidFill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2590800"/>
            <a:ext cx="2209800" cy="685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Không khí.</a:t>
            </a:r>
          </a:p>
        </p:txBody>
      </p:sp>
      <p:pic>
        <p:nvPicPr>
          <p:cNvPr id="36866" name="Picture 2" descr="http://tintuc.bacsi.com/images/stories/AA-Oanh/2009/Nov/23/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362200" cy="2133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http://upanh.com/uploads/17-Feb-2009/16zpxlrpu9aydo5e0h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0"/>
            <a:ext cx="2743200" cy="2133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05200" y="2514600"/>
            <a:ext cx="1828800" cy="533400"/>
          </a:xfrm>
        </p:spPr>
        <p:txBody>
          <a:bodyPr/>
          <a:lstStyle/>
          <a:p>
            <a:pPr algn="l" eaLnBrk="1" hangingPunct="1"/>
            <a:r>
              <a:rPr lang="en-US" smtClean="0">
                <a:latin typeface="Arial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Thức </a:t>
            </a:r>
            <a:r>
              <a:rPr lang="vi-VN" sz="3200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ă</a:t>
            </a:r>
            <a:r>
              <a:rPr lang="en-US" sz="3200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n</a:t>
            </a:r>
          </a:p>
        </p:txBody>
      </p:sp>
      <p:pic>
        <p:nvPicPr>
          <p:cNvPr id="9" name="Picture 6" descr="http://www.hoahodiep.com/editor/assets/ly%20va%20nuo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28600"/>
            <a:ext cx="2590800" cy="1828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781800" y="2133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n</a:t>
            </a:r>
            <a:r>
              <a:rPr lang="vi-VN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ướ</a:t>
            </a: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c</a:t>
            </a:r>
          </a:p>
        </p:txBody>
      </p:sp>
      <p:pic>
        <p:nvPicPr>
          <p:cNvPr id="11" name="Picture 2" descr="http://files.myopera.com/bt-phongthuyvietnam/blog/nha%20dep%2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81400"/>
            <a:ext cx="2514600" cy="2209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09600" y="60198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ở</a:t>
            </a:r>
          </a:p>
        </p:txBody>
      </p:sp>
      <p:pic>
        <p:nvPicPr>
          <p:cNvPr id="13" name="Picture 2" descr="http://nhuan44.10s.vn/store/2572/gioithieu/382008301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657600"/>
            <a:ext cx="2590800" cy="2209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3505200" y="59436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Quần</a:t>
            </a: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áo</a:t>
            </a:r>
            <a:endParaRPr lang="en-US" sz="3200" dirty="0">
              <a:solidFill>
                <a:srgbClr val="0000CC"/>
              </a:solidFill>
              <a:latin typeface="Arial"/>
              <a:ea typeface="+mj-ea"/>
              <a:cs typeface="Times New Roman" pitchFamily="18" charset="0"/>
            </a:endParaRPr>
          </a:p>
        </p:txBody>
      </p:sp>
      <p:pic>
        <p:nvPicPr>
          <p:cNvPr id="15" name="Picture 2" descr="http://images.family.channelvn.net/Images/Uploaded/thuyha/2008/07/2008714103044822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657600"/>
            <a:ext cx="2819400" cy="2209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5867400" y="60198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Ph</a:t>
            </a:r>
            <a:r>
              <a:rPr lang="vi-VN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ươ</a:t>
            </a: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ng</a:t>
            </a: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tiện</a:t>
            </a: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i</a:t>
            </a: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lại</a:t>
            </a:r>
            <a:endParaRPr lang="en-US" sz="3200" dirty="0">
              <a:solidFill>
                <a:srgbClr val="0000CC"/>
              </a:solidFill>
              <a:latin typeface="Arial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  <p:bldP spid="10" grpId="0" autoUpdateAnimBg="0"/>
      <p:bldP spid="12" grpId="0" autoUpdateAnimBg="0"/>
      <p:bldP spid="14" grpId="0" autoUpdateAnimBg="0"/>
      <p:bldP spid="1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vinh.edu.vn/images/news/images119883_chuy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124200" cy="1828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2209800"/>
            <a:ext cx="1600200" cy="685800"/>
          </a:xfrm>
        </p:spPr>
        <p:txBody>
          <a:bodyPr/>
          <a:lstStyle/>
          <a:p>
            <a:r>
              <a:rPr lang="en-US" sz="3200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Vui ch</a:t>
            </a:r>
            <a:r>
              <a:rPr lang="vi-VN" sz="3200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ơ</a:t>
            </a:r>
            <a:r>
              <a:rPr lang="en-US" sz="3200" smtClean="0">
                <a:solidFill>
                  <a:srgbClr val="0000CC"/>
                </a:solidFill>
                <a:latin typeface="Arial" charset="0"/>
                <a:cs typeface="Times New Roman" pitchFamily="18" charset="0"/>
              </a:rPr>
              <a:t>i</a:t>
            </a:r>
          </a:p>
        </p:txBody>
      </p:sp>
      <p:pic>
        <p:nvPicPr>
          <p:cNvPr id="8" name="Picture 2" descr="http://www.xemnhanh.vn/index/administrator/fckeditor/image/xem_ti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8600"/>
            <a:ext cx="2895600" cy="1828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itle 6"/>
          <p:cNvSpPr txBox="1">
            <a:spLocks/>
          </p:cNvSpPr>
          <p:nvPr/>
        </p:nvSpPr>
        <p:spPr bwMode="auto">
          <a:xfrm>
            <a:off x="3962400" y="22098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trí</a:t>
            </a:r>
            <a:endParaRPr lang="en-US" sz="3200" dirty="0">
              <a:solidFill>
                <a:srgbClr val="0000CC"/>
              </a:solidFill>
              <a:latin typeface="Arial"/>
              <a:ea typeface="+mj-ea"/>
              <a:cs typeface="Times New Roman" pitchFamily="18" charset="0"/>
            </a:endParaRPr>
          </a:p>
        </p:txBody>
      </p:sp>
      <p:pic>
        <p:nvPicPr>
          <p:cNvPr id="10" name="Picture 2" descr="http://images.timnhanh.com/blog/200812/31/113682012306948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28600"/>
            <a:ext cx="2514600" cy="1905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itle 6"/>
          <p:cNvSpPr txBox="1">
            <a:spLocks/>
          </p:cNvSpPr>
          <p:nvPr/>
        </p:nvSpPr>
        <p:spPr bwMode="auto">
          <a:xfrm>
            <a:off x="6705600" y="22098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bè</a:t>
            </a:r>
            <a:endParaRPr lang="en-US" sz="3200" dirty="0">
              <a:solidFill>
                <a:srgbClr val="0000CC"/>
              </a:solidFill>
              <a:latin typeface="Arial"/>
              <a:ea typeface="+mj-ea"/>
              <a:cs typeface="Times New Roman" pitchFamily="18" charset="0"/>
            </a:endParaRPr>
          </a:p>
        </p:txBody>
      </p:sp>
      <p:pic>
        <p:nvPicPr>
          <p:cNvPr id="48132" name="Picture 4" descr="http://image.tin247.com/dantri/091018110045-83-4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276600"/>
            <a:ext cx="3581400" cy="2676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Title 6"/>
          <p:cNvSpPr txBox="1">
            <a:spLocks/>
          </p:cNvSpPr>
          <p:nvPr/>
        </p:nvSpPr>
        <p:spPr bwMode="auto">
          <a:xfrm>
            <a:off x="1066800" y="60198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Ch</a:t>
            </a:r>
            <a:r>
              <a:rPr lang="vi-VN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ă</a:t>
            </a:r>
            <a:r>
              <a:rPr lang="en-US" sz="32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m </a:t>
            </a:r>
            <a:r>
              <a:rPr lang="en-US" sz="32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sóc</a:t>
            </a:r>
            <a:endParaRPr lang="en-US" sz="3200" dirty="0">
              <a:solidFill>
                <a:srgbClr val="0000CC"/>
              </a:solidFill>
              <a:latin typeface="Arial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274638"/>
            <a:ext cx="5105400" cy="1143000"/>
          </a:xfrm>
          <a:prstGeom prst="cloudCallout">
            <a:avLst>
              <a:gd name="adj1" fmla="val 18827"/>
              <a:gd name="adj2" fmla="val 549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00CC"/>
                </a:solidFill>
                <a:latin typeface="Arial"/>
                <a:cs typeface="Times New Roman" pitchFamily="18" charset="0"/>
              </a:rPr>
              <a:t>Con </a:t>
            </a:r>
            <a:r>
              <a:rPr lang="en-US" sz="3600" dirty="0" err="1" smtClean="0">
                <a:solidFill>
                  <a:srgbClr val="0000CC"/>
                </a:solidFill>
                <a:latin typeface="Arial"/>
                <a:cs typeface="Times New Roman" pitchFamily="18" charset="0"/>
              </a:rPr>
              <a:t>ng</a:t>
            </a:r>
            <a:r>
              <a:rPr lang="vi-VN" sz="3600" dirty="0" smtClean="0">
                <a:solidFill>
                  <a:srgbClr val="0000CC"/>
                </a:solidFill>
                <a:cs typeface="Times New Roman" pitchFamily="18" charset="0"/>
              </a:rPr>
              <a:t>ười</a:t>
            </a:r>
            <a:r>
              <a:rPr lang="en-US" sz="3600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/>
                <a:cs typeface="Times New Roman" pitchFamily="18" charset="0"/>
              </a:rPr>
              <a:t>cần</a:t>
            </a:r>
            <a:endParaRPr lang="en-US" sz="3600" dirty="0">
              <a:solidFill>
                <a:srgbClr val="0000CC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66800" y="60198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       </a:t>
            </a:r>
            <a:r>
              <a:rPr lang="en-US" sz="60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Bạn</a:t>
            </a:r>
            <a:r>
              <a:rPr lang="en-US" sz="60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bè-học</a:t>
            </a:r>
            <a:r>
              <a:rPr lang="en-US" sz="6000" dirty="0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Arial"/>
                <a:ea typeface="+mj-ea"/>
                <a:cs typeface="Times New Roman" pitchFamily="18" charset="0"/>
              </a:rPr>
              <a:t>tập</a:t>
            </a:r>
            <a:endParaRPr lang="en-US" sz="6000" dirty="0">
              <a:solidFill>
                <a:srgbClr val="0000CC"/>
              </a:solidFill>
              <a:latin typeface="Arial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7171" name="Content Placeholder 5" descr="Click to view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533400" y="457200"/>
            <a:ext cx="82296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u="sng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Con </a:t>
            </a:r>
            <a:r>
              <a:rPr lang="en-US" sz="3600" b="1" u="sng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ng</a:t>
            </a:r>
            <a:r>
              <a:rPr lang="vi-VN" sz="3600" b="1" u="sng" dirty="0">
                <a:solidFill>
                  <a:srgbClr val="0000CC"/>
                </a:solidFill>
                <a:cs typeface="Times New Roman" pitchFamily="18" charset="0"/>
              </a:rPr>
              <a:t>ười</a:t>
            </a:r>
            <a:r>
              <a:rPr lang="en-US" sz="3600" b="1" u="sng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cần</a:t>
            </a:r>
            <a:r>
              <a:rPr lang="en-US" sz="3600" b="1" u="sng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3600" b="1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cs typeface="Times New Roman" pitchFamily="18" charset="0"/>
              </a:rPr>
              <a:t>ă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n.</a:t>
            </a:r>
          </a:p>
          <a:p>
            <a:pPr>
              <a:buFontTx/>
              <a:buChar char="-"/>
              <a:defRPr/>
            </a:pP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Uống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 n</a:t>
            </a:r>
            <a:r>
              <a:rPr lang="vi-VN" sz="3600" b="1" dirty="0">
                <a:solidFill>
                  <a:schemeClr val="tx1"/>
                </a:solidFill>
                <a:cs typeface="Times New Roman" pitchFamily="18" charset="0"/>
              </a:rPr>
              <a:t>ướ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c.</a:t>
            </a:r>
          </a:p>
          <a:p>
            <a:pPr>
              <a:buFontTx/>
              <a:buChar char="-"/>
              <a:defRPr/>
            </a:pP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 ở.</a:t>
            </a:r>
          </a:p>
          <a:p>
            <a:pPr>
              <a:buFontTx/>
              <a:buChar char="-"/>
              <a:defRPr/>
            </a:pP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Ph</a:t>
            </a:r>
            <a:r>
              <a:rPr lang="vi-VN" sz="3600" b="1" dirty="0">
                <a:solidFill>
                  <a:schemeClr val="tx1"/>
                </a:solidFill>
                <a:cs typeface="Times New Roman" pitchFamily="18" charset="0"/>
              </a:rPr>
              <a:t>ươ</a:t>
            </a: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ng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tiện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cs typeface="Times New Roman" pitchFamily="18" charset="0"/>
              </a:rPr>
              <a:t>đ</a:t>
            </a: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i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bè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ch</a:t>
            </a:r>
            <a:r>
              <a:rPr lang="vi-VN" sz="3600" b="1" dirty="0">
                <a:solidFill>
                  <a:schemeClr val="tx1"/>
                </a:solidFill>
                <a:cs typeface="Times New Roman" pitchFamily="18" charset="0"/>
              </a:rPr>
              <a:t>ơ</a:t>
            </a: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i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ch</a:t>
            </a:r>
            <a:r>
              <a:rPr lang="vi-VN" sz="3600" b="1" dirty="0">
                <a:solidFill>
                  <a:schemeClr val="tx1"/>
                </a:solidFill>
                <a:cs typeface="Times New Roman" pitchFamily="18" charset="0"/>
              </a:rPr>
              <a:t>ă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m </a:t>
            </a:r>
            <a:r>
              <a:rPr lang="en-US" sz="3600" b="1" dirty="0" err="1">
                <a:solidFill>
                  <a:schemeClr val="tx1"/>
                </a:solidFill>
                <a:latin typeface="Arial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chemeClr val="tx1"/>
                </a:solidFill>
                <a:latin typeface="Arial"/>
                <a:cs typeface="Times New Roman" pitchFamily="18" charset="0"/>
              </a:rPr>
              <a:t>.</a:t>
            </a:r>
          </a:p>
        </p:txBody>
      </p:sp>
      <p:pic>
        <p:nvPicPr>
          <p:cNvPr id="7173" name="Picture 8" descr="http://t0.gstatic.com/images?q=tbn:6cAccQu-ux9EEM:http://www.pawneeschools.com/pages/uploaded_images/School_Clip_Art_162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676400"/>
            <a:ext cx="388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n nguoi can gi de son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  <p:pic>
        <p:nvPicPr>
          <p:cNvPr id="9219" name="Content Placeholder 3" descr="http://www.sirpaul.co.za/_borders/rotat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Oval 4"/>
          <p:cNvSpPr/>
          <p:nvPr/>
        </p:nvSpPr>
        <p:spPr>
          <a:xfrm>
            <a:off x="3048000" y="2286000"/>
            <a:ext cx="3048000" cy="2057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: 2 </a:t>
            </a:r>
            <a:r>
              <a:rPr lang="en-US" sz="3600" b="1" dirty="0" err="1">
                <a:solidFill>
                  <a:srgbClr val="0000CC"/>
                </a:solidFill>
                <a:latin typeface="Arial"/>
                <a:cs typeface="Times New Roman" pitchFamily="18" charset="0"/>
              </a:rPr>
              <a:t>phút</a:t>
            </a:r>
            <a:endParaRPr lang="en-US" sz="3600" b="1" dirty="0">
              <a:solidFill>
                <a:srgbClr val="0000CC"/>
              </a:solidFill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304800"/>
          <a:ext cx="8686800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741"/>
                <a:gridCol w="1647497"/>
                <a:gridCol w="1497724"/>
                <a:gridCol w="1422838"/>
              </a:tblGrid>
              <a:tr h="62601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1.Không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N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3.Ánh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4.Nhiệt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3394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Ph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tiện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9.Tình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bè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r>
                        <a:rPr lang="vi-VN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ường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6951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305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Slide 1</vt:lpstr>
      <vt:lpstr>Em hãy liệt kê tất cả những gì em cần có cho cuộc sống của mình.</vt:lpstr>
      <vt:lpstr> Thức ăn</vt:lpstr>
      <vt:lpstr>Vui chơi</vt:lpstr>
      <vt:lpstr>Con người cần</vt:lpstr>
      <vt:lpstr>Slide 6</vt:lpstr>
      <vt:lpstr>Slide 7</vt:lpstr>
      <vt:lpstr>Slide 8</vt:lpstr>
      <vt:lpstr>Slide 9</vt:lpstr>
      <vt:lpstr>Trò chơi: Cuộc hành đến hành tinh khác.</vt:lpstr>
      <vt:lpstr>Luật chơi:</vt:lpstr>
      <vt:lpstr>Học thuộc ghi nhớ</vt:lpstr>
    </vt:vector>
  </TitlesOfParts>
  <Company>Mobile:0979696247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59</cp:revision>
  <dcterms:created xsi:type="dcterms:W3CDTF">2010-07-29T07:22:14Z</dcterms:created>
  <dcterms:modified xsi:type="dcterms:W3CDTF">2016-06-30T01:08:04Z</dcterms:modified>
</cp:coreProperties>
</file>