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0F72F9-231A-472C-96A1-F0E209B5F771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94B6E4-DB2C-4CD3-8ECA-0A86696D33C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9"/>
          <p:cNvSpPr>
            <a:spLocks noChangeArrowheads="1" noChangeShapeType="1" noTextEdit="1"/>
          </p:cNvSpPr>
          <p:nvPr/>
        </p:nvSpPr>
        <p:spPr bwMode="auto">
          <a:xfrm>
            <a:off x="119063" y="1295400"/>
            <a:ext cx="8905875" cy="2551113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XIN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KÍNH CHÀO CÁC THẦY CÔ!</a:t>
            </a:r>
          </a:p>
        </p:txBody>
      </p:sp>
      <p:pic>
        <p:nvPicPr>
          <p:cNvPr id="4" name="Picture 13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352800"/>
            <a:ext cx="7162800" cy="2887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2971800"/>
            <a:ext cx="9448800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200" dirty="0">
              <a:solidFill>
                <a:srgbClr val="0000FF"/>
              </a:solidFill>
            </a:endParaRPr>
          </a:p>
          <a:p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*Em hãy đọc thơ(hát, múa kể chuyện…) về Bác Hồ?</a:t>
            </a:r>
            <a:endParaRPr lang="en-US" sz="2200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33CC"/>
              </a:solidFill>
            </a:endParaRPr>
          </a:p>
          <a:p>
            <a:pPr>
              <a:spcBef>
                <a:spcPct val="50000"/>
              </a:spcBef>
            </a:pPr>
            <a:endParaRPr lang="en-US" sz="2300" dirty="0">
              <a:solidFill>
                <a:srgbClr val="0033CC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-426020"/>
            <a:ext cx="2335212" cy="12954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</a:rPr>
              <a:t>Đạo đức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38200" y="83820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Thực hành kĩ năng giữa học kì I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1752600" y="1524000"/>
            <a:ext cx="58674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Hái hoa dân chủ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88848" y="2286000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, Giữ lời hứa với tất cả mọi người</a:t>
            </a: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85800" y="4724400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, Chỉ cần tự làm lất những việc mình yêu thích.</a:t>
            </a: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13472" y="28956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b,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ó thể hứa mọi điều còn thực hiện được hay không thì không quan trọng.</a:t>
            </a: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838200" y="4495800"/>
            <a:ext cx="687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05728" y="5385325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, An ủi, động viên, giúp đỡ bạn phù hợp với khả năng của mình.</a:t>
            </a: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6920" y="2261160"/>
            <a:ext cx="5334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6920" y="2902555"/>
            <a:ext cx="5334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0" y="4648200"/>
            <a:ext cx="5334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6920" y="5285510"/>
            <a:ext cx="5334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90045" y="2209835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CC3300"/>
                </a:solidFill>
                <a:latin typeface="Times New Roman" pitchFamily="18" charset="0"/>
              </a:rPr>
              <a:t>Đ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83120" y="2926165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152400" y="4724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83120" y="539225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C3300"/>
                </a:solidFill>
                <a:latin typeface="Times New Roman" pitchFamily="18" charset="0"/>
              </a:rPr>
              <a:t>Đ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3581400" y="-457200"/>
            <a:ext cx="2335212" cy="12954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/>
            </a:r>
            <a:b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en-US" sz="2800" b="1" i="0" u="sng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Đạo đức</a:t>
            </a:r>
            <a:endParaRPr kumimoji="0" lang="en-US" sz="2800" b="1" i="0" u="sng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838200" y="80702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Thực hành kĩ năng giữa học kì I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63240" y="1295400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Bài 1: Hãy điền vào ô       chữ Đ trước những hành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vi đúng 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chữ S trước những hành vi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sai.</a:t>
            </a: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609600" y="3581400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c, Trẻ em có bổn phận quan tâm chăm sóc những người thân trong gia đình</a:t>
            </a: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6915" y="3736194"/>
            <a:ext cx="5334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90040" y="3684869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CC3300"/>
                </a:solidFill>
                <a:latin typeface="Times New Roman" pitchFamily="18" charset="0"/>
              </a:rPr>
              <a:t>Đ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054930" y="1246905"/>
            <a:ext cx="4572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 animBg="1"/>
      <p:bldP spid="10" grpId="0" animBg="1"/>
      <p:bldP spid="11" grpId="0" animBg="1"/>
      <p:bldP spid="12" grpId="0" animBg="1"/>
      <p:bldP spid="13" grpId="0"/>
      <p:bldP spid="20" grpId="0"/>
      <p:bldP spid="21" grpId="0"/>
      <p:bldP spid="22" grpId="0" animBg="1"/>
      <p:bldP spid="23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86000" y="0"/>
            <a:ext cx="3352800" cy="1470025"/>
          </a:xfrm>
        </p:spPr>
        <p:txBody>
          <a:bodyPr/>
          <a:lstStyle/>
          <a:p>
            <a:pPr eaLnBrk="1" hangingPunct="1"/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  <a:t>Đạo đức </a:t>
            </a:r>
          </a:p>
        </p:txBody>
      </p:sp>
      <p:sp>
        <p:nvSpPr>
          <p:cNvPr id="6" name="Horizontal Scroll 5"/>
          <p:cNvSpPr/>
          <p:nvPr/>
        </p:nvSpPr>
        <p:spPr>
          <a:xfrm>
            <a:off x="1752600" y="1524000"/>
            <a:ext cx="58674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Hái hoa dân chủ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C:\Users\Public\Pictures\Sample Pictures\Hydrange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048000"/>
            <a:ext cx="2082800" cy="1562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3" name="Picture 3" descr="C:\Users\Public\Pictures\Sample Pictures\Tulip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572000"/>
            <a:ext cx="2286000" cy="1714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0484" name="Picture 4" descr="C:\Users\Public\Pictures\Sample Pictures\Chrysanthemu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819400"/>
            <a:ext cx="22352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13" descr="Bauernba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648200"/>
            <a:ext cx="2362200" cy="15925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2971800"/>
            <a:ext cx="9448800" cy="3054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200" dirty="0">
              <a:solidFill>
                <a:srgbClr val="0000FF"/>
              </a:solidFill>
            </a:endParaRPr>
          </a:p>
          <a:p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*Em có tán thành với ý kiến sau không?Vì sao?</a:t>
            </a:r>
            <a:endParaRPr lang="en-US" sz="2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solidFill>
                  <a:srgbClr val="0000FF"/>
                </a:solidFill>
              </a:rPr>
              <a:t>            </a:t>
            </a:r>
          </a:p>
          <a:p>
            <a:r>
              <a:rPr lang="en-US" sz="2200" dirty="0" smtClean="0">
                <a:solidFill>
                  <a:srgbClr val="0000FF"/>
                </a:solidFill>
              </a:rPr>
              <a:t>          - Chỉ </a:t>
            </a:r>
            <a:r>
              <a:rPr lang="en-US" sz="2200" dirty="0">
                <a:solidFill>
                  <a:srgbClr val="0000FF"/>
                </a:solidFill>
              </a:rPr>
              <a:t>khi nào ông bà, cha me đau ốm mới quan tâm chăm sóc.</a:t>
            </a:r>
          </a:p>
          <a:p>
            <a:endParaRPr lang="en-US" sz="2200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33CC"/>
              </a:solidFill>
            </a:endParaRPr>
          </a:p>
          <a:p>
            <a:pPr>
              <a:spcBef>
                <a:spcPct val="50000"/>
              </a:spcBef>
            </a:pPr>
            <a:endParaRPr lang="en-US" sz="2300" dirty="0">
              <a:solidFill>
                <a:srgbClr val="0033CC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-426020"/>
            <a:ext cx="2335212" cy="12954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</a:rPr>
              <a:t>Đạo đức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38200" y="83820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Thực hành kĩ năng giữa học kì I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1752600" y="1524000"/>
            <a:ext cx="58674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Hái hoa dân chủ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86000" y="0"/>
            <a:ext cx="3352800" cy="1470025"/>
          </a:xfrm>
        </p:spPr>
        <p:txBody>
          <a:bodyPr/>
          <a:lstStyle/>
          <a:p>
            <a:pPr eaLnBrk="1" hangingPunct="1"/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  <a:t>Đạo đức </a:t>
            </a:r>
          </a:p>
        </p:txBody>
      </p:sp>
      <p:sp>
        <p:nvSpPr>
          <p:cNvPr id="6" name="Horizontal Scroll 5"/>
          <p:cNvSpPr/>
          <p:nvPr/>
        </p:nvSpPr>
        <p:spPr>
          <a:xfrm>
            <a:off x="1752600" y="1524000"/>
            <a:ext cx="58674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Hái hoa dân chủ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C:\Users\Public\Pictures\Sample Pictures\Hydrange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048000"/>
            <a:ext cx="2082800" cy="1562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3" name="Picture 3" descr="C:\Users\Public\Pictures\Sample Pictures\Tulip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572000"/>
            <a:ext cx="2286000" cy="1714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0484" name="Picture 4" descr="C:\Users\Public\Pictures\Sample Pictures\Chrysanthemu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819400"/>
            <a:ext cx="22352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13" descr="Bauernba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648200"/>
            <a:ext cx="2362200" cy="15925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533400" y="2619376"/>
            <a:ext cx="8763000" cy="462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*Xử lí tình huống sau</a:t>
            </a:r>
            <a:r>
              <a:rPr lang="en-US" sz="2200" dirty="0" smtClean="0">
                <a:solidFill>
                  <a:srgbClr val="0000FF"/>
                </a:solidFill>
              </a:rPr>
              <a:t>:</a:t>
            </a:r>
          </a:p>
          <a:p>
            <a:endParaRPr lang="en-US" sz="2200" dirty="0">
              <a:solidFill>
                <a:srgbClr val="0000FF"/>
              </a:solidFill>
            </a:endParaRPr>
          </a:p>
          <a:p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*Hà được phân công giúp đỡ bạn Lan học yếu trong lớp nên Hà đến sớm và bảo Lan:</a:t>
            </a:r>
          </a:p>
          <a:p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-Cậu để tớ làm bài hộ cho nhanh rồi chúng mình cùng đi chơi nhảy dây.</a:t>
            </a:r>
            <a:endParaRPr lang="en-US" sz="2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solidFill>
                  <a:srgbClr val="0000FF"/>
                </a:solidFill>
              </a:rPr>
              <a:t>            </a:t>
            </a:r>
          </a:p>
          <a:p>
            <a:r>
              <a:rPr lang="en-US" sz="2200" dirty="0" smtClean="0">
                <a:solidFill>
                  <a:srgbClr val="0000FF"/>
                </a:solidFill>
              </a:rPr>
              <a:t>.</a:t>
            </a:r>
            <a:endParaRPr lang="en-US" sz="2200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33CC"/>
              </a:solidFill>
            </a:endParaRPr>
          </a:p>
          <a:p>
            <a:pPr>
              <a:spcBef>
                <a:spcPct val="50000"/>
              </a:spcBef>
            </a:pPr>
            <a:endParaRPr lang="en-US" sz="2300" dirty="0">
              <a:solidFill>
                <a:srgbClr val="0033CC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-426020"/>
            <a:ext cx="2335212" cy="12954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</a:rPr>
              <a:t>Đạo đức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38200" y="83820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Thực hành kĩ năng giữa học kì I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1676400" y="1143000"/>
            <a:ext cx="58674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Hái hoa dân chủ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4953000"/>
            <a:ext cx="83058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*Em có tán thành với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 làm đó của Hà 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không?Vì sao?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86000" y="0"/>
            <a:ext cx="3352800" cy="1470025"/>
          </a:xfrm>
        </p:spPr>
        <p:txBody>
          <a:bodyPr/>
          <a:lstStyle/>
          <a:p>
            <a:pPr eaLnBrk="1" hangingPunct="1"/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  <a:t>Đạo đức </a:t>
            </a:r>
          </a:p>
        </p:txBody>
      </p:sp>
      <p:sp>
        <p:nvSpPr>
          <p:cNvPr id="6" name="Horizontal Scroll 5"/>
          <p:cNvSpPr/>
          <p:nvPr/>
        </p:nvSpPr>
        <p:spPr>
          <a:xfrm>
            <a:off x="1752600" y="1524000"/>
            <a:ext cx="58674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Hái hoa dân chủ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C:\Users\Public\Pictures\Sample Pictures\Hydrange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048000"/>
            <a:ext cx="2082800" cy="1562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3" name="Picture 3" descr="C:\Users\Public\Pictures\Sample Pictures\Tulip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572000"/>
            <a:ext cx="2286000" cy="1714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0484" name="Picture 4" descr="C:\Users\Public\Pictures\Sample Pictures\Chrysanthemu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819400"/>
            <a:ext cx="22352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13" descr="Bauernba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648200"/>
            <a:ext cx="2362200" cy="15925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2971800"/>
            <a:ext cx="9448800" cy="277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200" dirty="0">
              <a:solidFill>
                <a:srgbClr val="0000FF"/>
              </a:solidFill>
            </a:endParaRPr>
          </a:p>
          <a:p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*Em hãy kể đôi điều về tình cảm, sự quan tâm chăm sóc của    ông bà, anh chị em trong gia đình?</a:t>
            </a:r>
            <a:endParaRPr lang="en-US" sz="2200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33CC"/>
              </a:solidFill>
            </a:endParaRPr>
          </a:p>
          <a:p>
            <a:pPr>
              <a:spcBef>
                <a:spcPct val="50000"/>
              </a:spcBef>
            </a:pPr>
            <a:endParaRPr lang="en-US" sz="2300" dirty="0">
              <a:solidFill>
                <a:srgbClr val="0033CC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-426020"/>
            <a:ext cx="2335212" cy="12954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</a:rPr>
              <a:t>Đạo đức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38200" y="83820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Thực hành kĩ năng giữa học kì I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1752600" y="1524000"/>
            <a:ext cx="58674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Hái hoa dân chủ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86000" y="0"/>
            <a:ext cx="3352800" cy="1470025"/>
          </a:xfrm>
        </p:spPr>
        <p:txBody>
          <a:bodyPr/>
          <a:lstStyle/>
          <a:p>
            <a:pPr eaLnBrk="1" hangingPunct="1"/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</a:rPr>
              <a:t>Đạo đức </a:t>
            </a:r>
          </a:p>
        </p:txBody>
      </p:sp>
      <p:sp>
        <p:nvSpPr>
          <p:cNvPr id="6" name="Horizontal Scroll 5"/>
          <p:cNvSpPr/>
          <p:nvPr/>
        </p:nvSpPr>
        <p:spPr>
          <a:xfrm>
            <a:off x="1752600" y="1524000"/>
            <a:ext cx="58674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Hái hoa dân chủ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C:\Users\Public\Pictures\Sample Pictures\Hydrange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048000"/>
            <a:ext cx="2082800" cy="1562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3" name="Picture 3" descr="C:\Users\Public\Pictures\Sample Pictures\Tulip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572000"/>
            <a:ext cx="2286000" cy="1714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0484" name="Picture 4" descr="C:\Users\Public\Pictures\Sample Pictures\Chrysanthemu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819400"/>
            <a:ext cx="22352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13" descr="Bauernba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648200"/>
            <a:ext cx="2362200" cy="15925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322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PowerPoint Presentation</vt:lpstr>
      <vt:lpstr>PowerPoint Presentation</vt:lpstr>
      <vt:lpstr> Đạo đức </vt:lpstr>
      <vt:lpstr> Đạo đức</vt:lpstr>
      <vt:lpstr> Đạo đức </vt:lpstr>
      <vt:lpstr> Đạo đức</vt:lpstr>
      <vt:lpstr> Đạo đức </vt:lpstr>
      <vt:lpstr> Đạo đức</vt:lpstr>
      <vt:lpstr> Đạo đức </vt:lpstr>
      <vt:lpstr> Đạo đức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Hoa</cp:lastModifiedBy>
  <cp:revision>3</cp:revision>
  <dcterms:created xsi:type="dcterms:W3CDTF">2013-11-01T23:46:25Z</dcterms:created>
  <dcterms:modified xsi:type="dcterms:W3CDTF">2018-01-19T09:13:48Z</dcterms:modified>
</cp:coreProperties>
</file>