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</p:sldMasterIdLst>
  <p:notesMasterIdLst>
    <p:notesMasterId r:id="rId24"/>
  </p:notesMasterIdLst>
  <p:sldIdLst>
    <p:sldId id="277" r:id="rId6"/>
    <p:sldId id="256" r:id="rId7"/>
    <p:sldId id="257" r:id="rId8"/>
    <p:sldId id="262" r:id="rId9"/>
    <p:sldId id="261" r:id="rId10"/>
    <p:sldId id="258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852ED-9DC9-4854-ABBD-F79FEFF3CBF6}" type="datetimeFigureOut">
              <a:rPr lang="vi-VN" smtClean="0"/>
              <a:t>12/10/2021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DB4E-FDCA-4413-85E5-040ED57420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26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496CD-130D-40B4-A9A8-6A2333E1E6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79873">
            <a:extLst>
              <a:ext uri="{FF2B5EF4-FFF2-40B4-BE49-F238E27FC236}">
                <a16:creationId xmlns:a16="http://schemas.microsoft.com/office/drawing/2014/main" id="{F7C045A3-B338-4A80-AD30-60854C562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文本占位符 79874">
            <a:extLst>
              <a:ext uri="{FF2B5EF4-FFF2-40B4-BE49-F238E27FC236}">
                <a16:creationId xmlns:a16="http://schemas.microsoft.com/office/drawing/2014/main" id="{0122C52E-F12A-4B39-A614-413E4AEC5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3428" name="灯片编号占位符 1">
            <a:extLst>
              <a:ext uri="{FF2B5EF4-FFF2-40B4-BE49-F238E27FC236}">
                <a16:creationId xmlns:a16="http://schemas.microsoft.com/office/drawing/2014/main" id="{283A81B9-0657-45CF-B99E-95C9FF0D8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AE1FC-E1BF-492F-8386-C5CA0B24B0F5}" type="slidenum">
              <a:rPr lang="en-US" altLang="zh-CN"/>
              <a:pPr/>
              <a:t>9</a:t>
            </a:fld>
            <a:endParaRPr lang="zh-CN" altLang="vi-VN"/>
          </a:p>
        </p:txBody>
      </p:sp>
    </p:spTree>
    <p:extLst>
      <p:ext uri="{BB962C8B-B14F-4D97-AF65-F5344CB8AC3E}">
        <p14:creationId xmlns:p14="http://schemas.microsoft.com/office/powerpoint/2010/main" val="425981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54273">
            <a:extLst>
              <a:ext uri="{FF2B5EF4-FFF2-40B4-BE49-F238E27FC236}">
                <a16:creationId xmlns:a16="http://schemas.microsoft.com/office/drawing/2014/main" id="{B545DEA0-FA0B-4287-A10B-0EDAD5B02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文本占位符 54274">
            <a:extLst>
              <a:ext uri="{FF2B5EF4-FFF2-40B4-BE49-F238E27FC236}">
                <a16:creationId xmlns:a16="http://schemas.microsoft.com/office/drawing/2014/main" id="{B3C4526E-B8DA-4310-9B9D-0AF85C0680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4452" name="灯片编号占位符 1">
            <a:extLst>
              <a:ext uri="{FF2B5EF4-FFF2-40B4-BE49-F238E27FC236}">
                <a16:creationId xmlns:a16="http://schemas.microsoft.com/office/drawing/2014/main" id="{F1E6CC46-B1AF-4711-9B30-155D5D6DE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61C959-E146-4875-BCD9-83E46D2C1732}" type="slidenum">
              <a:rPr lang="en-US" altLang="zh-CN">
                <a:solidFill>
                  <a:srgbClr val="000000"/>
                </a:solidFill>
              </a:rPr>
              <a:pPr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3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30721">
            <a:extLst>
              <a:ext uri="{FF2B5EF4-FFF2-40B4-BE49-F238E27FC236}">
                <a16:creationId xmlns:a16="http://schemas.microsoft.com/office/drawing/2014/main" id="{FDB09DB8-318D-4DC2-A2CD-8E201F2F2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文本占位符 30722">
            <a:extLst>
              <a:ext uri="{FF2B5EF4-FFF2-40B4-BE49-F238E27FC236}">
                <a16:creationId xmlns:a16="http://schemas.microsoft.com/office/drawing/2014/main" id="{1482FA38-AB76-4C22-887A-A00F52FD1F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5476" name="灯片编号占位符 1">
            <a:extLst>
              <a:ext uri="{FF2B5EF4-FFF2-40B4-BE49-F238E27FC236}">
                <a16:creationId xmlns:a16="http://schemas.microsoft.com/office/drawing/2014/main" id="{51CD4C83-8282-4823-844F-F9597CEB4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2F7A2C-B51F-490D-8360-750E6EF1B5C2}" type="slidenum">
              <a:rPr lang="en-US" altLang="zh-CN">
                <a:solidFill>
                  <a:srgbClr val="000000"/>
                </a:solidFill>
              </a:rPr>
              <a:pPr/>
              <a:t>18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6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7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B3A8B-6866-4C4B-83B6-CCB8350546C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0CD47-E643-4A0A-A9A1-2B15035D55BE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5416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C18D-BC72-4C30-9450-F74CB2380A9A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100AE-DFAD-48CA-B803-131B3CD6B954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10753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A4629-A390-4BBA-954E-604BDF5CB4F5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1418E-D081-4DEF-AE43-7966D00BBFB9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15250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8FF41-5420-4642-8B67-0CABDA61E4D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57968-C7AD-4826-A752-850BD20824E1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527016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2172282" y="1517374"/>
            <a:ext cx="2591365" cy="4657594"/>
          </a:xfrm>
          <a:custGeom>
            <a:avLst/>
            <a:gdLst>
              <a:gd name="connsiteX0" fmla="*/ 1336337 w 3455153"/>
              <a:gd name="connsiteY0" fmla="*/ 1065 h 4657594"/>
              <a:gd name="connsiteX1" fmla="*/ 2312881 w 3455153"/>
              <a:gd name="connsiteY1" fmla="*/ 257163 h 4657594"/>
              <a:gd name="connsiteX2" fmla="*/ 2843449 w 3455153"/>
              <a:gd name="connsiteY2" fmla="*/ 429537 h 4657594"/>
              <a:gd name="connsiteX3" fmla="*/ 3422166 w 3455153"/>
              <a:gd name="connsiteY3" fmla="*/ 764511 h 4657594"/>
              <a:gd name="connsiteX4" fmla="*/ 3107275 w 3455153"/>
              <a:gd name="connsiteY4" fmla="*/ 1851037 h 4657594"/>
              <a:gd name="connsiteX5" fmla="*/ 2771061 w 3455153"/>
              <a:gd name="connsiteY5" fmla="*/ 2862098 h 4657594"/>
              <a:gd name="connsiteX6" fmla="*/ 2175934 w 3455153"/>
              <a:gd name="connsiteY6" fmla="*/ 3944154 h 4657594"/>
              <a:gd name="connsiteX7" fmla="*/ 909187 w 3455153"/>
              <a:gd name="connsiteY7" fmla="*/ 3738064 h 4657594"/>
              <a:gd name="connsiteX8" fmla="*/ 862425 w 3455153"/>
              <a:gd name="connsiteY8" fmla="*/ 3759885 h 4657594"/>
              <a:gd name="connsiteX9" fmla="*/ 853143 w 3455153"/>
              <a:gd name="connsiteY9" fmla="*/ 3785571 h 4657594"/>
              <a:gd name="connsiteX10" fmla="*/ 1257222 w 3455153"/>
              <a:gd name="connsiteY10" fmla="*/ 4657594 h 4657594"/>
              <a:gd name="connsiteX11" fmla="*/ 873813 w 3455153"/>
              <a:gd name="connsiteY11" fmla="*/ 4373840 h 4657594"/>
              <a:gd name="connsiteX12" fmla="*/ 659891 w 3455153"/>
              <a:gd name="connsiteY12" fmla="*/ 3647975 h 4657594"/>
              <a:gd name="connsiteX13" fmla="*/ 663671 w 3455153"/>
              <a:gd name="connsiteY13" fmla="*/ 3610620 h 4657594"/>
              <a:gd name="connsiteX14" fmla="*/ 2402 w 3455153"/>
              <a:gd name="connsiteY14" fmla="*/ 2858615 h 4657594"/>
              <a:gd name="connsiteX15" fmla="*/ 207263 w 3455153"/>
              <a:gd name="connsiteY15" fmla="*/ 1780726 h 4657594"/>
              <a:gd name="connsiteX16" fmla="*/ 567544 w 3455153"/>
              <a:gd name="connsiteY16" fmla="*/ 729963 h 4657594"/>
              <a:gd name="connsiteX17" fmla="*/ 1336337 w 3455153"/>
              <a:gd name="connsiteY17" fmla="*/ 1065 h 46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153" h="4657594">
                <a:moveTo>
                  <a:pt x="1336337" y="1065"/>
                </a:moveTo>
                <a:cubicBezTo>
                  <a:pt x="1671245" y="15613"/>
                  <a:pt x="1997223" y="162453"/>
                  <a:pt x="2312881" y="257163"/>
                </a:cubicBezTo>
                <a:cubicBezTo>
                  <a:pt x="2487903" y="310732"/>
                  <a:pt x="2668427" y="375969"/>
                  <a:pt x="2843449" y="429537"/>
                </a:cubicBezTo>
                <a:cubicBezTo>
                  <a:pt x="3061452" y="498638"/>
                  <a:pt x="3332406" y="528794"/>
                  <a:pt x="3422166" y="764511"/>
                </a:cubicBezTo>
                <a:cubicBezTo>
                  <a:pt x="3561447" y="1105243"/>
                  <a:pt x="3221755" y="1534247"/>
                  <a:pt x="3107275" y="1851037"/>
                </a:cubicBezTo>
                <a:cubicBezTo>
                  <a:pt x="2978011" y="2181844"/>
                  <a:pt x="2883132" y="2525077"/>
                  <a:pt x="2771061" y="2862098"/>
                </a:cubicBezTo>
                <a:cubicBezTo>
                  <a:pt x="2634923" y="3238821"/>
                  <a:pt x="2471624" y="3663809"/>
                  <a:pt x="2175934" y="3944154"/>
                </a:cubicBezTo>
                <a:cubicBezTo>
                  <a:pt x="1859958" y="4226848"/>
                  <a:pt x="1240666" y="3896572"/>
                  <a:pt x="909187" y="3738064"/>
                </a:cubicBezTo>
                <a:cubicBezTo>
                  <a:pt x="883398" y="3728744"/>
                  <a:pt x="868613" y="3742761"/>
                  <a:pt x="862425" y="3759885"/>
                </a:cubicBezTo>
                <a:cubicBezTo>
                  <a:pt x="859331" y="3768447"/>
                  <a:pt x="856237" y="3777009"/>
                  <a:pt x="853143" y="3785571"/>
                </a:cubicBezTo>
                <a:cubicBezTo>
                  <a:pt x="784739" y="4109331"/>
                  <a:pt x="1019952" y="4426651"/>
                  <a:pt x="1257222" y="4657594"/>
                </a:cubicBezTo>
                <a:cubicBezTo>
                  <a:pt x="1105581" y="4593115"/>
                  <a:pt x="983509" y="4500601"/>
                  <a:pt x="873813" y="4373840"/>
                </a:cubicBezTo>
                <a:cubicBezTo>
                  <a:pt x="727324" y="4214423"/>
                  <a:pt x="521680" y="3869068"/>
                  <a:pt x="659891" y="3647975"/>
                </a:cubicBezTo>
                <a:cubicBezTo>
                  <a:pt x="680178" y="3645626"/>
                  <a:pt x="689460" y="3619940"/>
                  <a:pt x="663671" y="3610620"/>
                </a:cubicBezTo>
                <a:cubicBezTo>
                  <a:pt x="294026" y="3477040"/>
                  <a:pt x="-31265" y="3301408"/>
                  <a:pt x="2402" y="2858615"/>
                </a:cubicBezTo>
                <a:cubicBezTo>
                  <a:pt x="25416" y="2499091"/>
                  <a:pt x="117886" y="2135628"/>
                  <a:pt x="207263" y="1780726"/>
                </a:cubicBezTo>
                <a:cubicBezTo>
                  <a:pt x="305235" y="1428931"/>
                  <a:pt x="423495" y="1074787"/>
                  <a:pt x="567544" y="729963"/>
                </a:cubicBezTo>
                <a:cubicBezTo>
                  <a:pt x="712278" y="356346"/>
                  <a:pt x="868703" y="-22726"/>
                  <a:pt x="1336337" y="1065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2129251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9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256990" y="1802975"/>
            <a:ext cx="4397691" cy="3908321"/>
          </a:xfrm>
          <a:custGeom>
            <a:avLst/>
            <a:gdLst>
              <a:gd name="connsiteX0" fmla="*/ 4864331 w 5863588"/>
              <a:gd name="connsiteY0" fmla="*/ 1440 h 3908321"/>
              <a:gd name="connsiteX1" fmla="*/ 5498511 w 5863588"/>
              <a:gd name="connsiteY1" fmla="*/ 231048 h 3908321"/>
              <a:gd name="connsiteX2" fmla="*/ 5795389 w 5863588"/>
              <a:gd name="connsiteY2" fmla="*/ 969342 h 3908321"/>
              <a:gd name="connsiteX3" fmla="*/ 5809526 w 5863588"/>
              <a:gd name="connsiteY3" fmla="*/ 2105179 h 3908321"/>
              <a:gd name="connsiteX4" fmla="*/ 5102673 w 5863588"/>
              <a:gd name="connsiteY4" fmla="*/ 2644702 h 3908321"/>
              <a:gd name="connsiteX5" fmla="*/ 3363815 w 5863588"/>
              <a:gd name="connsiteY5" fmla="*/ 2772484 h 3908321"/>
              <a:gd name="connsiteX6" fmla="*/ 3307267 w 5863588"/>
              <a:gd name="connsiteY6" fmla="*/ 2815078 h 3908321"/>
              <a:gd name="connsiteX7" fmla="*/ 3236582 w 5863588"/>
              <a:gd name="connsiteY7" fmla="*/ 2857672 h 3908321"/>
              <a:gd name="connsiteX8" fmla="*/ 3081074 w 5863588"/>
              <a:gd name="connsiteY8" fmla="*/ 3453986 h 3908321"/>
              <a:gd name="connsiteX9" fmla="*/ 2656963 w 5863588"/>
              <a:gd name="connsiteY9" fmla="*/ 3709550 h 3908321"/>
              <a:gd name="connsiteX10" fmla="*/ 2119755 w 5863588"/>
              <a:gd name="connsiteY10" fmla="*/ 3908321 h 3908321"/>
              <a:gd name="connsiteX11" fmla="*/ 2840744 w 5863588"/>
              <a:gd name="connsiteY11" fmla="*/ 2843474 h 3908321"/>
              <a:gd name="connsiteX12" fmla="*/ 2869018 w 5863588"/>
              <a:gd name="connsiteY12" fmla="*/ 2843474 h 3908321"/>
              <a:gd name="connsiteX13" fmla="*/ 2854881 w 5863588"/>
              <a:gd name="connsiteY13" fmla="*/ 2786682 h 3908321"/>
              <a:gd name="connsiteX14" fmla="*/ 2826607 w 5863588"/>
              <a:gd name="connsiteY14" fmla="*/ 2786682 h 3908321"/>
              <a:gd name="connsiteX15" fmla="*/ 2798333 w 5863588"/>
              <a:gd name="connsiteY15" fmla="*/ 2786682 h 3908321"/>
              <a:gd name="connsiteX16" fmla="*/ 1017064 w 5863588"/>
              <a:gd name="connsiteY16" fmla="*/ 2687296 h 3908321"/>
              <a:gd name="connsiteX17" fmla="*/ 27470 w 5863588"/>
              <a:gd name="connsiteY17" fmla="*/ 1423677 h 3908321"/>
              <a:gd name="connsiteX18" fmla="*/ 112293 w 5863588"/>
              <a:gd name="connsiteY18" fmla="*/ 571799 h 3908321"/>
              <a:gd name="connsiteX19" fmla="*/ 946379 w 5863588"/>
              <a:gd name="connsiteY19" fmla="*/ 160058 h 3908321"/>
              <a:gd name="connsiteX20" fmla="*/ 2826607 w 5863588"/>
              <a:gd name="connsiteY20" fmla="*/ 60672 h 3908321"/>
              <a:gd name="connsiteX21" fmla="*/ 4636150 w 5863588"/>
              <a:gd name="connsiteY21" fmla="*/ 3880 h 3908321"/>
              <a:gd name="connsiteX22" fmla="*/ 4864331 w 5863588"/>
              <a:gd name="connsiteY22" fmla="*/ 1440 h 390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63588" h="3908321">
                <a:moveTo>
                  <a:pt x="4864331" y="1440"/>
                </a:moveTo>
                <a:cubicBezTo>
                  <a:pt x="5095604" y="10092"/>
                  <a:pt x="5328866" y="60672"/>
                  <a:pt x="5498511" y="231048"/>
                </a:cubicBezTo>
                <a:cubicBezTo>
                  <a:pt x="5696429" y="429819"/>
                  <a:pt x="5752978" y="713778"/>
                  <a:pt x="5795389" y="969342"/>
                </a:cubicBezTo>
                <a:cubicBezTo>
                  <a:pt x="5851937" y="1324291"/>
                  <a:pt x="5908485" y="1750230"/>
                  <a:pt x="5809526" y="2105179"/>
                </a:cubicBezTo>
                <a:cubicBezTo>
                  <a:pt x="5724704" y="2474326"/>
                  <a:pt x="5441962" y="2602108"/>
                  <a:pt x="5102673" y="2644702"/>
                </a:cubicBezTo>
                <a:cubicBezTo>
                  <a:pt x="4523054" y="2715692"/>
                  <a:pt x="3943435" y="2729890"/>
                  <a:pt x="3363815" y="2772484"/>
                </a:cubicBezTo>
                <a:cubicBezTo>
                  <a:pt x="3335541" y="2772484"/>
                  <a:pt x="3321404" y="2786682"/>
                  <a:pt x="3307267" y="2815078"/>
                </a:cubicBezTo>
                <a:cubicBezTo>
                  <a:pt x="3278993" y="2786682"/>
                  <a:pt x="3236582" y="2800880"/>
                  <a:pt x="3236582" y="2857672"/>
                </a:cubicBezTo>
                <a:cubicBezTo>
                  <a:pt x="3236582" y="3070641"/>
                  <a:pt x="3250719" y="3283611"/>
                  <a:pt x="3081074" y="3453986"/>
                </a:cubicBezTo>
                <a:cubicBezTo>
                  <a:pt x="2982115" y="3567570"/>
                  <a:pt x="2798333" y="3652758"/>
                  <a:pt x="2656963" y="3709550"/>
                </a:cubicBezTo>
                <a:cubicBezTo>
                  <a:pt x="2487318" y="3794737"/>
                  <a:pt x="2303536" y="3865727"/>
                  <a:pt x="2119755" y="3908321"/>
                </a:cubicBezTo>
                <a:cubicBezTo>
                  <a:pt x="2515592" y="3681154"/>
                  <a:pt x="2854881" y="3297809"/>
                  <a:pt x="2840744" y="2843474"/>
                </a:cubicBezTo>
                <a:cubicBezTo>
                  <a:pt x="2854881" y="2843474"/>
                  <a:pt x="2854881" y="2843474"/>
                  <a:pt x="2869018" y="2843474"/>
                </a:cubicBezTo>
                <a:cubicBezTo>
                  <a:pt x="2897292" y="2843474"/>
                  <a:pt x="2897292" y="2786682"/>
                  <a:pt x="2854881" y="2786682"/>
                </a:cubicBezTo>
                <a:cubicBezTo>
                  <a:pt x="2840744" y="2786682"/>
                  <a:pt x="2840744" y="2786682"/>
                  <a:pt x="2826607" y="2786682"/>
                </a:cubicBezTo>
                <a:cubicBezTo>
                  <a:pt x="2812470" y="2786682"/>
                  <a:pt x="2812470" y="2786682"/>
                  <a:pt x="2798333" y="2786682"/>
                </a:cubicBezTo>
                <a:cubicBezTo>
                  <a:pt x="2218714" y="2815078"/>
                  <a:pt x="1596684" y="2815078"/>
                  <a:pt x="1017064" y="2687296"/>
                </a:cubicBezTo>
                <a:cubicBezTo>
                  <a:pt x="352623" y="2545316"/>
                  <a:pt x="84019" y="2076783"/>
                  <a:pt x="27470" y="1423677"/>
                </a:cubicBezTo>
                <a:cubicBezTo>
                  <a:pt x="-804" y="1153916"/>
                  <a:pt x="-43215" y="813164"/>
                  <a:pt x="112293" y="571799"/>
                </a:cubicBezTo>
                <a:cubicBezTo>
                  <a:pt x="281937" y="302037"/>
                  <a:pt x="649501" y="202652"/>
                  <a:pt x="946379" y="160058"/>
                </a:cubicBezTo>
                <a:cubicBezTo>
                  <a:pt x="1554272" y="46474"/>
                  <a:pt x="2204577" y="74870"/>
                  <a:pt x="2826607" y="60672"/>
                </a:cubicBezTo>
                <a:cubicBezTo>
                  <a:pt x="3434501" y="32276"/>
                  <a:pt x="4028257" y="3880"/>
                  <a:pt x="4636150" y="3880"/>
                </a:cubicBezTo>
                <a:cubicBezTo>
                  <a:pt x="4710370" y="331"/>
                  <a:pt x="4787240" y="-1444"/>
                  <a:pt x="4864331" y="144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631471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D134-1626-4BC2-BA7E-E739DE3C285C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E0132-D459-4D45-8E37-06537EEEDD25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00466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737B-2773-409E-87DA-F1ED4121CA0C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C92BA-8D57-4DA2-A6D8-377F458F8D6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480942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84AC7-FEDE-4FB1-A1D4-8E581D5F758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42039-A714-4480-BCBB-F294D23E453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69348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A69ED-A87D-4CCF-9E20-19E14DEE825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2D260-4AF0-4558-8785-002931746DD9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49555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DA99-5380-4D27-A826-C6A31612BC2D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5219-A062-4671-8460-30464E8C03FF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62426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HLT Society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D4BBA-E822-49A4-AD29-184D8B2F247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HLT Society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HLT Society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8113F-226C-44F5-B62C-244231ED9932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LT Society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LT Society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708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LT Society" panose="020305060803010206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18" Type="http://schemas.openxmlformats.org/officeDocument/2006/relationships/image" Target="../media/image8.e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20" Type="http://schemas.openxmlformats.org/officeDocument/2006/relationships/image" Target="../media/image10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emf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9.em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57250"/>
            <a:ext cx="3425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857250"/>
            <a:ext cx="3424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A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3"/>
          <a:stretch>
            <a:fillRect/>
          </a:stretch>
        </p:blipFill>
        <p:spPr bwMode="auto">
          <a:xfrm>
            <a:off x="7227888" y="857250"/>
            <a:ext cx="18716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A_库_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176588"/>
            <a:ext cx="40830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PA_库_文本框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488" y="1236663"/>
            <a:ext cx="792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LT Society" panose="020305060803010206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LT Society" panose="020305060803010206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LT Society" panose="020305060803010206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华康娃娃体W5"/>
                <a:cs typeface="华康娃娃体W5"/>
              </a:rPr>
              <a:t>Chào mừng các con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华康娃娃体W5"/>
                <a:cs typeface="华康娃娃体W5"/>
              </a:rPr>
              <a:t>đến với tiết Toán!</a:t>
            </a:r>
            <a:endParaRPr kumimoji="0" lang="zh-CN" altLang="en-US" sz="6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LT Society" panose="02030506080301020604" pitchFamily="18" charset="0"/>
              <a:ea typeface="华康娃娃体W5"/>
              <a:cs typeface="华康娃娃体W5"/>
            </a:endParaRPr>
          </a:p>
        </p:txBody>
      </p:sp>
      <p:pic>
        <p:nvPicPr>
          <p:cNvPr id="53255" name="图片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304800"/>
            <a:ext cx="1035051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图片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635500"/>
            <a:ext cx="5953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图片 38" descr="图片包含 餐桌, 粉红色, 室内, 蛋糕&#10;&#10;已生成高可信度的说明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238750"/>
            <a:ext cx="962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图片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87350"/>
            <a:ext cx="10191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图片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160713"/>
            <a:ext cx="5191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图片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4909">
            <a:off x="7864475" y="1536700"/>
            <a:ext cx="138906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图片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7"/>
          <a:stretch>
            <a:fillRect/>
          </a:stretch>
        </p:blipFill>
        <p:spPr bwMode="auto">
          <a:xfrm flipH="1">
            <a:off x="6897688" y="5564188"/>
            <a:ext cx="2530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A_库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3943350"/>
            <a:ext cx="35702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PA_库_矩形 22">
            <a:extLst>
              <a:ext uri="{FF2B5EF4-FFF2-40B4-BE49-F238E27FC236}">
                <a16:creationId xmlns:a16="http://schemas.microsoft.com/office/drawing/2014/main" id="{95A6B072-109D-40F4-A9A9-EA35FEFFA0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11322" y="4027531"/>
            <a:ext cx="4812856" cy="2613062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 3</a:t>
            </a:r>
            <a:r>
              <a:rPr kumimoji="0" lang="vi-VN" altLang="zh-CN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A</a:t>
            </a:r>
            <a:r>
              <a:rPr kumimoji="0" lang="en-US" altLang="zh-CN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康娃娃体W5" panose="040B0509000000000000" pitchFamily="81" charset="-122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53264" name="PA_库_文本框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-533400" y="106363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LT Society" panose="020305060803010206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LT Society" panose="020305060803010206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LT Society" panose="020305060803010206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LT Society" panose="02030506080301020604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华康娃娃体W5"/>
                <a:cs typeface="华康娃娃体W5"/>
              </a:rPr>
              <a:t>Trường Tiểu học Lê Quý Đôn</a:t>
            </a:r>
          </a:p>
        </p:txBody>
      </p:sp>
    </p:spTree>
    <p:extLst>
      <p:ext uri="{BB962C8B-B14F-4D97-AF65-F5344CB8AC3E}">
        <p14:creationId xmlns:p14="http://schemas.microsoft.com/office/powerpoint/2010/main" val="15953899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0A8C219D-ADD2-4655-903F-D26E6E3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55764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5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832B39D-18F3-45E7-B85A-9745691C1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4" y="1556734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50" b="1" dirty="0">
              <a:latin typeface=".VnTime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9984ABA-6E86-40C7-9429-6C2055A75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353" y="1570419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405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6806" name="TextBox 14">
            <a:extLst>
              <a:ext uri="{FF2B5EF4-FFF2-40B4-BE49-F238E27FC236}">
                <a16:creationId xmlns:a16="http://schemas.microsoft.com/office/drawing/2014/main" id="{6F8506C8-3419-4526-A87D-ABFEE52E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1" y="1600201"/>
            <a:ext cx="5203031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7">
            <a:extLst>
              <a:ext uri="{FF2B5EF4-FFF2-40B4-BE49-F238E27FC236}">
                <a16:creationId xmlns:a16="http://schemas.microsoft.com/office/drawing/2014/main" id="{A0835972-142E-4E70-9BEB-B28DD1197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14650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808" name="TextBox 19">
            <a:extLst>
              <a:ext uri="{FF2B5EF4-FFF2-40B4-BE49-F238E27FC236}">
                <a16:creationId xmlns:a16="http://schemas.microsoft.com/office/drawing/2014/main" id="{98808407-3E36-4425-ACCF-E1F6F8B9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943351"/>
            <a:ext cx="390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9035973D-409A-430F-9927-159A5445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228850"/>
            <a:ext cx="35837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405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0DF8201F-1C26-4DE1-9DC8-CA7C6D95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325250"/>
            <a:ext cx="280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endParaRPr lang="en-US" altLang="vi-VN" sz="440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4CB9C9D1-657C-4260-9D1F-B1DB9378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8376"/>
            <a:ext cx="628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30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7EC6F-D2DB-4584-A44D-8B90F5A6C976}"/>
              </a:ext>
            </a:extLst>
          </p:cNvPr>
          <p:cNvGrpSpPr>
            <a:grpSpLocks/>
          </p:cNvGrpSpPr>
          <p:nvPr/>
        </p:nvGrpSpPr>
        <p:grpSpPr bwMode="auto">
          <a:xfrm>
            <a:off x="1171518" y="1685926"/>
            <a:ext cx="716757" cy="1028700"/>
            <a:chOff x="2590800" y="1143000"/>
            <a:chExt cx="1295400" cy="13716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B1997F-8519-49F6-A0A1-0EF8F8F240E8}"/>
                </a:ext>
              </a:extLst>
            </p:cNvPr>
            <p:cNvCxnSpPr/>
            <p:nvPr/>
          </p:nvCxnSpPr>
          <p:spPr>
            <a:xfrm>
              <a:off x="2590800" y="1828800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1A26A0-B662-40D0-833C-44944E031BA8}"/>
                </a:ext>
              </a:extLst>
            </p:cNvPr>
            <p:cNvCxnSpPr/>
            <p:nvPr/>
          </p:nvCxnSpPr>
          <p:spPr>
            <a:xfrm>
              <a:off x="2590800" y="11430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5">
            <a:extLst>
              <a:ext uri="{FF2B5EF4-FFF2-40B4-BE49-F238E27FC236}">
                <a16:creationId xmlns:a16="http://schemas.microsoft.com/office/drawing/2014/main" id="{FC95CEDC-7CCA-482C-B506-E94D220E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88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50" b="1" dirty="0">
              <a:solidFill>
                <a:srgbClr val="000099"/>
              </a:solidFill>
              <a:latin typeface=".VnTime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362C77-91CF-4118-89BF-EA1725494A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" y="1543050"/>
            <a:ext cx="40005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Line 44">
            <a:extLst>
              <a:ext uri="{FF2B5EF4-FFF2-40B4-BE49-F238E27FC236}">
                <a16:creationId xmlns:a16="http://schemas.microsoft.com/office/drawing/2014/main" id="{BF5B8290-5E7B-4403-8ED8-1AEF749B3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" y="28575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79F1CD62-CD05-40F8-AC48-9CDA1A3A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379" y="2228850"/>
            <a:ext cx="3583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405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B02ED6A-EF9F-49AF-8569-7F774033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146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5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2CF7440A-D3C7-423C-8420-7051323E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6004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5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42" name="Line 44">
            <a:extLst>
              <a:ext uri="{FF2B5EF4-FFF2-40B4-BE49-F238E27FC236}">
                <a16:creationId xmlns:a16="http://schemas.microsoft.com/office/drawing/2014/main" id="{EDDDD291-4667-4611-969F-615856332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" y="42291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123CAF5-6295-4684-9A57-344F7EAA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862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10093F49-F13D-4F6F-AB74-FBF5FA43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286001"/>
            <a:ext cx="3374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A12FDC9-20DA-4B58-A3A3-3F4A563F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286001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B4478AC5-C5A6-4ABB-87D1-69139BE5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200401"/>
            <a:ext cx="165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; </a:t>
            </a: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13291AA1-ADC0-4DCC-A40B-9EDF11A12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00401"/>
            <a:ext cx="46291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42F4A892-5B46-4FB4-8DB6-EFC92236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43351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6" name="TextBox 14">
            <a:extLst>
              <a:ext uri="{FF2B5EF4-FFF2-40B4-BE49-F238E27FC236}">
                <a16:creationId xmlns:a16="http://schemas.microsoft.com/office/drawing/2014/main" id="{EE52C605-9166-4CA6-9C36-B23E3158B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4901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= </a:t>
            </a:r>
            <a:r>
              <a:rPr lang="en-US" alt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9" grpId="2"/>
      <p:bldP spid="9" grpId="3"/>
      <p:bldP spid="9" grpId="4"/>
      <p:bldP spid="76806" grpId="0"/>
      <p:bldP spid="16" grpId="0"/>
      <p:bldP spid="76808" grpId="0"/>
      <p:bldP spid="21" grpId="0"/>
      <p:bldP spid="21" grpId="1"/>
      <p:bldP spid="27" grpId="0"/>
      <p:bldP spid="36" grpId="0"/>
      <p:bldP spid="36" grpId="1"/>
      <p:bldP spid="36" grpId="2"/>
      <p:bldP spid="40" grpId="0"/>
      <p:bldP spid="41" grpId="0"/>
      <p:bldP spid="43" grpId="0"/>
      <p:bldP spid="35" grpId="0"/>
      <p:bldP spid="38" grpId="0"/>
      <p:bldP spid="39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>
            <a:extLst>
              <a:ext uri="{FF2B5EF4-FFF2-40B4-BE49-F238E27FC236}">
                <a16:creationId xmlns:a16="http://schemas.microsoft.com/office/drawing/2014/main" id="{25BE3CBB-378A-4283-90A5-84585AD1F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" y="2667000"/>
            <a:ext cx="2820590" cy="29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44038" descr="1-33">
            <a:extLst>
              <a:ext uri="{FF2B5EF4-FFF2-40B4-BE49-F238E27FC236}">
                <a16:creationId xmlns:a16="http://schemas.microsoft.com/office/drawing/2014/main" id="{1D512A33-A5B5-4819-9D2C-B057BBB59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19">
            <a:off x="6667500" y="863204"/>
            <a:ext cx="2105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图片 44040" descr="11">
            <a:extLst>
              <a:ext uri="{FF2B5EF4-FFF2-40B4-BE49-F238E27FC236}">
                <a16:creationId xmlns:a16="http://schemas.microsoft.com/office/drawing/2014/main" id="{524373B6-9471-44EB-8F18-39D85CE61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06" y="1129903"/>
            <a:ext cx="4939904" cy="48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1AC5A62A-C6AF-487D-B267-70F9B073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971800"/>
            <a:ext cx="4305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5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</a:t>
            </a:r>
            <a:endParaRPr lang="vi-VN" altLang="vi-VN" sz="4500" b="1" u="sng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074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73" name="Text Box 5">
            <a:extLst>
              <a:ext uri="{FF2B5EF4-FFF2-40B4-BE49-F238E27FC236}">
                <a16:creationId xmlns:a16="http://schemas.microsoft.com/office/drawing/2014/main" id="{275C4F77-ED54-428D-89F6-EBACE139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7" y="381854"/>
            <a:ext cx="53721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50" b="1" u="sng">
                <a:latin typeface=".VnTime" pitchFamily="34" charset="0"/>
              </a:rPr>
              <a:t> 1</a:t>
            </a:r>
            <a:r>
              <a:rPr lang="en-US" altLang="vi-VN" sz="4050" b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050" b="1">
                <a:latin typeface="Times New Roman" panose="02020603050405020304" pitchFamily="18" charset="0"/>
              </a:rPr>
              <a:t>Tính:</a:t>
            </a:r>
            <a:endParaRPr lang="en-US" altLang="vi-VN" sz="4050" b="1">
              <a:latin typeface=".VnTime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E957CC7D-9BB2-44F9-A117-6B76E1E1A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5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14B1E854-414C-4B7A-A42D-F4180F36B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03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50" b="1" dirty="0">
              <a:latin typeface=".VnTime" pitchFamily="34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6DDE88E3-681A-4674-A86B-CC549D6C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5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FCDAF5AA-B5F6-4017-8C4A-3C155D34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257550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663DC780-29FA-4966-863B-48628C4F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571750"/>
            <a:ext cx="35837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72A056-425F-4B05-B65E-1578664AE9F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057400"/>
            <a:ext cx="971550" cy="1028700"/>
            <a:chOff x="2590800" y="1143000"/>
            <a:chExt cx="1295400" cy="13716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EC495C-4FC1-4730-ADA2-43258388C361}"/>
                </a:ext>
              </a:extLst>
            </p:cNvPr>
            <p:cNvCxnSpPr/>
            <p:nvPr/>
          </p:nvCxnSpPr>
          <p:spPr>
            <a:xfrm>
              <a:off x="2590800" y="1828800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6D3FE2-F0E3-420D-AC44-236456E3B093}"/>
                </a:ext>
              </a:extLst>
            </p:cNvPr>
            <p:cNvCxnSpPr/>
            <p:nvPr/>
          </p:nvCxnSpPr>
          <p:spPr>
            <a:xfrm>
              <a:off x="2590800" y="11430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 Box 5">
            <a:extLst>
              <a:ext uri="{FF2B5EF4-FFF2-40B4-BE49-F238E27FC236}">
                <a16:creationId xmlns:a16="http://schemas.microsoft.com/office/drawing/2014/main" id="{CDD7567E-1E98-4332-8258-4AC4F0C58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91" y="259080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5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9" name="Line 44">
            <a:extLst>
              <a:ext uri="{FF2B5EF4-FFF2-40B4-BE49-F238E27FC236}">
                <a16:creationId xmlns:a16="http://schemas.microsoft.com/office/drawing/2014/main" id="{FC38050F-8DAE-44CB-9E3A-DCA4281B4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3200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E5EA043D-4172-497A-98E2-604ED537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529" y="2571750"/>
            <a:ext cx="3583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6CDAEDD5-9B02-4D7F-9212-DBDFC960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2575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28188DC3-F92F-4BCB-8392-6B6A9545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9433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657E6ED0-E20F-4006-9390-D405E3B1B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4572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id="{0570EA1D-58AC-4745-B4E3-EB479D10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6291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C33756AF-8BCA-4DE7-BA03-8AB329A5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5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DAEE36F6-BA41-4F2E-8246-C80DA035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50" b="1">
              <a:latin typeface=".VnTime" pitchFamily="34" charset="0"/>
            </a:endParaRP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6D4A25EF-1BCA-4B97-92A3-BF1ADBB5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405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B03F8222-2B95-4771-BD1D-3A0AF711B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257550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25736CB4-4F9E-43EC-8F11-ABE414A42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71750"/>
            <a:ext cx="35837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DC517C-1F1B-432B-8E1B-12F19CF943BD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2057400"/>
            <a:ext cx="971550" cy="1028700"/>
            <a:chOff x="2590800" y="1143000"/>
            <a:chExt cx="1295400" cy="13716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5B52-8202-449A-A4EF-14FB2426897C}"/>
                </a:ext>
              </a:extLst>
            </p:cNvPr>
            <p:cNvCxnSpPr/>
            <p:nvPr/>
          </p:nvCxnSpPr>
          <p:spPr>
            <a:xfrm>
              <a:off x="2590800" y="1828800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6A5E6E-BE77-432A-81DE-0293E348FA2E}"/>
                </a:ext>
              </a:extLst>
            </p:cNvPr>
            <p:cNvCxnSpPr/>
            <p:nvPr/>
          </p:nvCxnSpPr>
          <p:spPr>
            <a:xfrm>
              <a:off x="2590800" y="11430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>
            <a:extLst>
              <a:ext uri="{FF2B5EF4-FFF2-40B4-BE49-F238E27FC236}">
                <a16:creationId xmlns:a16="http://schemas.microsoft.com/office/drawing/2014/main" id="{499A1617-249F-4793-B229-C8AC0D8C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5717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5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BF1046F6-33AD-4285-AAF9-424943C9B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200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Text Box 37">
            <a:extLst>
              <a:ext uri="{FF2B5EF4-FFF2-40B4-BE49-F238E27FC236}">
                <a16:creationId xmlns:a16="http://schemas.microsoft.com/office/drawing/2014/main" id="{F50006F9-CAD1-4FED-B2F2-902AEBA7D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229" y="2571750"/>
            <a:ext cx="3583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D92BF166-A14E-4871-8D88-E3328B86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2575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A55B6A9-3130-4FDA-AFB2-7083CEA8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9433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2" name="Line 44">
            <a:extLst>
              <a:ext uri="{FF2B5EF4-FFF2-40B4-BE49-F238E27FC236}">
                <a16:creationId xmlns:a16="http://schemas.microsoft.com/office/drawing/2014/main" id="{4F8EC5C4-3066-49CB-B3A3-4C8CA55C4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572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598B6E40-C4A9-4A9B-A8F7-A1EBEC77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46291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BE9CF4F0-8CE3-41A6-9872-FDC2806A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id="{BEC096A3-014D-4C76-93EF-6CEF3052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.VnTime" pitchFamily="34" charset="0"/>
              </a:rPr>
              <a:t>6</a:t>
            </a:r>
          </a:p>
        </p:txBody>
      </p:sp>
      <p:sp>
        <p:nvSpPr>
          <p:cNvPr id="78" name="Text Box 5">
            <a:extLst>
              <a:ext uri="{FF2B5EF4-FFF2-40B4-BE49-F238E27FC236}">
                <a16:creationId xmlns:a16="http://schemas.microsoft.com/office/drawing/2014/main" id="{222882A0-BAD3-41C4-853B-530B2FBD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859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.VnTime" pitchFamily="34" charset="0"/>
              </a:rPr>
              <a:t>6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85E09BB-3E35-4EFB-B242-33F84FEBDC71}"/>
              </a:ext>
            </a:extLst>
          </p:cNvPr>
          <p:cNvGrpSpPr>
            <a:grpSpLocks/>
          </p:cNvGrpSpPr>
          <p:nvPr/>
        </p:nvGrpSpPr>
        <p:grpSpPr bwMode="auto">
          <a:xfrm>
            <a:off x="5657850" y="2057400"/>
            <a:ext cx="971550" cy="1028700"/>
            <a:chOff x="2590800" y="1143000"/>
            <a:chExt cx="1295400" cy="13716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D8339B5-62FA-4049-89A3-929FEC8BDAE8}"/>
                </a:ext>
              </a:extLst>
            </p:cNvPr>
            <p:cNvCxnSpPr/>
            <p:nvPr/>
          </p:nvCxnSpPr>
          <p:spPr>
            <a:xfrm>
              <a:off x="2590800" y="1828800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007991A-ABBA-4021-BB57-FEDB02BDB1FF}"/>
                </a:ext>
              </a:extLst>
            </p:cNvPr>
            <p:cNvCxnSpPr/>
            <p:nvPr/>
          </p:nvCxnSpPr>
          <p:spPr>
            <a:xfrm>
              <a:off x="2590800" y="11430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5">
            <a:extLst>
              <a:ext uri="{FF2B5EF4-FFF2-40B4-BE49-F238E27FC236}">
                <a16:creationId xmlns:a16="http://schemas.microsoft.com/office/drawing/2014/main" id="{8EFEFD3B-A034-4C6C-8E02-B5EDE5BF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94310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83" name="Text Box 5">
            <a:extLst>
              <a:ext uri="{FF2B5EF4-FFF2-40B4-BE49-F238E27FC236}">
                <a16:creationId xmlns:a16="http://schemas.microsoft.com/office/drawing/2014/main" id="{CB697DD2-AA85-44BE-AFF9-8E2828F9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94310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.VnTime" pitchFamily="34" charset="0"/>
              </a:rPr>
              <a:t>6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E1B3B166-40BA-428A-886C-05AD8243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94310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ED24B68-6F81-45CA-B062-AF33E44153AD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114550"/>
            <a:ext cx="971550" cy="1028700"/>
            <a:chOff x="2590800" y="1143000"/>
            <a:chExt cx="1295400" cy="13716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20E7E7-ECE9-494E-A09A-A6C103159E62}"/>
                </a:ext>
              </a:extLst>
            </p:cNvPr>
            <p:cNvCxnSpPr/>
            <p:nvPr/>
          </p:nvCxnSpPr>
          <p:spPr>
            <a:xfrm>
              <a:off x="2590800" y="1828800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62839A3-A709-4874-A3F0-7CAA0172D799}"/>
                </a:ext>
              </a:extLst>
            </p:cNvPr>
            <p:cNvCxnSpPr/>
            <p:nvPr/>
          </p:nvCxnSpPr>
          <p:spPr>
            <a:xfrm>
              <a:off x="2590800" y="1143000"/>
              <a:ext cx="0" cy="1371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>
            <a:extLst>
              <a:ext uri="{FF2B5EF4-FFF2-40B4-BE49-F238E27FC236}">
                <a16:creationId xmlns:a16="http://schemas.microsoft.com/office/drawing/2014/main" id="{8E9D6BA9-4224-4E4F-A015-B98F0A81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779" y="3257550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AC839995-D017-4078-AD20-FF20C38B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329" y="2571750"/>
            <a:ext cx="3583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>
            <a:extLst>
              <a:ext uri="{FF2B5EF4-FFF2-40B4-BE49-F238E27FC236}">
                <a16:creationId xmlns:a16="http://schemas.microsoft.com/office/drawing/2014/main" id="{9F54D33E-3507-4DE6-90BC-73405359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779" y="25717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5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91" name="Line 44">
            <a:extLst>
              <a:ext uri="{FF2B5EF4-FFF2-40B4-BE49-F238E27FC236}">
                <a16:creationId xmlns:a16="http://schemas.microsoft.com/office/drawing/2014/main" id="{BCD9754F-922A-4EBD-B16D-62285F53B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8929" y="3200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" name="Text Box 37">
            <a:extLst>
              <a:ext uri="{FF2B5EF4-FFF2-40B4-BE49-F238E27FC236}">
                <a16:creationId xmlns:a16="http://schemas.microsoft.com/office/drawing/2014/main" id="{CF3B84A5-468B-4C8C-9649-D7925EDD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556" y="2571750"/>
            <a:ext cx="35837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" name="Text Box 5">
            <a:extLst>
              <a:ext uri="{FF2B5EF4-FFF2-40B4-BE49-F238E27FC236}">
                <a16:creationId xmlns:a16="http://schemas.microsoft.com/office/drawing/2014/main" id="{FB1F2F65-2707-4178-8CD1-3EC11058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679" y="32575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94" name="Text Box 5">
            <a:extLst>
              <a:ext uri="{FF2B5EF4-FFF2-40B4-BE49-F238E27FC236}">
                <a16:creationId xmlns:a16="http://schemas.microsoft.com/office/drawing/2014/main" id="{1263A0CD-1CB8-4959-8710-7E50FD79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679" y="39433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C56124AE-759D-42E7-883C-99FFDBFB1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679" y="46291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50" b="1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6702F143-DAB0-43E1-B2E7-9350C28E4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4572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31B74BC4-DB55-4232-8165-F8CA0CD5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57550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8" name="Text Box 37">
            <a:extLst>
              <a:ext uri="{FF2B5EF4-FFF2-40B4-BE49-F238E27FC236}">
                <a16:creationId xmlns:a16="http://schemas.microsoft.com/office/drawing/2014/main" id="{7267BE85-D3E9-4B01-B60E-8A015562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2571750"/>
            <a:ext cx="35837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 Box 5">
            <a:extLst>
              <a:ext uri="{FF2B5EF4-FFF2-40B4-BE49-F238E27FC236}">
                <a16:creationId xmlns:a16="http://schemas.microsoft.com/office/drawing/2014/main" id="{E0C52D56-7C9F-4E4D-B9D0-18193D78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5717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4050" b="1">
              <a:latin typeface=".VnTime" pitchFamily="34" charset="0"/>
            </a:endParaRPr>
          </a:p>
        </p:txBody>
      </p:sp>
      <p:sp>
        <p:nvSpPr>
          <p:cNvPr id="100" name="Line 44">
            <a:extLst>
              <a:ext uri="{FF2B5EF4-FFF2-40B4-BE49-F238E27FC236}">
                <a16:creationId xmlns:a16="http://schemas.microsoft.com/office/drawing/2014/main" id="{F9EEA14B-294C-45A9-BE4E-E038DE458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3200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51BF1F4B-4670-48FC-A305-89D32EA0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379" y="2571750"/>
            <a:ext cx="3583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D590C4A5-EEE5-4555-AA54-F01E0A36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2575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50" b="1">
              <a:latin typeface=".VnTime" pitchFamily="34" charset="0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D1428A75-9BFD-4E4E-B245-9D11E9E1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9433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.VnTime" pitchFamily="34" charset="0"/>
              </a:rPr>
              <a:t>6</a:t>
            </a:r>
          </a:p>
        </p:txBody>
      </p:sp>
      <p:sp>
        <p:nvSpPr>
          <p:cNvPr id="104" name="Text Box 5">
            <a:extLst>
              <a:ext uri="{FF2B5EF4-FFF2-40B4-BE49-F238E27FC236}">
                <a16:creationId xmlns:a16="http://schemas.microsoft.com/office/drawing/2014/main" id="{C2F43FD2-1017-422C-9BC9-0C0C7EA99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4629150"/>
            <a:ext cx="400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50" b="1">
              <a:latin typeface=".VnTime" pitchFamily="34" charset="0"/>
            </a:endParaRPr>
          </a:p>
        </p:txBody>
      </p:sp>
      <p:sp>
        <p:nvSpPr>
          <p:cNvPr id="105" name="Line 44">
            <a:extLst>
              <a:ext uri="{FF2B5EF4-FFF2-40B4-BE49-F238E27FC236}">
                <a16:creationId xmlns:a16="http://schemas.microsoft.com/office/drawing/2014/main" id="{42C7BC80-0002-4035-B121-CA0044A23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45303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393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1" grpId="2"/>
      <p:bldP spid="31" grpId="3"/>
      <p:bldP spid="31" grpId="4"/>
      <p:bldP spid="32" grpId="0"/>
      <p:bldP spid="33" grpId="0"/>
      <p:bldP spid="33" grpId="1"/>
      <p:bldP spid="38" grpId="0"/>
      <p:bldP spid="40" grpId="0"/>
      <p:bldP spid="40" grpId="1"/>
      <p:bldP spid="40" grpId="2"/>
      <p:bldP spid="45" grpId="0"/>
      <p:bldP spid="46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1" grpId="2"/>
      <p:bldP spid="51" grpId="3"/>
      <p:bldP spid="51" grpId="4"/>
      <p:bldP spid="52" grpId="0"/>
      <p:bldP spid="53" grpId="0"/>
      <p:bldP spid="53" grpId="1"/>
      <p:bldP spid="57" grpId="0"/>
      <p:bldP spid="59" grpId="0"/>
      <p:bldP spid="59" grpId="1"/>
      <p:bldP spid="59" grpId="2"/>
      <p:bldP spid="60" grpId="0"/>
      <p:bldP spid="61" grpId="0"/>
      <p:bldP spid="63" grpId="0"/>
      <p:bldP spid="76" grpId="0"/>
      <p:bldP spid="76" grpId="1"/>
      <p:bldP spid="77" grpId="0"/>
      <p:bldP spid="77" grpId="1"/>
      <p:bldP spid="78" grpId="0"/>
      <p:bldP spid="78" grpId="1"/>
      <p:bldP spid="78" grpId="2"/>
      <p:bldP spid="78" grpId="3"/>
      <p:bldP spid="78" grpId="4"/>
      <p:bldP spid="82" grpId="0"/>
      <p:bldP spid="83" grpId="0"/>
      <p:bldP spid="84" grpId="0"/>
      <p:bldP spid="88" grpId="0"/>
      <p:bldP spid="89" grpId="0"/>
      <p:bldP spid="89" grpId="1"/>
      <p:bldP spid="90" grpId="0"/>
      <p:bldP spid="92" grpId="0"/>
      <p:bldP spid="92" grpId="1"/>
      <p:bldP spid="92" grpId="2"/>
      <p:bldP spid="93" grpId="0"/>
      <p:bldP spid="93" grpId="1"/>
      <p:bldP spid="94" grpId="0"/>
      <p:bldP spid="95" grpId="0"/>
      <p:bldP spid="97" grpId="0"/>
      <p:bldP spid="98" grpId="0"/>
      <p:bldP spid="99" grpId="0"/>
      <p:bldP spid="101" grpId="0"/>
      <p:bldP spid="102" grpId="0"/>
      <p:bldP spid="103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4037" descr="1-34">
            <a:extLst>
              <a:ext uri="{FF2B5EF4-FFF2-40B4-BE49-F238E27FC236}">
                <a16:creationId xmlns:a16="http://schemas.microsoft.com/office/drawing/2014/main" id="{25BE3CBB-378A-4283-90A5-84585AD1F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77" y="-113072"/>
            <a:ext cx="2047280" cy="21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B47513-F06D-0346-9AC7-540FCC104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7" b="100000" l="639" r="98882">
                        <a14:foregroundMark x1="10863" y1="94724" x2="19808" y2="96163"/>
                        <a14:foregroundMark x1="22524" y1="89209" x2="22843" y2="91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0" y="-399055"/>
            <a:ext cx="10058400" cy="7310418"/>
          </a:xfrm>
          <a:prstGeom prst="rect">
            <a:avLst/>
          </a:prstGeom>
        </p:spPr>
      </p:pic>
      <p:sp>
        <p:nvSpPr>
          <p:cNvPr id="17" name="Line 2">
            <a:extLst>
              <a:ext uri="{FF2B5EF4-FFF2-40B4-BE49-F238E27FC236}">
                <a16:creationId xmlns:a16="http://schemas.microsoft.com/office/drawing/2014/main" id="{80093354-B3A8-466A-9270-FF55D635F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8007" y="62523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36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C4EC7498-9585-430F-91B1-7421EF4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14" y="1135217"/>
            <a:ext cx="7960703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 </a:t>
            </a:r>
            <a:r>
              <a:rPr lang="en-US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kg ; 36 m ; </a:t>
            </a:r>
            <a:r>
              <a:rPr lang="en-US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D6C3C104-A09F-4DF6-91FE-8715B3A6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854" y="969667"/>
            <a:ext cx="492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0EC60A4F-0E34-4424-94DF-8F8FDA91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854" y="1458382"/>
            <a:ext cx="811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C4EC7498-9585-430F-91B1-7421EF4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31711"/>
            <a:ext cx="7960703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   </a:t>
            </a:r>
            <a:r>
              <a:rPr lang="en-US" sz="2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2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44 </a:t>
            </a:r>
            <a:r>
              <a:rPr lang="en-US" sz="2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D6C3C104-A09F-4DF6-91FE-8715B3A6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396" y="2304339"/>
            <a:ext cx="492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0EC60A4F-0E34-4424-94DF-8F8FDA91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396" y="2899010"/>
            <a:ext cx="811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D1AD463-902D-44D9-86A7-90B59298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6471"/>
            <a:ext cx="53721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5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50" b="1" u="sng" dirty="0">
                <a:solidFill>
                  <a:schemeClr val="bg1"/>
                </a:solidFill>
                <a:latin typeface=".VnTime" pitchFamily="34" charset="0"/>
              </a:rPr>
              <a:t> 2</a:t>
            </a:r>
            <a:r>
              <a:rPr lang="en-US" altLang="vi-VN" sz="405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05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405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vi-VN" sz="4050" b="1" dirty="0">
              <a:solidFill>
                <a:schemeClr val="bg1"/>
              </a:solidFill>
              <a:latin typeface=".VnTime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29282" y="1524000"/>
            <a:ext cx="485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45484" y="2928899"/>
            <a:ext cx="485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>
            <a:extLst>
              <a:ext uri="{FF2B5EF4-FFF2-40B4-BE49-F238E27FC236}">
                <a16:creationId xmlns:a16="http://schemas.microsoft.com/office/drawing/2014/main" id="{90303F87-44F1-4B73-8607-FC57E64E5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521" y="1294294"/>
            <a:ext cx="5429250" cy="5847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      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kg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6259" name="Line 5">
            <a:extLst>
              <a:ext uri="{FF2B5EF4-FFF2-40B4-BE49-F238E27FC236}">
                <a16:creationId xmlns:a16="http://schemas.microsoft.com/office/drawing/2014/main" id="{7CD37302-7626-4F81-9DB7-0733D8234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1638299"/>
            <a:ext cx="429816" cy="1191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CFA2C540-E350-45C9-B2C4-E89F01E1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931" y="1188844"/>
            <a:ext cx="1657350" cy="800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23 kg</a:t>
            </a:r>
          </a:p>
        </p:txBody>
      </p:sp>
      <p:sp>
        <p:nvSpPr>
          <p:cNvPr id="96262" name="Text Box 9">
            <a:extLst>
              <a:ext uri="{FF2B5EF4-FFF2-40B4-BE49-F238E27FC236}">
                <a16:creationId xmlns:a16="http://schemas.microsoft.com/office/drawing/2014/main" id="{369C23F1-A301-4F02-8B99-603FFD4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33" y="1155376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96263" name="Text Box 13">
            <a:extLst>
              <a:ext uri="{FF2B5EF4-FFF2-40B4-BE49-F238E27FC236}">
                <a16:creationId xmlns:a16="http://schemas.microsoft.com/office/drawing/2014/main" id="{24CC31C2-42DF-46A4-B7E3-107F39A9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484" y="1632761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96264" name="Text Box 3">
            <a:extLst>
              <a:ext uri="{FF2B5EF4-FFF2-40B4-BE49-F238E27FC236}">
                <a16:creationId xmlns:a16="http://schemas.microsoft.com/office/drawing/2014/main" id="{7E50CDCF-921D-4C2E-9346-0B1BDDD1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520" y="2507243"/>
            <a:ext cx="4321629" cy="5847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D34980BA-E253-4678-A204-731CC0DD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081" y="2431302"/>
            <a:ext cx="1651394" cy="800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 m</a:t>
            </a:r>
          </a:p>
        </p:txBody>
      </p:sp>
      <p:sp>
        <p:nvSpPr>
          <p:cNvPr id="96269" name="Text Box 3">
            <a:extLst>
              <a:ext uri="{FF2B5EF4-FFF2-40B4-BE49-F238E27FC236}">
                <a16:creationId xmlns:a16="http://schemas.microsoft.com/office/drawing/2014/main" id="{C19DED9A-9469-4BE2-870D-196F6060C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752849"/>
            <a:ext cx="4343400" cy="5847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DC302B8A-8C00-4F16-A98E-A9BC57AC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081" y="3673760"/>
            <a:ext cx="1651394" cy="7429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31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lít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7CD37302-7626-4F81-9DB7-0733D8234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2858685"/>
            <a:ext cx="429816" cy="1191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69C23F1-A301-4F02-8B99-603FFD4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33" y="2375762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24CC31C2-42DF-46A4-B7E3-107F39A9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484" y="2853147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7CD37302-7626-4F81-9DB7-0733D8234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550" y="4111512"/>
            <a:ext cx="438236" cy="3629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369C23F1-A301-4F02-8B99-603FFD4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059" y="3618892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24CC31C2-42DF-46A4-B7E3-107F39A9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86" y="4103397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4" name="图片 44037" descr="1-34">
            <a:extLst>
              <a:ext uri="{FF2B5EF4-FFF2-40B4-BE49-F238E27FC236}">
                <a16:creationId xmlns:a16="http://schemas.microsoft.com/office/drawing/2014/main" id="{25BE3CBB-378A-4283-90A5-84585AD1F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58" y="-167369"/>
            <a:ext cx="1525044" cy="161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4936769"/>
            <a:ext cx="3276600" cy="18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7415" grpId="0" animBg="1"/>
      <p:bldP spid="18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CF3C1590-38F9-4F81-A104-0F6B064CA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892969"/>
            <a:ext cx="4743450" cy="6463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     </a:t>
            </a:r>
            <a:r>
              <a:rPr lang="en-US" sz="3600" b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600" b="1" kern="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3" name="Text Box 23">
            <a:extLst>
              <a:ext uri="{FF2B5EF4-FFF2-40B4-BE49-F238E27FC236}">
                <a16:creationId xmlns:a16="http://schemas.microsoft.com/office/drawing/2014/main" id="{104C32ED-C405-413C-971D-56A3A3C8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01278"/>
            <a:ext cx="5226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7284" name="Text Box 24">
            <a:extLst>
              <a:ext uri="{FF2B5EF4-FFF2-40B4-BE49-F238E27FC236}">
                <a16:creationId xmlns:a16="http://schemas.microsoft.com/office/drawing/2014/main" id="{ECF64CEE-BDAB-4FF6-8606-A7331F44A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350169"/>
            <a:ext cx="860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Line 5">
            <a:extLst>
              <a:ext uri="{FF2B5EF4-FFF2-40B4-BE49-F238E27FC236}">
                <a16:creationId xmlns:a16="http://schemas.microsoft.com/office/drawing/2014/main" id="{3550D7EB-4A43-47DD-BA68-357B7D0E6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1350169"/>
            <a:ext cx="561975" cy="1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97286" name="Group 13">
            <a:extLst>
              <a:ext uri="{FF2B5EF4-FFF2-40B4-BE49-F238E27FC236}">
                <a16:creationId xmlns:a16="http://schemas.microsoft.com/office/drawing/2014/main" id="{D8F1B503-A612-44BD-96AA-C83D544FDFA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150268"/>
            <a:ext cx="4800600" cy="1274704"/>
            <a:chOff x="228601" y="2209800"/>
            <a:chExt cx="6400800" cy="1700353"/>
          </a:xfrm>
        </p:grpSpPr>
        <p:sp>
          <p:nvSpPr>
            <p:cNvPr id="6" name="Text Box 3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969FE-07E5-4A5A-BB37-15BED3531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1" y="2438500"/>
              <a:ext cx="6400800" cy="862153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None/>
                <a:defRPr/>
              </a:pPr>
              <a:r>
                <a:rPr lang="en-US" sz="3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600" b="1" kern="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48 </a:t>
              </a:r>
              <a:r>
                <a:rPr lang="en-US" sz="3600" b="1" kern="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3600" b="1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7297" name="Text Box 23">
              <a:extLst>
                <a:ext uri="{FF2B5EF4-FFF2-40B4-BE49-F238E27FC236}">
                  <a16:creationId xmlns:a16="http://schemas.microsoft.com/office/drawing/2014/main" id="{3BC14B66-BE02-4FE7-8C21-74907A65A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697163" cy="86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7298" name="Text Box 24">
              <a:extLst>
                <a:ext uri="{FF2B5EF4-FFF2-40B4-BE49-F238E27FC236}">
                  <a16:creationId xmlns:a16="http://schemas.microsoft.com/office/drawing/2014/main" id="{739CE760-5812-457B-8E29-7D7A9F302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047999"/>
              <a:ext cx="1147415" cy="86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99" name="Line 5">
              <a:extLst>
                <a:ext uri="{FF2B5EF4-FFF2-40B4-BE49-F238E27FC236}">
                  <a16:creationId xmlns:a16="http://schemas.microsoft.com/office/drawing/2014/main" id="{D4D453E0-E6CF-422B-A805-A045582AB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048000"/>
              <a:ext cx="74903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97287" name="Group 14">
            <a:extLst>
              <a:ext uri="{FF2B5EF4-FFF2-40B4-BE49-F238E27FC236}">
                <a16:creationId xmlns:a16="http://schemas.microsoft.com/office/drawing/2014/main" id="{42E647BD-2B99-445E-BAA7-0AA8452EFE0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531393"/>
            <a:ext cx="4800600" cy="1274704"/>
            <a:chOff x="228601" y="4051518"/>
            <a:chExt cx="6400800" cy="1700353"/>
          </a:xfrm>
        </p:grpSpPr>
        <p:sp>
          <p:nvSpPr>
            <p:cNvPr id="10" name="Text Box 3">
              <a:hlinkClick r:id="rId3" action="ppaction://hlinksldjump"/>
              <a:extLst>
                <a:ext uri="{FF2B5EF4-FFF2-40B4-BE49-F238E27FC236}">
                  <a16:creationId xmlns:a16="http://schemas.microsoft.com/office/drawing/2014/main" id="{70F65646-4EB0-49EE-8870-4D1E9E0B8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1" y="4419980"/>
              <a:ext cx="6400800" cy="86215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None/>
                <a:defRPr/>
              </a:pPr>
              <a:r>
                <a:rPr lang="en-US" sz="3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600" b="1" kern="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44 </a:t>
              </a:r>
              <a:r>
                <a:rPr lang="en-US" sz="3600" b="1" kern="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b="1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7293" name="Text Box 23">
              <a:extLst>
                <a:ext uri="{FF2B5EF4-FFF2-40B4-BE49-F238E27FC236}">
                  <a16:creationId xmlns:a16="http://schemas.microsoft.com/office/drawing/2014/main" id="{718DC930-DC56-40BF-B38A-AAE088AA4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051518"/>
              <a:ext cx="697163" cy="86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7294" name="Text Box 24">
              <a:extLst>
                <a:ext uri="{FF2B5EF4-FFF2-40B4-BE49-F238E27FC236}">
                  <a16:creationId xmlns:a16="http://schemas.microsoft.com/office/drawing/2014/main" id="{50DC72A7-82CE-4F10-9BCB-29C0372F4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889717"/>
              <a:ext cx="1147415" cy="86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95" name="Line 5">
              <a:extLst>
                <a:ext uri="{FF2B5EF4-FFF2-40B4-BE49-F238E27FC236}">
                  <a16:creationId xmlns:a16="http://schemas.microsoft.com/office/drawing/2014/main" id="{A16DB2C6-6CF1-4291-B722-FD6777707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4889718"/>
              <a:ext cx="74903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0" name="Oval 7">
            <a:extLst>
              <a:ext uri="{FF2B5EF4-FFF2-40B4-BE49-F238E27FC236}">
                <a16:creationId xmlns:a16="http://schemas.microsoft.com/office/drawing/2014/main" id="{CFA2C540-E350-45C9-B2C4-E89F01E1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749672"/>
            <a:ext cx="1657350" cy="800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D34980BA-E253-4678-A204-731CC0DD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298" y="2213844"/>
            <a:ext cx="2172901" cy="8001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DC302B8A-8C00-4F16-A98E-A9BC57AC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36" y="3759308"/>
            <a:ext cx="2268764" cy="7429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4936769"/>
            <a:ext cx="3276600" cy="18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>
            <a:extLst>
              <a:ext uri="{FF2B5EF4-FFF2-40B4-BE49-F238E27FC236}">
                <a16:creationId xmlns:a16="http://schemas.microsoft.com/office/drawing/2014/main" id="{3054F124-D08F-49D7-AC38-E990215C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91" y="247959"/>
            <a:ext cx="1371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3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u="sng">
                <a:solidFill>
                  <a:srgbClr val="000000"/>
                </a:solidFill>
                <a:latin typeface=".VnTime" pitchFamily="34" charset="0"/>
              </a:rPr>
              <a:t> 3</a:t>
            </a:r>
            <a:endParaRPr lang="en-US" altLang="vi-VN" sz="330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8" name="Text Box 41">
            <a:extLst>
              <a:ext uri="{FF2B5EF4-FFF2-40B4-BE49-F238E27FC236}">
                <a16:creationId xmlns:a16="http://schemas.microsoft.com/office/drawing/2014/main" id="{E780AA3B-6934-4D3E-A3AC-354CCF52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59" y="245579"/>
            <a:ext cx="8858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03D69A6E-754E-4031-A8A6-D78F3A46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422" y="245579"/>
            <a:ext cx="80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5">
            <a:extLst>
              <a:ext uri="{FF2B5EF4-FFF2-40B4-BE49-F238E27FC236}">
                <a16:creationId xmlns:a16="http://schemas.microsoft.com/office/drawing/2014/main" id="{C6542012-642E-4E9B-85F9-72C23B5B3899}"/>
              </a:ext>
            </a:extLst>
          </p:cNvPr>
          <p:cNvGrpSpPr>
            <a:grpSpLocks/>
          </p:cNvGrpSpPr>
          <p:nvPr/>
        </p:nvGrpSpPr>
        <p:grpSpPr bwMode="auto">
          <a:xfrm>
            <a:off x="8076350" y="45553"/>
            <a:ext cx="975122" cy="1274704"/>
            <a:chOff x="10796936" y="-228600"/>
            <a:chExt cx="1299814" cy="1700353"/>
          </a:xfrm>
        </p:grpSpPr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7DC42721-5AFE-4F6D-B5E0-E70E37E43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-228600"/>
              <a:ext cx="69716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3435A428-26BD-4FC7-823C-2FE68BE5A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609600"/>
              <a:ext cx="114741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6" name="Line 5">
              <a:extLst>
                <a:ext uri="{FF2B5EF4-FFF2-40B4-BE49-F238E27FC236}">
                  <a16:creationId xmlns:a16="http://schemas.microsoft.com/office/drawing/2014/main" id="{FAC99135-46C2-4AC8-80B7-F068276C5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6936" y="609600"/>
              <a:ext cx="74903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7" name="Text Box 18">
            <a:extLst>
              <a:ext uri="{FF2B5EF4-FFF2-40B4-BE49-F238E27FC236}">
                <a16:creationId xmlns:a16="http://schemas.microsoft.com/office/drawing/2014/main" id="{C40F0EA0-AA3B-4F33-871A-8C861967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634" y="245579"/>
            <a:ext cx="268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DBAEFEAB-7815-4C8F-913D-21DF47D0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869" y="245579"/>
            <a:ext cx="971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1322F1-A398-4C4B-AB90-1701B0FABCAD}"/>
              </a:ext>
            </a:extLst>
          </p:cNvPr>
          <p:cNvGrpSpPr>
            <a:grpSpLocks/>
          </p:cNvGrpSpPr>
          <p:nvPr/>
        </p:nvGrpSpPr>
        <p:grpSpPr bwMode="auto">
          <a:xfrm>
            <a:off x="8079922" y="45553"/>
            <a:ext cx="975122" cy="1274704"/>
            <a:chOff x="10796936" y="-228600"/>
            <a:chExt cx="1299814" cy="1700353"/>
          </a:xfrm>
        </p:grpSpPr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0D27AEBC-BF45-4E9A-AB01-52ACB2FAE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-228600"/>
              <a:ext cx="69716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" name="Text Box 24">
              <a:extLst>
                <a:ext uri="{FF2B5EF4-FFF2-40B4-BE49-F238E27FC236}">
                  <a16:creationId xmlns:a16="http://schemas.microsoft.com/office/drawing/2014/main" id="{5DBB981B-E1DE-40C8-9E18-DB6ABA97E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609600"/>
              <a:ext cx="114741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" name="Line 5">
              <a:extLst>
                <a:ext uri="{FF2B5EF4-FFF2-40B4-BE49-F238E27FC236}">
                  <a16:creationId xmlns:a16="http://schemas.microsoft.com/office/drawing/2014/main" id="{D132ECE2-8377-4946-B41F-51B853F57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6936" y="609600"/>
              <a:ext cx="749035" cy="158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 Box 41">
            <a:extLst>
              <a:ext uri="{FF2B5EF4-FFF2-40B4-BE49-F238E27FC236}">
                <a16:creationId xmlns:a16="http://schemas.microsoft.com/office/drawing/2014/main" id="{50E02607-73D1-4265-A713-B57FE6ED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5391" y="1126829"/>
            <a:ext cx="9829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số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cam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đó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.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Hỏi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mẹ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biếu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bà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bao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nhiêu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quả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cam?</a:t>
            </a: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18">
            <a:extLst>
              <a:ext uri="{FF2B5EF4-FFF2-40B4-BE49-F238E27FC236}">
                <a16:creationId xmlns:a16="http://schemas.microsoft.com/office/drawing/2014/main" id="{5F7836FB-FFDF-45D5-A73C-42EE5A4E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11947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81066265-5E95-41C4-B89C-74885A28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143000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67" name="Picture 66" descr="sterren - Google zoeken | Kind tekening, Thema, Voor kinder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21" y="4469261"/>
            <a:ext cx="2780005" cy="24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93634" y="2153658"/>
            <a:ext cx="2967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tx2"/>
                </a:solidFill>
                <a:latin typeface="Cambria" panose="02040503050406030204" pitchFamily="18" charset="0"/>
              </a:rPr>
              <a:t>Tóm</a:t>
            </a:r>
            <a:r>
              <a:rPr lang="en-US" sz="3200" b="1" i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Cambria" panose="02040503050406030204" pitchFamily="18" charset="0"/>
              </a:rPr>
              <a:t>tắt</a:t>
            </a:r>
            <a:endParaRPr lang="en-US" sz="3200" b="1" i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17713" y="3686407"/>
            <a:ext cx="1230923" cy="0"/>
          </a:xfrm>
          <a:prstGeom prst="line">
            <a:avLst/>
          </a:prstGeom>
          <a:ln w="28575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48636" y="3686407"/>
            <a:ext cx="1230923" cy="0"/>
          </a:xfrm>
          <a:prstGeom prst="line">
            <a:avLst/>
          </a:prstGeom>
          <a:ln w="28575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79559" y="3686407"/>
            <a:ext cx="1230923" cy="0"/>
          </a:xfrm>
          <a:prstGeom prst="line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5910672">
            <a:off x="1991078" y="3310734"/>
            <a:ext cx="1656487" cy="1928903"/>
          </a:xfrm>
          <a:prstGeom prst="arc">
            <a:avLst>
              <a:gd name="adj1" fmla="val 19043561"/>
              <a:gd name="adj2" fmla="val 3209433"/>
            </a:avLst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TextBox 52"/>
          <p:cNvSpPr txBox="1"/>
          <p:nvPr/>
        </p:nvSpPr>
        <p:spPr>
          <a:xfrm>
            <a:off x="3218720" y="4146185"/>
            <a:ext cx="262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36 </a:t>
            </a:r>
            <a:r>
              <a:rPr lang="en-US" sz="2800" b="1" dirty="0" err="1">
                <a:latin typeface="Cambria" panose="02040503050406030204" pitchFamily="18" charset="0"/>
              </a:rPr>
              <a:t>quả</a:t>
            </a:r>
            <a:r>
              <a:rPr lang="en-US" sz="2800" b="1" dirty="0">
                <a:latin typeface="Cambria" panose="02040503050406030204" pitchFamily="18" charset="0"/>
              </a:rPr>
              <a:t> cam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14261" y="2882863"/>
            <a:ext cx="262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</a:rPr>
              <a:t>quả</a:t>
            </a:r>
            <a:r>
              <a:rPr lang="en-US" sz="2800" b="1" dirty="0">
                <a:latin typeface="Cambria" panose="02040503050406030204" pitchFamily="18" charset="0"/>
              </a:rPr>
              <a:t> cam</a:t>
            </a:r>
          </a:p>
        </p:txBody>
      </p:sp>
      <p:sp>
        <p:nvSpPr>
          <p:cNvPr id="68" name="Arc 67"/>
          <p:cNvSpPr/>
          <p:nvPr/>
        </p:nvSpPr>
        <p:spPr>
          <a:xfrm rot="5666868">
            <a:off x="2507332" y="-92923"/>
            <a:ext cx="2342772" cy="5863996"/>
          </a:xfrm>
          <a:prstGeom prst="arc">
            <a:avLst>
              <a:gd name="adj1" fmla="val 17298055"/>
              <a:gd name="adj2" fmla="val 3304803"/>
            </a:avLst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350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48" grpId="0"/>
      <p:bldP spid="65" grpId="0"/>
      <p:bldP spid="66" grpId="0"/>
      <p:bldP spid="35" grpId="0"/>
      <p:bldP spid="43" grpId="0" animBg="1"/>
      <p:bldP spid="53" grpId="0"/>
      <p:bldP spid="54" grpId="0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1">
            <a:extLst>
              <a:ext uri="{FF2B5EF4-FFF2-40B4-BE49-F238E27FC236}">
                <a16:creationId xmlns:a16="http://schemas.microsoft.com/office/drawing/2014/main" id="{50E02607-73D1-4265-A713-B57FE6ED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1323974"/>
            <a:ext cx="9829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số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cam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đó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.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Hỏi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mẹ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biếu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bà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bao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nhiêu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quả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cam?</a:t>
            </a: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49" name="Text Box 5">
            <a:extLst>
              <a:ext uri="{FF2B5EF4-FFF2-40B4-BE49-F238E27FC236}">
                <a16:creationId xmlns:a16="http://schemas.microsoft.com/office/drawing/2014/main" id="{3054F124-D08F-49D7-AC38-E990215C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383380"/>
            <a:ext cx="1371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3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u="sng">
                <a:solidFill>
                  <a:srgbClr val="000000"/>
                </a:solidFill>
                <a:latin typeface=".VnTime" pitchFamily="34" charset="0"/>
              </a:rPr>
              <a:t> 3</a:t>
            </a:r>
            <a:endParaRPr lang="en-US" altLang="vi-VN" sz="330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E780AA3B-6934-4D3E-A3AC-354CCF52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81000"/>
            <a:ext cx="8858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Mẹ hái được 36 quả cam, mẹ biếu bà</a:t>
            </a:r>
          </a:p>
        </p:txBody>
      </p:sp>
      <p:sp>
        <p:nvSpPr>
          <p:cNvPr id="99333" name="Text Box 18">
            <a:extLst>
              <a:ext uri="{FF2B5EF4-FFF2-40B4-BE49-F238E27FC236}">
                <a16:creationId xmlns:a16="http://schemas.microsoft.com/office/drawing/2014/main" id="{03D69A6E-754E-4031-A8A6-D78F3A46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81000"/>
            <a:ext cx="80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334" name="Group 35">
            <a:extLst>
              <a:ext uri="{FF2B5EF4-FFF2-40B4-BE49-F238E27FC236}">
                <a16:creationId xmlns:a16="http://schemas.microsoft.com/office/drawing/2014/main" id="{C6542012-642E-4E9B-85F9-72C23B5B3899}"/>
              </a:ext>
            </a:extLst>
          </p:cNvPr>
          <p:cNvGrpSpPr>
            <a:grpSpLocks/>
          </p:cNvGrpSpPr>
          <p:nvPr/>
        </p:nvGrpSpPr>
        <p:grpSpPr bwMode="auto">
          <a:xfrm>
            <a:off x="8087916" y="180974"/>
            <a:ext cx="975122" cy="1274704"/>
            <a:chOff x="10796936" y="-228600"/>
            <a:chExt cx="1299814" cy="1700353"/>
          </a:xfrm>
        </p:grpSpPr>
        <p:sp>
          <p:nvSpPr>
            <p:cNvPr id="99345" name="Text Box 23">
              <a:extLst>
                <a:ext uri="{FF2B5EF4-FFF2-40B4-BE49-F238E27FC236}">
                  <a16:creationId xmlns:a16="http://schemas.microsoft.com/office/drawing/2014/main" id="{7DC42721-5AFE-4F6D-B5E0-E70E37E43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-228600"/>
              <a:ext cx="69716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9346" name="Text Box 24">
              <a:extLst>
                <a:ext uri="{FF2B5EF4-FFF2-40B4-BE49-F238E27FC236}">
                  <a16:creationId xmlns:a16="http://schemas.microsoft.com/office/drawing/2014/main" id="{3435A428-26BD-4FC7-823C-2FE68BE5A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609600"/>
              <a:ext cx="114741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9347" name="Line 5">
              <a:extLst>
                <a:ext uri="{FF2B5EF4-FFF2-40B4-BE49-F238E27FC236}">
                  <a16:creationId xmlns:a16="http://schemas.microsoft.com/office/drawing/2014/main" id="{FAC99135-46C2-4AC8-80B7-F068276C5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6936" y="609600"/>
              <a:ext cx="74903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99335" name="Text Box 18">
            <a:extLst>
              <a:ext uri="{FF2B5EF4-FFF2-40B4-BE49-F238E27FC236}">
                <a16:creationId xmlns:a16="http://schemas.microsoft.com/office/drawing/2014/main" id="{C40F0EA0-AA3B-4F33-871A-8C861967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"/>
            <a:ext cx="268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99336" name="Text Box 18">
            <a:extLst>
              <a:ext uri="{FF2B5EF4-FFF2-40B4-BE49-F238E27FC236}">
                <a16:creationId xmlns:a16="http://schemas.microsoft.com/office/drawing/2014/main" id="{DBAEFEAB-7815-4C8F-913D-21DF47D0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35" y="381000"/>
            <a:ext cx="971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1322F1-A398-4C4B-AB90-1701B0FABCAD}"/>
              </a:ext>
            </a:extLst>
          </p:cNvPr>
          <p:cNvGrpSpPr>
            <a:grpSpLocks/>
          </p:cNvGrpSpPr>
          <p:nvPr/>
        </p:nvGrpSpPr>
        <p:grpSpPr bwMode="auto">
          <a:xfrm>
            <a:off x="8091488" y="180974"/>
            <a:ext cx="975122" cy="1274704"/>
            <a:chOff x="10796936" y="-228600"/>
            <a:chExt cx="1299814" cy="1700353"/>
          </a:xfrm>
        </p:grpSpPr>
        <p:sp>
          <p:nvSpPr>
            <p:cNvPr id="99342" name="Text Box 23">
              <a:extLst>
                <a:ext uri="{FF2B5EF4-FFF2-40B4-BE49-F238E27FC236}">
                  <a16:creationId xmlns:a16="http://schemas.microsoft.com/office/drawing/2014/main" id="{0D27AEBC-BF45-4E9A-AB01-52ACB2FAE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-228600"/>
              <a:ext cx="69716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9343" name="Text Box 24">
              <a:extLst>
                <a:ext uri="{FF2B5EF4-FFF2-40B4-BE49-F238E27FC236}">
                  <a16:creationId xmlns:a16="http://schemas.microsoft.com/office/drawing/2014/main" id="{5DBB981B-E1DE-40C8-9E18-DB6ABA97E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336" y="609600"/>
              <a:ext cx="1147414" cy="86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9344" name="Line 5">
              <a:extLst>
                <a:ext uri="{FF2B5EF4-FFF2-40B4-BE49-F238E27FC236}">
                  <a16:creationId xmlns:a16="http://schemas.microsoft.com/office/drawing/2014/main" id="{D132ECE2-8377-4946-B41F-51B853F57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6936" y="609600"/>
              <a:ext cx="749035" cy="158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99338" name="Text Box 18">
            <a:extLst>
              <a:ext uri="{FF2B5EF4-FFF2-40B4-BE49-F238E27FC236}">
                <a16:creationId xmlns:a16="http://schemas.microsoft.com/office/drawing/2014/main" id="{5F7836FB-FFDF-45D5-A73C-42EE5A4E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1323975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9" name="Text Box 18">
            <a:extLst>
              <a:ext uri="{FF2B5EF4-FFF2-40B4-BE49-F238E27FC236}">
                <a16:creationId xmlns:a16="http://schemas.microsoft.com/office/drawing/2014/main" id="{81066265-5E95-41C4-B89C-74885A28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347" y="1323975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C0072FBC-B256-4103-B71B-24CFF984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2251370"/>
            <a:ext cx="21145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300" b="1" i="1" u="sng" dirty="0" err="1">
                <a:solidFill>
                  <a:srgbClr val="000000"/>
                </a:solidFill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i="1" u="sng" dirty="0">
                <a:solidFill>
                  <a:srgbClr val="0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300" b="1" i="1" u="sng" dirty="0" err="1">
                <a:solidFill>
                  <a:srgbClr val="000000"/>
                </a:solidFill>
                <a:latin typeface="HP001 4 hàng" pitchFamily="34" charset="0"/>
                <a:cs typeface="Times New Roman" panose="02020603050405020304" pitchFamily="18" charset="0"/>
              </a:rPr>
              <a:t>giải</a:t>
            </a:r>
            <a:endParaRPr lang="en-US" altLang="vi-VN" sz="3300" b="1" i="1" u="sng" dirty="0">
              <a:solidFill>
                <a:srgbClr val="0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A8A2F3D7-04FA-419F-9B13-2285A37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893634"/>
            <a:ext cx="6515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latin typeface="HP001 4 hàng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HP001 4 hàng" pitchFamily="34" charset="0"/>
                <a:cs typeface="Times New Roman" panose="02020603050405020304" pitchFamily="18" charset="0"/>
              </a:rPr>
              <a:t>quả</a:t>
            </a:r>
            <a:r>
              <a:rPr lang="en-US" altLang="vi-VN" sz="3600" b="1" dirty="0">
                <a:latin typeface="HP001 4 hàng" pitchFamily="34" charset="0"/>
                <a:cs typeface="Times New Roman" panose="02020603050405020304" pitchFamily="18" charset="0"/>
              </a:rPr>
              <a:t> cam </a:t>
            </a:r>
            <a:r>
              <a:rPr lang="en-US" altLang="vi-VN" sz="3600" b="1" dirty="0" err="1">
                <a:latin typeface="HP001 4 hàng" pitchFamily="34" charset="0"/>
                <a:cs typeface="Times New Roman" panose="02020603050405020304" pitchFamily="18" charset="0"/>
              </a:rPr>
              <a:t>mẹ</a:t>
            </a:r>
            <a:r>
              <a:rPr lang="en-US" altLang="vi-VN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HP001 4 hàng" pitchFamily="34" charset="0"/>
                <a:cs typeface="Times New Roman" panose="02020603050405020304" pitchFamily="18" charset="0"/>
              </a:rPr>
              <a:t>biếu</a:t>
            </a:r>
            <a:r>
              <a:rPr lang="en-US" altLang="vi-VN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HP001 4 hàng" pitchFamily="34" charset="0"/>
                <a:cs typeface="Times New Roman" panose="02020603050405020304" pitchFamily="18" charset="0"/>
              </a:rPr>
              <a:t>bà</a:t>
            </a:r>
            <a:r>
              <a:rPr lang="en-US" altLang="vi-VN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HP001 4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 smtClean="0">
                <a:latin typeface="HP001 4 hàng" pitchFamily="34" charset="0"/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A8A2F3D7-04FA-419F-9B13-2285A37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3738770"/>
            <a:ext cx="6515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smtClean="0">
                <a:latin typeface="HP001 4 hàng" pitchFamily="34" charset="0"/>
                <a:cs typeface="Times New Roman" panose="02020603050405020304" pitchFamily="18" charset="0"/>
              </a:rPr>
              <a:t>36 : 3 = 12 (</a:t>
            </a:r>
            <a:r>
              <a:rPr lang="en-US" altLang="vi-VN" sz="3600" b="1" dirty="0" err="1" smtClean="0">
                <a:latin typeface="HP001 4 hàng" pitchFamily="34" charset="0"/>
                <a:cs typeface="Times New Roman" panose="02020603050405020304" pitchFamily="18" charset="0"/>
              </a:rPr>
              <a:t>quả</a:t>
            </a:r>
            <a:r>
              <a:rPr lang="en-US" altLang="vi-VN" sz="3600" b="1" dirty="0" smtClean="0">
                <a:latin typeface="HP001 4 hàng" pitchFamily="34" charset="0"/>
                <a:cs typeface="Times New Roman" panose="02020603050405020304" pitchFamily="18" charset="0"/>
              </a:rPr>
              <a:t>)</a:t>
            </a:r>
            <a:endParaRPr lang="en-US" altLang="vi-VN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A8A2F3D7-04FA-419F-9B13-2285A37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97" y="4411521"/>
            <a:ext cx="6515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 smtClean="0">
                <a:latin typeface="HP001 4 hàng" pitchFamily="34" charset="0"/>
                <a:cs typeface="Times New Roman" panose="02020603050405020304" pitchFamily="18" charset="0"/>
              </a:rPr>
              <a:t>Đáp</a:t>
            </a:r>
            <a:r>
              <a:rPr lang="en-US" altLang="vi-VN" sz="36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HP001 4 hàng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latin typeface="HP001 4 hàng" pitchFamily="34" charset="0"/>
                <a:cs typeface="Times New Roman" panose="02020603050405020304" pitchFamily="18" charset="0"/>
              </a:rPr>
              <a:t>: 12 </a:t>
            </a:r>
            <a:r>
              <a:rPr lang="en-US" altLang="vi-VN" sz="3600" b="1" dirty="0" err="1" smtClean="0">
                <a:latin typeface="HP001 4 hàng" pitchFamily="34" charset="0"/>
                <a:cs typeface="Times New Roman" panose="02020603050405020304" pitchFamily="18" charset="0"/>
              </a:rPr>
              <a:t>quả</a:t>
            </a:r>
            <a:r>
              <a:rPr lang="en-US" altLang="vi-VN" sz="3600" b="1" dirty="0" smtClean="0">
                <a:latin typeface="HP001 4 hàng" pitchFamily="34" charset="0"/>
                <a:cs typeface="Times New Roman" panose="02020603050405020304" pitchFamily="18" charset="0"/>
              </a:rPr>
              <a:t> cam</a:t>
            </a:r>
            <a:endParaRPr lang="en-US" altLang="vi-VN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Happy Kids Talking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4" y="5057852"/>
            <a:ext cx="2864644" cy="17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44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图片 15384" descr="19">
            <a:extLst>
              <a:ext uri="{FF2B5EF4-FFF2-40B4-BE49-F238E27FC236}">
                <a16:creationId xmlns:a16="http://schemas.microsoft.com/office/drawing/2014/main" id="{5CBE1494-E723-4DC0-A405-7523302A8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857250"/>
            <a:ext cx="6331744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1">
            <a:extLst>
              <a:ext uri="{FF2B5EF4-FFF2-40B4-BE49-F238E27FC236}">
                <a16:creationId xmlns:a16="http://schemas.microsoft.com/office/drawing/2014/main" id="{A5D7FF7D-078B-4135-93D8-083D2A6E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071" y="2686050"/>
            <a:ext cx="2898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0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</a:t>
            </a:r>
          </a:p>
          <a:p>
            <a:pPr algn="ctr" eaLnBrk="1" hangingPunct="1"/>
            <a:r>
              <a:rPr lang="en-US" altLang="vi-VN" sz="60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tạm biệt</a:t>
            </a:r>
            <a:endParaRPr lang="vi-VN" altLang="vi-VN" sz="60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486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985655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́.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A: 6 kg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348" y="445686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C: 8 kg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7837" y="445686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D: 9 kg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60" y="327659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B: 7 kg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41126" y="499556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997458" y="2506368"/>
            <a:ext cx="2265195" cy="2782169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785754" y="4061907"/>
            <a:ext cx="2481161" cy="2494647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733800" y="4061907"/>
            <a:ext cx="2521505" cy="2535210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733800" y="4061908"/>
            <a:ext cx="2521505" cy="2453258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B606FC6B-0B0F-4352-8410-5A4894B8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789" y="790319"/>
            <a:ext cx="4698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kg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kg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4F84A6B8-E156-478D-9322-626CBD20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458" y="553118"/>
            <a:ext cx="489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104E3FF5-7047-4CD9-9F85-43A4FD86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921" y="1162718"/>
            <a:ext cx="489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C1F8D6-39D3-46DC-8267-809B3E122E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84708" y="1208755"/>
            <a:ext cx="587343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382" y="451825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 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218" y="318583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 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75765" y="486727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636746" y="2640229"/>
            <a:ext cx="2615467" cy="3212382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192673" y="4475192"/>
            <a:ext cx="2369927" cy="2382808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86989" y="4475192"/>
            <a:ext cx="2504630" cy="251824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86703" y="4354998"/>
            <a:ext cx="2667000" cy="2681496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Text Box 15">
            <a:extLst>
              <a:ext uri="{FF2B5EF4-FFF2-40B4-BE49-F238E27FC236}">
                <a16:creationId xmlns:a16="http://schemas.microsoft.com/office/drawing/2014/main" id="{8B32598C-25D6-407C-9BBA-DCFFEC84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26" y="597767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AA9FAFB0-8993-4175-82B0-66AD6AAC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726" y="1131167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7AE03B53-04D4-4678-A441-74F50453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926" y="826367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35BF29-7D21-4F7F-A90B-A68A4FFFE5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92526" y="1177204"/>
            <a:ext cx="45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312677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9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7" y="457488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27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4864387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280593" y="2588197"/>
            <a:ext cx="3184993" cy="3911888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905080" y="4114089"/>
            <a:ext cx="1969247" cy="2843602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905904" y="4114089"/>
            <a:ext cx="2266296" cy="2996002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099931" y="4114089"/>
            <a:ext cx="1919869" cy="277306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Text Box 15">
            <a:extLst>
              <a:ext uri="{FF2B5EF4-FFF2-40B4-BE49-F238E27FC236}">
                <a16:creationId xmlns:a16="http://schemas.microsoft.com/office/drawing/2014/main" id="{C7254452-F11C-4074-A42E-3F31C81D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52942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918C0B4F-C57F-477A-86A7-F114E4B1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125967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EF9D582C-8B21-46DC-96D2-BFDD430E9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802478"/>
            <a:ext cx="449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36 phút là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ECB901-2C33-43E7-825A-534DFCD53F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7925" y="1185065"/>
            <a:ext cx="45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727" y="152400"/>
            <a:ext cx="7460673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3" y="458020"/>
            <a:ext cx="69341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Lan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3276600"/>
            <a:ext cx="23536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6" y="4574883"/>
            <a:ext cx="231518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572000"/>
            <a:ext cx="23275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312678"/>
            <a:ext cx="23275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71854" y="483667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17553" y="2311337"/>
            <a:ext cx="3228238" cy="3965003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93947" y="3959948"/>
            <a:ext cx="3264394" cy="3282137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07908" y="3923870"/>
            <a:ext cx="2320639" cy="3062395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85658" y="3926028"/>
            <a:ext cx="3002528" cy="3018848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3504490"/>
            <a:ext cx="609600" cy="609600"/>
          </a:xfrm>
          <a:prstGeom prst="rect">
            <a:avLst/>
          </a:prstGeom>
        </p:spPr>
      </p:pic>
      <p:sp>
        <p:nvSpPr>
          <p:cNvPr id="20" name="Text Box 15">
            <a:extLst>
              <a:ext uri="{FF2B5EF4-FFF2-40B4-BE49-F238E27FC236}">
                <a16:creationId xmlns:a16="http://schemas.microsoft.com/office/drawing/2014/main" id="{C7254452-F11C-4074-A42E-3F31C81D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724" y="54905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918C0B4F-C57F-477A-86A7-F114E4B1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106" y="97407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ECB901-2C33-43E7-825A-534DFCD53F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5106" y="1012855"/>
            <a:ext cx="45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0" descr="MSOffice Training: Hình nền thiết kế giáo án điện tử Powerpoint (P2) | Hình  nền, Dễ thương, Hình ảnh">
            <a:extLst>
              <a:ext uri="{FF2B5EF4-FFF2-40B4-BE49-F238E27FC236}">
                <a16:creationId xmlns:a16="http://schemas.microsoft.com/office/drawing/2014/main" id="{47B294F9-0B06-4DBF-A48D-3F5E41B8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-152400" y="-127000"/>
            <a:ext cx="6553200" cy="25654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altLang="en-US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6600" y="2598737"/>
            <a:ext cx="5562600" cy="1752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345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2834265-8466-40E6-B16B-F0528973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558"/>
            <a:ext cx="9143999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E462C-8DA5-40DE-89F8-565031B1DCBF}"/>
              </a:ext>
            </a:extLst>
          </p:cNvPr>
          <p:cNvSpPr txBox="1"/>
          <p:nvPr/>
        </p:nvSpPr>
        <p:spPr>
          <a:xfrm>
            <a:off x="701964" y="903163"/>
            <a:ext cx="8398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Thứ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ba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ngày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12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 10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năm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 2021</a:t>
            </a:r>
            <a:endParaRPr lang="vi-V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-93"/>
            </a:endParaRPr>
          </a:p>
        </p:txBody>
      </p:sp>
      <p:sp>
        <p:nvSpPr>
          <p:cNvPr id="84996" name="TextBox 4">
            <a:extLst>
              <a:ext uri="{FF2B5EF4-FFF2-40B4-BE49-F238E27FC236}">
                <a16:creationId xmlns:a16="http://schemas.microsoft.com/office/drawing/2014/main" id="{BB2295B5-0CE6-42FA-AC2B-17E765E8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18566"/>
            <a:ext cx="4165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vi-VN" altLang="en-US" sz="3200" b="1" u="sng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4997" name="TextBox 5">
            <a:extLst>
              <a:ext uri="{FF2B5EF4-FFF2-40B4-BE49-F238E27FC236}">
                <a16:creationId xmlns:a16="http://schemas.microsoft.com/office/drawing/2014/main" id="{CE07CEE6-3177-4FDA-893C-EF2FA09A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33969"/>
            <a:ext cx="8907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Chia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một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itchFamily="34" charset="0"/>
              </a:rPr>
              <a:t>.</a:t>
            </a:r>
            <a:endParaRPr lang="vi-VN" altLang="en-US" sz="3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2225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图片 71696" descr="21">
            <a:extLst>
              <a:ext uri="{FF2B5EF4-FFF2-40B4-BE49-F238E27FC236}">
                <a16:creationId xmlns:a16="http://schemas.microsoft.com/office/drawing/2014/main" id="{D166D114-03C1-4E0C-BF6C-E89DFE6C5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144000" cy="5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5B76E3A8-F2A2-4033-A0B1-D394D02F437A}"/>
              </a:ext>
            </a:extLst>
          </p:cNvPr>
          <p:cNvSpPr/>
          <p:nvPr/>
        </p:nvSpPr>
        <p:spPr>
          <a:xfrm>
            <a:off x="2457450" y="4304110"/>
            <a:ext cx="6515100" cy="1314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84" name="图片 71683" descr="PPT素材-06">
            <a:extLst>
              <a:ext uri="{FF2B5EF4-FFF2-40B4-BE49-F238E27FC236}">
                <a16:creationId xmlns:a16="http://schemas.microsoft.com/office/drawing/2014/main" id="{6DD63696-19CF-470B-A85B-EF500ECA7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4000500"/>
            <a:ext cx="2911079" cy="21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图片 71687" descr="8">
            <a:extLst>
              <a:ext uri="{FF2B5EF4-FFF2-40B4-BE49-F238E27FC236}">
                <a16:creationId xmlns:a16="http://schemas.microsoft.com/office/drawing/2014/main" id="{DFC027E7-9A5E-402C-A38A-54CA187CB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257300"/>
            <a:ext cx="5543550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图片 71688" descr="9">
            <a:extLst>
              <a:ext uri="{FF2B5EF4-FFF2-40B4-BE49-F238E27FC236}">
                <a16:creationId xmlns:a16="http://schemas.microsoft.com/office/drawing/2014/main" id="{B56DABE8-CD5E-4564-9FEA-2A26D9926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388394"/>
            <a:ext cx="6686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:a16="http://schemas.microsoft.com/office/drawing/2014/main" id="{70409851-3CB6-4172-A502-63D2EF19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1371600"/>
            <a:ext cx="45148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300" dirty="0" err="1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Mục</a:t>
            </a:r>
            <a:r>
              <a:rPr lang="en-US" altLang="zh-CN" sz="33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300" dirty="0" err="1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tiêu</a:t>
            </a:r>
            <a:endParaRPr lang="zh-CN" altLang="en-US" sz="33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>
            <a:extLst>
              <a:ext uri="{FF2B5EF4-FFF2-40B4-BE49-F238E27FC236}">
                <a16:creationId xmlns:a16="http://schemas.microsoft.com/office/drawing/2014/main" id="{1C180911-EA2F-4A00-8C9B-6CCAA43A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71751"/>
            <a:ext cx="59793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Biết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cách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chia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hai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chữ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chữ</a:t>
            </a:r>
            <a:r>
              <a:rPr lang="en-US" altLang="zh-CN" sz="3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số</a:t>
            </a:r>
            <a:r>
              <a:rPr lang="en-US" altLang="zh-CN" sz="3000" dirty="0" smtClean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>
            <a:extLst>
              <a:ext uri="{FF2B5EF4-FFF2-40B4-BE49-F238E27FC236}">
                <a16:creationId xmlns:a16="http://schemas.microsoft.com/office/drawing/2014/main" id="{67FFA1A0-383D-457E-8C0C-FF49F8840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5" y="1899048"/>
            <a:ext cx="1264444" cy="7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95CE94BF-1DAF-4C6F-91D4-757225E57415}"/>
              </a:ext>
            </a:extLst>
          </p:cNvPr>
          <p:cNvSpPr/>
          <p:nvPr/>
        </p:nvSpPr>
        <p:spPr>
          <a:xfrm>
            <a:off x="2571750" y="4312444"/>
            <a:ext cx="6286500" cy="120015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71693">
            <a:extLst>
              <a:ext uri="{FF2B5EF4-FFF2-40B4-BE49-F238E27FC236}">
                <a16:creationId xmlns:a16="http://schemas.microsoft.com/office/drawing/2014/main" id="{91790644-9E35-4D68-91D9-EB4008E4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4400551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2763" indent="-512763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2. Củng cố về tìm một trong các phần bằng nhau của một số.</a:t>
            </a:r>
            <a:endParaRPr lang="zh-CN" altLang="en-US" sz="300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58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1691" grpId="0"/>
      <p:bldP spid="71692" grpId="0"/>
      <p:bldP spid="14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HLT Society"/>
        <a:ea typeface=""/>
        <a:cs typeface=""/>
      </a:majorFont>
      <a:minorFont>
        <a:latin typeface="HLT Societ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593</Words>
  <Application>Microsoft Office PowerPoint</Application>
  <PresentationFormat>On-screen Show (4:3)</PresentationFormat>
  <Paragraphs>171</Paragraphs>
  <Slides>18</Slides>
  <Notes>4</Notes>
  <HiddenSlides>0</HiddenSlides>
  <MMClips>17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微软雅黑</vt:lpstr>
      <vt:lpstr>SimSun</vt:lpstr>
      <vt:lpstr>.VnTime</vt:lpstr>
      <vt:lpstr>Arial</vt:lpstr>
      <vt:lpstr>Calibri</vt:lpstr>
      <vt:lpstr>Cambria</vt:lpstr>
      <vt:lpstr>等线</vt:lpstr>
      <vt:lpstr>HLT Society</vt:lpstr>
      <vt:lpstr>HP001 4 hàng</vt:lpstr>
      <vt:lpstr>MS Reference Specialty</vt:lpstr>
      <vt:lpstr>SimHei</vt:lpstr>
      <vt:lpstr>Times New Roman</vt:lpstr>
      <vt:lpstr>华康娃娃体W5</vt:lpstr>
      <vt:lpstr>Office Theme</vt:lpstr>
      <vt:lpstr>1_Office Theme</vt:lpstr>
      <vt:lpstr>4_Office Theme</vt:lpstr>
      <vt:lpstr>5_Office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loltntvl@gmail.com</cp:lastModifiedBy>
  <cp:revision>25</cp:revision>
  <dcterms:created xsi:type="dcterms:W3CDTF">2020-08-16T05:34:57Z</dcterms:created>
  <dcterms:modified xsi:type="dcterms:W3CDTF">2021-10-12T13:53:36Z</dcterms:modified>
</cp:coreProperties>
</file>