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699" r:id="rId5"/>
    <p:sldMasterId id="2147483714" r:id="rId6"/>
    <p:sldMasterId id="2147483726" r:id="rId7"/>
  </p:sldMasterIdLst>
  <p:notesMasterIdLst>
    <p:notesMasterId r:id="rId27"/>
  </p:notesMasterIdLst>
  <p:sldIdLst>
    <p:sldId id="296" r:id="rId8"/>
    <p:sldId id="297" r:id="rId9"/>
    <p:sldId id="272" r:id="rId10"/>
    <p:sldId id="273" r:id="rId11"/>
    <p:sldId id="301" r:id="rId12"/>
    <p:sldId id="302" r:id="rId13"/>
    <p:sldId id="276" r:id="rId14"/>
    <p:sldId id="277" r:id="rId15"/>
    <p:sldId id="279" r:id="rId16"/>
    <p:sldId id="280" r:id="rId17"/>
    <p:sldId id="281" r:id="rId18"/>
    <p:sldId id="300" r:id="rId19"/>
    <p:sldId id="283" r:id="rId20"/>
    <p:sldId id="286" r:id="rId21"/>
    <p:sldId id="287" r:id="rId22"/>
    <p:sldId id="299" r:id="rId23"/>
    <p:sldId id="292" r:id="rId24"/>
    <p:sldId id="298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8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040A4-B898-4B3F-B2F2-4C62D7DDA11F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FDD8-EB1A-4824-ADD7-E6D075FACD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0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82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9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9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74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9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25" b="1"/>
            </a:lvl2pPr>
            <a:lvl3pPr marL="914499" indent="0">
              <a:buNone/>
              <a:defRPr sz="1800" b="1"/>
            </a:lvl3pPr>
            <a:lvl4pPr marL="1371748" indent="0">
              <a:buNone/>
              <a:defRPr sz="1650" b="1"/>
            </a:lvl4pPr>
            <a:lvl5pPr marL="1828998" indent="0">
              <a:buNone/>
              <a:defRPr sz="1650" b="1"/>
            </a:lvl5pPr>
            <a:lvl6pPr marL="2286248" indent="0">
              <a:buNone/>
              <a:defRPr sz="1650" b="1"/>
            </a:lvl6pPr>
            <a:lvl7pPr marL="2743498" indent="0">
              <a:buNone/>
              <a:defRPr sz="1650" b="1"/>
            </a:lvl7pPr>
            <a:lvl8pPr marL="3200746" indent="0">
              <a:buNone/>
              <a:defRPr sz="1650" b="1"/>
            </a:lvl8pPr>
            <a:lvl9pPr marL="3657996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25" b="1"/>
            </a:lvl2pPr>
            <a:lvl3pPr marL="914499" indent="0">
              <a:buNone/>
              <a:defRPr sz="1800" b="1"/>
            </a:lvl3pPr>
            <a:lvl4pPr marL="1371748" indent="0">
              <a:buNone/>
              <a:defRPr sz="1650" b="1"/>
            </a:lvl4pPr>
            <a:lvl5pPr marL="1828998" indent="0">
              <a:buNone/>
              <a:defRPr sz="1650" b="1"/>
            </a:lvl5pPr>
            <a:lvl6pPr marL="2286248" indent="0">
              <a:buNone/>
              <a:defRPr sz="1650" b="1"/>
            </a:lvl6pPr>
            <a:lvl7pPr marL="2743498" indent="0">
              <a:buNone/>
              <a:defRPr sz="1650" b="1"/>
            </a:lvl7pPr>
            <a:lvl8pPr marL="3200746" indent="0">
              <a:buNone/>
              <a:defRPr sz="1650" b="1"/>
            </a:lvl8pPr>
            <a:lvl9pPr marL="3657996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0" y="6396227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4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25"/>
            </a:lvl1pPr>
            <a:lvl2pPr>
              <a:defRPr sz="2850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250" indent="0">
              <a:buNone/>
              <a:defRPr sz="1200"/>
            </a:lvl2pPr>
            <a:lvl3pPr marL="914499" indent="0">
              <a:buNone/>
              <a:defRPr sz="1050"/>
            </a:lvl3pPr>
            <a:lvl4pPr marL="1371748" indent="0">
              <a:buNone/>
              <a:defRPr sz="900"/>
            </a:lvl4pPr>
            <a:lvl5pPr marL="1828998" indent="0">
              <a:buNone/>
              <a:defRPr sz="900"/>
            </a:lvl5pPr>
            <a:lvl6pPr marL="2286248" indent="0">
              <a:buNone/>
              <a:defRPr sz="900"/>
            </a:lvl6pPr>
            <a:lvl7pPr marL="2743498" indent="0">
              <a:buNone/>
              <a:defRPr sz="900"/>
            </a:lvl7pPr>
            <a:lvl8pPr marL="3200746" indent="0">
              <a:buNone/>
              <a:defRPr sz="900"/>
            </a:lvl8pPr>
            <a:lvl9pPr marL="36579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25"/>
            </a:lvl1pPr>
            <a:lvl2pPr marL="457250" indent="0">
              <a:buNone/>
              <a:defRPr sz="2850"/>
            </a:lvl2pPr>
            <a:lvl3pPr marL="914499" indent="0">
              <a:buNone/>
              <a:defRPr sz="2400"/>
            </a:lvl3pPr>
            <a:lvl4pPr marL="1371748" indent="0">
              <a:buNone/>
              <a:defRPr sz="2025"/>
            </a:lvl4pPr>
            <a:lvl5pPr marL="1828998" indent="0">
              <a:buNone/>
              <a:defRPr sz="2025"/>
            </a:lvl5pPr>
            <a:lvl6pPr marL="2286248" indent="0">
              <a:buNone/>
              <a:defRPr sz="2025"/>
            </a:lvl6pPr>
            <a:lvl7pPr marL="2743498" indent="0">
              <a:buNone/>
              <a:defRPr sz="2025"/>
            </a:lvl7pPr>
            <a:lvl8pPr marL="3200746" indent="0">
              <a:buNone/>
              <a:defRPr sz="2025"/>
            </a:lvl8pPr>
            <a:lvl9pPr marL="3657996" indent="0">
              <a:buNone/>
              <a:defRPr sz="20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250" indent="0">
              <a:buNone/>
              <a:defRPr sz="1200"/>
            </a:lvl2pPr>
            <a:lvl3pPr marL="914499" indent="0">
              <a:buNone/>
              <a:defRPr sz="1050"/>
            </a:lvl3pPr>
            <a:lvl4pPr marL="1371748" indent="0">
              <a:buNone/>
              <a:defRPr sz="900"/>
            </a:lvl4pPr>
            <a:lvl5pPr marL="1828998" indent="0">
              <a:buNone/>
              <a:defRPr sz="900"/>
            </a:lvl5pPr>
            <a:lvl6pPr marL="2286248" indent="0">
              <a:buNone/>
              <a:defRPr sz="900"/>
            </a:lvl6pPr>
            <a:lvl7pPr marL="2743498" indent="0">
              <a:buNone/>
              <a:defRPr sz="900"/>
            </a:lvl7pPr>
            <a:lvl8pPr marL="3200746" indent="0">
              <a:buNone/>
              <a:defRPr sz="900"/>
            </a:lvl8pPr>
            <a:lvl9pPr marL="36579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0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91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91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91">
              <a:defRPr/>
            </a:pPr>
            <a:fld id="{0847792E-2DCE-4AF1-A411-3100F7B5B15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91"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61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252B38-A5B3-4BAF-BA9D-924F99A8493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177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EDC733-5DF9-40DA-B1E4-193FB6E878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044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2FA0F-024A-4B84-B22B-5D1C8BD8EBE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50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ACD67D-184F-4F48-A9B3-C07B6E45B94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24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7F6F7-2137-4047-B8A8-A6B0DA61CD0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349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B5D7DA-63AB-4D39-9D5B-F3AEE21789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523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5EA146-EA0A-42D6-883F-87C5A55611A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735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89C26C-370D-4697-9D0C-E9BB66D3FD6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58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08A8CF-5DDE-4CC0-BC19-4E1125CBF5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74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E06E22-6B53-45FD-9360-8F00B9E9BFB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562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C88198-85B1-4682-BD09-17A26262AEF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85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138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27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89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631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82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789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174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84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219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2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4572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9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98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74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9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02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25" b="1"/>
            </a:lvl2pPr>
            <a:lvl3pPr marL="914499" indent="0">
              <a:buNone/>
              <a:defRPr sz="1800" b="1"/>
            </a:lvl3pPr>
            <a:lvl4pPr marL="1371748" indent="0">
              <a:buNone/>
              <a:defRPr sz="1650" b="1"/>
            </a:lvl4pPr>
            <a:lvl5pPr marL="1828998" indent="0">
              <a:buNone/>
              <a:defRPr sz="1650" b="1"/>
            </a:lvl5pPr>
            <a:lvl6pPr marL="2286248" indent="0">
              <a:buNone/>
              <a:defRPr sz="1650" b="1"/>
            </a:lvl6pPr>
            <a:lvl7pPr marL="2743498" indent="0">
              <a:buNone/>
              <a:defRPr sz="1650" b="1"/>
            </a:lvl7pPr>
            <a:lvl8pPr marL="3200746" indent="0">
              <a:buNone/>
              <a:defRPr sz="1650" b="1"/>
            </a:lvl8pPr>
            <a:lvl9pPr marL="3657996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25" b="1"/>
            </a:lvl2pPr>
            <a:lvl3pPr marL="914499" indent="0">
              <a:buNone/>
              <a:defRPr sz="1800" b="1"/>
            </a:lvl3pPr>
            <a:lvl4pPr marL="1371748" indent="0">
              <a:buNone/>
              <a:defRPr sz="1650" b="1"/>
            </a:lvl4pPr>
            <a:lvl5pPr marL="1828998" indent="0">
              <a:buNone/>
              <a:defRPr sz="1650" b="1"/>
            </a:lvl5pPr>
            <a:lvl6pPr marL="2286248" indent="0">
              <a:buNone/>
              <a:defRPr sz="1650" b="1"/>
            </a:lvl6pPr>
            <a:lvl7pPr marL="2743498" indent="0">
              <a:buNone/>
              <a:defRPr sz="1650" b="1"/>
            </a:lvl7pPr>
            <a:lvl8pPr marL="3200746" indent="0">
              <a:buNone/>
              <a:defRPr sz="1650" b="1"/>
            </a:lvl8pPr>
            <a:lvl9pPr marL="3657996" indent="0">
              <a:buNone/>
              <a:defRPr sz="16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2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854725" y="1031258"/>
            <a:ext cx="7434551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4425043" y="6451899"/>
            <a:ext cx="293917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3" rIns="68586" bIns="34293" rtlCol="0" anchor="ctr"/>
          <a:lstStyle/>
          <a:p>
            <a:pPr marL="0" marR="0" lvl="0" indent="0" algn="ctr" defTabSz="685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3505200" y="6396227"/>
            <a:ext cx="21336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1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25"/>
            </a:lvl1pPr>
            <a:lvl2pPr>
              <a:defRPr sz="2850"/>
            </a:lvl2pPr>
            <a:lvl3pPr>
              <a:defRPr sz="2400"/>
            </a:lvl3pPr>
            <a:lvl4pPr>
              <a:defRPr sz="2025"/>
            </a:lvl4pPr>
            <a:lvl5pPr>
              <a:defRPr sz="2025"/>
            </a:lvl5pPr>
            <a:lvl6pPr>
              <a:defRPr sz="2025"/>
            </a:lvl6pPr>
            <a:lvl7pPr>
              <a:defRPr sz="2025"/>
            </a:lvl7pPr>
            <a:lvl8pPr>
              <a:defRPr sz="2025"/>
            </a:lvl8pPr>
            <a:lvl9pPr>
              <a:defRPr sz="2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250" indent="0">
              <a:buNone/>
              <a:defRPr sz="1200"/>
            </a:lvl2pPr>
            <a:lvl3pPr marL="914499" indent="0">
              <a:buNone/>
              <a:defRPr sz="1050"/>
            </a:lvl3pPr>
            <a:lvl4pPr marL="1371748" indent="0">
              <a:buNone/>
              <a:defRPr sz="900"/>
            </a:lvl4pPr>
            <a:lvl5pPr marL="1828998" indent="0">
              <a:buNone/>
              <a:defRPr sz="900"/>
            </a:lvl5pPr>
            <a:lvl6pPr marL="2286248" indent="0">
              <a:buNone/>
              <a:defRPr sz="900"/>
            </a:lvl6pPr>
            <a:lvl7pPr marL="2743498" indent="0">
              <a:buNone/>
              <a:defRPr sz="900"/>
            </a:lvl7pPr>
            <a:lvl8pPr marL="3200746" indent="0">
              <a:buNone/>
              <a:defRPr sz="900"/>
            </a:lvl8pPr>
            <a:lvl9pPr marL="36579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25"/>
            </a:lvl1pPr>
            <a:lvl2pPr marL="457250" indent="0">
              <a:buNone/>
              <a:defRPr sz="2850"/>
            </a:lvl2pPr>
            <a:lvl3pPr marL="914499" indent="0">
              <a:buNone/>
              <a:defRPr sz="2400"/>
            </a:lvl3pPr>
            <a:lvl4pPr marL="1371748" indent="0">
              <a:buNone/>
              <a:defRPr sz="2025"/>
            </a:lvl4pPr>
            <a:lvl5pPr marL="1828998" indent="0">
              <a:buNone/>
              <a:defRPr sz="2025"/>
            </a:lvl5pPr>
            <a:lvl6pPr marL="2286248" indent="0">
              <a:buNone/>
              <a:defRPr sz="2025"/>
            </a:lvl6pPr>
            <a:lvl7pPr marL="2743498" indent="0">
              <a:buNone/>
              <a:defRPr sz="2025"/>
            </a:lvl7pPr>
            <a:lvl8pPr marL="3200746" indent="0">
              <a:buNone/>
              <a:defRPr sz="2025"/>
            </a:lvl8pPr>
            <a:lvl9pPr marL="3657996" indent="0">
              <a:buNone/>
              <a:defRPr sz="20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250" indent="0">
              <a:buNone/>
              <a:defRPr sz="1200"/>
            </a:lvl2pPr>
            <a:lvl3pPr marL="914499" indent="0">
              <a:buNone/>
              <a:defRPr sz="1050"/>
            </a:lvl3pPr>
            <a:lvl4pPr marL="1371748" indent="0">
              <a:buNone/>
              <a:defRPr sz="900"/>
            </a:lvl4pPr>
            <a:lvl5pPr marL="1828998" indent="0">
              <a:buNone/>
              <a:defRPr sz="900"/>
            </a:lvl5pPr>
            <a:lvl6pPr marL="2286248" indent="0">
              <a:buNone/>
              <a:defRPr sz="900"/>
            </a:lvl6pPr>
            <a:lvl7pPr marL="2743498" indent="0">
              <a:buNone/>
              <a:defRPr sz="900"/>
            </a:lvl7pPr>
            <a:lvl8pPr marL="3200746" indent="0">
              <a:buNone/>
              <a:defRPr sz="900"/>
            </a:lvl8pPr>
            <a:lvl9pPr marL="36579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91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91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91"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91">
              <a:defRPr/>
            </a:pPr>
            <a:fld id="{0847792E-2DCE-4AF1-A411-3100F7B5B15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85891"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11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FD812A3-C86F-4663-BAF9-0807E56A38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E33046E-E4FA-4A74-A6C6-E6500AA8A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9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58DDBC4-023A-41EB-A98B-2C7D64FB3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86EF6F-9A7C-4D3A-994A-10B7B31F3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902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97CE62-9C73-462E-82B4-3565FDBD4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B026B47-B6E8-46FF-BE7E-EF9A16F439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736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571DAC6-862D-41B2-B00D-5E847C56D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9DE393B-0903-4015-84C4-67B2FE9FA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90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DDD7B18-544F-47D1-A93E-04F96E5E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2BB5D44-F100-49A1-A51D-E1C7F4C9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14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A3B3BCE-CBD3-4DEB-AC5E-AEB8A0087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A8EDE1A-37C6-4236-9D97-7927BAED8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886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3882F79-1CD5-4602-A2DF-E7F274A485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6F8180-7554-4555-A802-365691E11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362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87FCB14-458C-4B10-8605-E38430415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56EFAC7-D9E4-455B-BABD-FD8CA2E0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1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1E44B53-10B3-465F-BFD5-8F1C2EF2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0ECC6A1-3625-4D6B-AB1E-56DCF7913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9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90318B2-4985-48EB-9F3D-90888F7CC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FF38DD8-6ED5-4791-B31B-BBEA01602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514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22E85D9-55EF-40E7-9ACE-DF6841806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047F8BF-7698-41B8-B92F-E7B3CE1D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428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FD812A3-C86F-4663-BAF9-0807E56A38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E33046E-E4FA-4A74-A6C6-E6500AA8A3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196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58DDBC4-023A-41EB-A98B-2C7D64FB3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C86EF6F-9A7C-4D3A-994A-10B7B31F3E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408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97CE62-9C73-462E-82B4-3565FDBD44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B026B47-B6E8-46FF-BE7E-EF9A16F439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865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571DAC6-862D-41B2-B00D-5E847C56D0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9DE393B-0903-4015-84C4-67B2FE9FA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540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CDDD7B18-544F-47D1-A93E-04F96E5E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2BB5D44-F100-49A1-A51D-E1C7F4C9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14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A3B3BCE-CBD3-4DEB-AC5E-AEB8A0087F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A8EDE1A-37C6-4236-9D97-7927BAED853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352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3882F79-1CD5-4602-A2DF-E7F274A485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6F8180-7554-4555-A802-365691E11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2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87FCB14-458C-4B10-8605-E38430415A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56EFAC7-D9E4-455B-BABD-FD8CA2E0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46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1E44B53-10B3-465F-BFD5-8F1C2EF2C4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0ECC6A1-3625-4D6B-AB1E-56DCF7913A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960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90318B2-4985-48EB-9F3D-90888F7CC5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FF38DD8-6ED5-4791-B31B-BBEA01602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058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22E85D9-55EF-40E7-9ACE-DF68418066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047F8BF-7698-41B8-B92F-E7B3CE1D5D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77B9-3B3D-4063-93B6-D12363D732B5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2AB1-42E0-48AE-A089-4F1824ED8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ctr" defTabSz="914499" rtl="0" eaLnBrk="1" latinLnBrk="0" hangingPunct="1">
        <a:spcBef>
          <a:spcPct val="0"/>
        </a:spcBef>
        <a:buNone/>
        <a:defRPr sz="44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7" indent="-342937" algn="l" defTabSz="914499" rtl="0" eaLnBrk="1" latinLnBrk="0" hangingPunct="1">
        <a:spcBef>
          <a:spcPct val="20000"/>
        </a:spcBef>
        <a:buFont typeface="Arial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3030" indent="-285781" algn="l" defTabSz="914499" rtl="0" eaLnBrk="1" latinLnBrk="0" hangingPunct="1">
        <a:spcBef>
          <a:spcPct val="20000"/>
        </a:spcBef>
        <a:buFont typeface="Arial" pitchFamily="34" charset="0"/>
        <a:buChar char="–"/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4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4" indent="-228624" algn="l" defTabSz="914499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4" algn="l" defTabSz="914499" rtl="0" eaLnBrk="1" latinLnBrk="0" hangingPunct="1">
        <a:spcBef>
          <a:spcPct val="20000"/>
        </a:spcBef>
        <a:buFont typeface="Arial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9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6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6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E20E7-7691-4228-A3C3-58C4BF27D3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20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9A5C-35A2-4C87-9D5B-FD128F0C16A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BA874-1D26-4199-B4C1-394EEF75C4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48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10/17/2021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9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2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hf hdr="0" ftr="0" dt="0"/>
  <p:txStyles>
    <p:titleStyle>
      <a:lvl1pPr algn="ctr" defTabSz="914499" rtl="0" eaLnBrk="1" latinLnBrk="0" hangingPunct="1">
        <a:spcBef>
          <a:spcPct val="0"/>
        </a:spcBef>
        <a:buNone/>
        <a:defRPr sz="44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7" indent="-342937" algn="l" defTabSz="914499" rtl="0" eaLnBrk="1" latinLnBrk="0" hangingPunct="1">
        <a:spcBef>
          <a:spcPct val="20000"/>
        </a:spcBef>
        <a:buFont typeface="Arial" pitchFamily="34" charset="0"/>
        <a:buChar char="•"/>
        <a:defRPr sz="3225" kern="1200">
          <a:solidFill>
            <a:schemeClr val="tx1"/>
          </a:solidFill>
          <a:latin typeface="+mn-lt"/>
          <a:ea typeface="+mn-ea"/>
          <a:cs typeface="+mn-cs"/>
        </a:defRPr>
      </a:lvl1pPr>
      <a:lvl2pPr marL="743030" indent="-285781" algn="l" defTabSz="914499" rtl="0" eaLnBrk="1" latinLnBrk="0" hangingPunct="1">
        <a:spcBef>
          <a:spcPct val="20000"/>
        </a:spcBef>
        <a:buFont typeface="Arial" pitchFamily="34" charset="0"/>
        <a:buChar char="–"/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4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4" indent="-228624" algn="l" defTabSz="914499" rtl="0" eaLnBrk="1" latinLnBrk="0" hangingPunct="1">
        <a:spcBef>
          <a:spcPct val="20000"/>
        </a:spcBef>
        <a:buFont typeface="Arial" pitchFamily="34" charset="0"/>
        <a:buChar char="–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4" algn="l" defTabSz="914499" rtl="0" eaLnBrk="1" latinLnBrk="0" hangingPunct="1">
        <a:spcBef>
          <a:spcPct val="20000"/>
        </a:spcBef>
        <a:buFont typeface="Arial" pitchFamily="34" charset="0"/>
        <a:buChar char="»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4" algn="l" defTabSz="914499" rtl="0" eaLnBrk="1" latinLnBrk="0" hangingPunct="1">
        <a:spcBef>
          <a:spcPct val="20000"/>
        </a:spcBef>
        <a:buFont typeface="Arial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9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8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6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6" algn="l" defTabSz="9144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357C03AB-8D59-4C5F-97B8-E244FA605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D062A134-E641-4272-BEB1-72A77052A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6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357C03AB-8D59-4C5F-97B8-E244FA605E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10/17/2021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D062A134-E641-4272-BEB1-72A77052A7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55.xml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11" Type="http://schemas.microsoft.com/office/2007/relationships/hdphoto" Target="../media/hdphoto3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" y="515398"/>
            <a:ext cx="9141349" cy="514140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4E3366-2282-4E6D-A8A9-9DE460BBC00F}"/>
              </a:ext>
            </a:extLst>
          </p:cNvPr>
          <p:cNvGrpSpPr/>
          <p:nvPr/>
        </p:nvGrpSpPr>
        <p:grpSpPr>
          <a:xfrm>
            <a:off x="0" y="857250"/>
            <a:ext cx="9144000" cy="5159830"/>
            <a:chOff x="0" y="0"/>
            <a:chExt cx="12192000" cy="6879773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DDA8AAFE-55B7-446A-826B-51823817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3025739" cy="5142271"/>
            </a:xfrm>
            <a:prstGeom prst="rect">
              <a:avLst/>
            </a:prstGeom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821BC20-617D-47D6-87BC-149D077BD05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53F48065-06AC-4D2F-9D9E-A11773988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081AE0-3AF5-40D0-86B5-5C8778AF1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63B1AF3F-115E-4846-9F0D-9CAF1892C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53943B32-DA9C-4884-A668-0463CAD7A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DBF28572-004C-4998-90F3-27D0118B0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B6E397E0-7F31-4EF8-A87D-4E262204F0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1962150" y="3228980"/>
            <a:ext cx="762000" cy="70485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8192729" y="857553"/>
            <a:ext cx="951270" cy="134917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8067381" y="1307097"/>
            <a:ext cx="1015079" cy="11148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1396" y="1482708"/>
            <a:ext cx="6393524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TOÁN – LỚP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5504" y="2729192"/>
            <a:ext cx="85729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iểu</a:t>
            </a:r>
            <a:r>
              <a:rPr kumimoji="0" lang="vi-VN" sz="27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học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65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809750" y="12065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457200"/>
            <a:ext cx="4343400" cy="5867400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   :  7  =  1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  :  7  =  2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  :  7  =  3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28  :  7  =  4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  :  7  =  5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42  :  7  =  6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49  :  7  =  7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56  :  7  =  8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63  :  7  =  9</a:t>
            </a:r>
          </a:p>
          <a:p>
            <a:pPr marL="0" indent="0" algn="ctr" eaLnBrk="1" hangingPunct="1">
              <a:spcBef>
                <a:spcPct val="32000"/>
              </a:spcBef>
              <a:buFontTx/>
              <a:buNone/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70  :  7  = 10</a:t>
            </a:r>
          </a:p>
        </p:txBody>
      </p:sp>
      <p:pic>
        <p:nvPicPr>
          <p:cNvPr id="24580" name="Picture 4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743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286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2766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819400" y="1600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4" name="Picture 8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810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0574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0574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4267200" y="2743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9" name="Picture 13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0480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9906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2819400" y="3886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92" name="Picture 16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2672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410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9530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4267200" y="9906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96" name="Picture 20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3434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1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862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2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8006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3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0850" y="54864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8" grpId="0" animBg="1"/>
      <p:bldP spid="24591" grpId="0" animBg="1"/>
      <p:bldP spid="245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9A2413-6C52-4616-AC1A-AA72632F7BE8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8600" y="669925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6200" y="2667000"/>
            <a:ext cx="2514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28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14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49 : 7 =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209800" y="2667000"/>
            <a:ext cx="2514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70 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56 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35  : 7 =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935353"/>
              </p:ext>
            </p:extLst>
          </p:nvPr>
        </p:nvGraphicFramePr>
        <p:xfrm>
          <a:off x="6991141" y="384969"/>
          <a:ext cx="21336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lip" r:id="rId3" imgW="4596143" imgH="2605889" progId="">
                  <p:embed/>
                </p:oleObj>
              </mc:Choice>
              <mc:Fallback>
                <p:oleObj name="Clip" r:id="rId3" imgW="4596143" imgH="2605889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141" y="384969"/>
                        <a:ext cx="2133600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609725" y="26019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600200" y="33147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600200" y="41068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781425" y="2620963"/>
            <a:ext cx="63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933825" y="33829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933825" y="41449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1038" name="Text Box 22"/>
          <p:cNvSpPr txBox="1">
            <a:spLocks noChangeArrowheads="1"/>
          </p:cNvSpPr>
          <p:nvPr/>
        </p:nvSpPr>
        <p:spPr bwMode="auto">
          <a:xfrm>
            <a:off x="4648200" y="2667000"/>
            <a:ext cx="2514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21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63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  7 : 7 =</a:t>
            </a:r>
          </a:p>
        </p:txBody>
      </p:sp>
      <p:sp>
        <p:nvSpPr>
          <p:cNvPr id="1039" name="Text Box 23"/>
          <p:cNvSpPr txBox="1">
            <a:spLocks noChangeArrowheads="1"/>
          </p:cNvSpPr>
          <p:nvPr/>
        </p:nvSpPr>
        <p:spPr bwMode="auto">
          <a:xfrm>
            <a:off x="6858000" y="2681288"/>
            <a:ext cx="25146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42  : 7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42  : 6 =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latin typeface=".VnArial" pitchFamily="34" charset="0"/>
              </a:rPr>
              <a:t>  0  : 7 =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6143625" y="26193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6134100" y="33321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134100" y="41243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8467725" y="261937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8458200" y="33321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8458200" y="4124325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>0</a:t>
            </a:r>
          </a:p>
        </p:txBody>
      </p:sp>
      <p:sp>
        <p:nvSpPr>
          <p:cNvPr id="1046" name="Text Box 30"/>
          <p:cNvSpPr txBox="1">
            <a:spLocks noChangeArrowheads="1"/>
          </p:cNvSpPr>
          <p:nvPr/>
        </p:nvSpPr>
        <p:spPr bwMode="auto">
          <a:xfrm>
            <a:off x="4876800" y="4191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2895600" y="5181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0 : 7 =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utoUpdateAnimBg="0"/>
      <p:bldP spid="27661" grpId="0" autoUpdateAnimBg="0"/>
      <p:bldP spid="27662" grpId="0" autoUpdateAnimBg="0"/>
      <p:bldP spid="27663" grpId="0" autoUpdateAnimBg="0"/>
      <p:bldP spid="27664" grpId="0" autoUpdateAnimBg="0"/>
      <p:bldP spid="27665" grpId="0" autoUpdateAnimBg="0"/>
      <p:bldP spid="27672" grpId="0" autoUpdateAnimBg="0"/>
      <p:bldP spid="27673" grpId="0" autoUpdateAnimBg="0"/>
      <p:bldP spid="27674" grpId="0" autoUpdateAnimBg="0"/>
      <p:bldP spid="27675" grpId="0" autoUpdateAnimBg="0"/>
      <p:bldP spid="27676" grpId="0" autoUpdateAnimBg="0"/>
      <p:bldP spid="27677" grpId="0" autoUpdateAnimBg="0"/>
      <p:bldP spid="2767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1562" y="385334"/>
            <a:ext cx="42914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914401" y="1543693"/>
            <a:ext cx="2984898" cy="1877720"/>
            <a:chOff x="50109" y="1402442"/>
            <a:chExt cx="3370194" cy="2403865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50109" y="1402442"/>
              <a:ext cx="3370194" cy="2403865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266005" y="1510338"/>
              <a:ext cx="2019259" cy="709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vi-VN" sz="3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sz="3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7 </a:t>
              </a: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x </a:t>
              </a:r>
              <a:r>
                <a:rPr lang="en-US" sz="3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5</a:t>
              </a:r>
              <a:r>
                <a:rPr lang="vi-VN" sz="3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 </a:t>
              </a:r>
              <a:r>
                <a:rPr lang="en-US" sz="3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= </a:t>
              </a:r>
              <a:endParaRPr 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269181" y="2205317"/>
              <a:ext cx="2057358" cy="7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35 : 7 =</a:t>
              </a: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251718" y="2903470"/>
              <a:ext cx="2133557" cy="738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35 : 5 =</a:t>
              </a:r>
            </a:p>
          </p:txBody>
        </p:sp>
      </p:grp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721810" y="2671114"/>
            <a:ext cx="342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4741069" y="1543693"/>
            <a:ext cx="3107530" cy="1740052"/>
            <a:chOff x="4659796" y="1308662"/>
            <a:chExt cx="3265004" cy="2363942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4659796" y="1308662"/>
              <a:ext cx="3265004" cy="2363942"/>
            </a:xfrm>
            <a:prstGeom prst="roundRect">
              <a:avLst/>
            </a:prstGeom>
            <a:solidFill>
              <a:srgbClr val="CCFF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4993123" y="1443608"/>
              <a:ext cx="1752340" cy="1354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7 x 6 =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4878840" y="2132628"/>
              <a:ext cx="2592004" cy="73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42 : 7 =</a:t>
              </a:r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4898507" y="2854550"/>
              <a:ext cx="2438039" cy="73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42 : 6 =</a:t>
              </a:r>
            </a:p>
          </p:txBody>
        </p:sp>
      </p:grp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494793" y="2627548"/>
            <a:ext cx="4679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</a:t>
            </a:r>
          </a:p>
        </p:txBody>
      </p:sp>
      <p:grpSp>
        <p:nvGrpSpPr>
          <p:cNvPr id="14343" name="Group 6"/>
          <p:cNvGrpSpPr>
            <a:grpSpLocks/>
          </p:cNvGrpSpPr>
          <p:nvPr/>
        </p:nvGrpSpPr>
        <p:grpSpPr bwMode="auto">
          <a:xfrm>
            <a:off x="914400" y="3482579"/>
            <a:ext cx="2968823" cy="2263378"/>
            <a:chOff x="495820" y="3696056"/>
            <a:chExt cx="3327227" cy="287593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495820" y="3696056"/>
              <a:ext cx="3327227" cy="2359921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786318" y="3786577"/>
              <a:ext cx="1828705" cy="738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7 x 2 =</a:t>
              </a: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622813" y="4510752"/>
              <a:ext cx="1904901" cy="135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14 : 7 =</a:t>
              </a:r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>
              <a:off x="622814" y="5217264"/>
              <a:ext cx="1904901" cy="135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14 : 2 =</a:t>
              </a:r>
            </a:p>
          </p:txBody>
        </p:sp>
      </p:grp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2633362" y="4628083"/>
            <a:ext cx="514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</a:t>
            </a:r>
          </a:p>
        </p:txBody>
      </p:sp>
      <p:grpSp>
        <p:nvGrpSpPr>
          <p:cNvPr id="14345" name="Group 7"/>
          <p:cNvGrpSpPr>
            <a:grpSpLocks/>
          </p:cNvGrpSpPr>
          <p:nvPr/>
        </p:nvGrpSpPr>
        <p:grpSpPr bwMode="auto">
          <a:xfrm>
            <a:off x="4756546" y="3408760"/>
            <a:ext cx="3092053" cy="1931088"/>
            <a:chOff x="4888396" y="3689296"/>
            <a:chExt cx="3327227" cy="2359921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4888396" y="3689296"/>
              <a:ext cx="3327227" cy="2359921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5220165" y="3744842"/>
              <a:ext cx="1904901" cy="73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7 x 4 =</a:t>
              </a:r>
            </a:p>
          </p:txBody>
        </p:sp>
        <p:sp>
          <p:nvSpPr>
            <p:cNvPr id="9242" name="Text Box 26"/>
            <p:cNvSpPr txBox="1">
              <a:spLocks noChangeArrowheads="1"/>
            </p:cNvSpPr>
            <p:nvPr/>
          </p:nvSpPr>
          <p:spPr bwMode="auto">
            <a:xfrm>
              <a:off x="5083649" y="4444725"/>
              <a:ext cx="1982685" cy="73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28 : 7 =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5105871" y="5149368"/>
              <a:ext cx="2133489" cy="73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28 : 4 =</a:t>
              </a:r>
            </a:p>
          </p:txBody>
        </p:sp>
      </p:grp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6494793" y="4547111"/>
            <a:ext cx="571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731044" y="5673959"/>
            <a:ext cx="8020049" cy="95410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Arial" charset="0"/>
                <a:sym typeface="Wingdings" pitchFamily="2" charset="2"/>
              </a:rPr>
              <a:t>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chia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thừa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này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thừa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Verdana" pitchFamily="34" charset="0"/>
                <a:cs typeface="Arial" charset="0"/>
              </a:rPr>
              <a:t>kia</a:t>
            </a:r>
            <a:r>
              <a:rPr lang="en-US" sz="2800" b="1" dirty="0">
                <a:solidFill>
                  <a:srgbClr val="002060"/>
                </a:solidFill>
                <a:latin typeface="Times New Roman" charset="0"/>
                <a:cs typeface="Arial" charset="0"/>
              </a:rPr>
              <a:t>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727806" y="2121436"/>
            <a:ext cx="5095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620999" y="1600344"/>
            <a:ext cx="6810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35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454178" y="2126555"/>
            <a:ext cx="5143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381614" y="1592414"/>
            <a:ext cx="7905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42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593599" y="4064613"/>
            <a:ext cx="685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2508265" y="3521642"/>
            <a:ext cx="8977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14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494793" y="3985540"/>
            <a:ext cx="571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340079" y="3450432"/>
            <a:ext cx="8501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7064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33" grpId="0"/>
      <p:bldP spid="9239" grpId="0"/>
      <p:bldP spid="9245" grpId="0"/>
      <p:bldP spid="29" grpId="0"/>
      <p:bldP spid="9223" grpId="0"/>
      <p:bldP spid="9221" grpId="0"/>
      <p:bldP spid="9231" grpId="0"/>
      <p:bldP spid="9228" grpId="0"/>
      <p:bldP spid="9237" grpId="0"/>
      <p:bldP spid="9235" grpId="0"/>
      <p:bldP spid="9243" grpId="0"/>
      <p:bldP spid="92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2286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56 học sinh xếp thành 7 hàng. Hỏi mỗi hàng có bao nhiêu học sinh?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ang ch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2286000"/>
            <a:ext cx="8001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 eaLnBrk="0" hangingPunct="0"/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hàng có số học sinh là:</a:t>
            </a:r>
          </a:p>
          <a:p>
            <a:pPr algn="ctr" eaLnBrk="0" hangingPunct="0"/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56 : 7 = 8 ( học sinh)</a:t>
            </a:r>
          </a:p>
          <a:p>
            <a:pPr algn="ctr" eaLnBrk="0" hangingPunct="0"/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                  Đáp số: 8 học 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ch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5950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762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6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56 học sinh xếp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hàng, mỗi hàng có 7 học sinh. Hỏi xếp được bao nhiêu hàng?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2362200"/>
            <a:ext cx="7924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 eaLnBrk="0" hangingPunct="0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56 học sinh xếp được số hàng là:</a:t>
            </a:r>
          </a:p>
          <a:p>
            <a:pPr algn="ctr" eaLnBrk="0" hangingPunct="0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56 : 7 = 8 ( hàng)</a:t>
            </a:r>
          </a:p>
          <a:p>
            <a:pPr algn="ctr" eaLnBrk="0" hangingPunct="0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              Đáp số: 8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hàng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994898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457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Bài 3:</a:t>
            </a:r>
          </a:p>
          <a:p>
            <a:pPr algn="ctr" eaLnBrk="0" hangingPunct="0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56 học sinh: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7 hàng</a:t>
            </a:r>
          </a:p>
          <a:p>
            <a:pPr algn="ctr" eaLnBrk="0" hangingPunct="0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 hàng: ...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685800" y="3048000"/>
            <a:ext cx="5486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Một hàng có số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56 : 7 = 8 ( học sinh)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8 học sinh.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95800" y="0"/>
            <a:ext cx="5486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Bài 4: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Tóm tắt</a:t>
            </a:r>
          </a:p>
          <a:p>
            <a:pPr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7 học sinh   : 1 hàng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56 học sinh :...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33800" y="3048000"/>
            <a:ext cx="6019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56 học sinh xếp được số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là: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56 : 7 = 8 ( hàng)</a:t>
            </a:r>
          </a:p>
          <a:p>
            <a:pPr algn="ctr" eaLnBrk="0" hangingPunct="0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: 8 hàng.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400" b="1" dirty="0"/>
          </a:p>
        </p:txBody>
      </p:sp>
      <p:cxnSp>
        <p:nvCxnSpPr>
          <p:cNvPr id="45062" name="Straight Connector 8"/>
          <p:cNvCxnSpPr>
            <a:cxnSpLocks noChangeShapeType="1"/>
          </p:cNvCxnSpPr>
          <p:nvPr/>
        </p:nvCxnSpPr>
        <p:spPr bwMode="auto">
          <a:xfrm rot="5400000">
            <a:off x="839788" y="3427412"/>
            <a:ext cx="68580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656524"/>
            <a:ext cx="9144000" cy="434515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91"/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1626399" y="608597"/>
            <a:ext cx="6150883" cy="1162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45" y="1767731"/>
            <a:ext cx="1014225" cy="8921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4949985" y="3845725"/>
            <a:ext cx="915760" cy="468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3461143" y="3700828"/>
            <a:ext cx="835192" cy="8605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4865804" y="1911150"/>
            <a:ext cx="923459" cy="41923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645769" y="2469740"/>
            <a:ext cx="345523" cy="3801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91"/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3692332" y="4483372"/>
            <a:ext cx="345523" cy="3801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91"/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186597" y="2453870"/>
            <a:ext cx="345523" cy="3801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91"/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235103" y="4405739"/>
            <a:ext cx="345523" cy="3801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91"/>
            <a:r>
              <a:rPr lang="en-US" sz="2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0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68539" y="525963"/>
            <a:ext cx="457260" cy="4572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8026" y="2842635"/>
            <a:ext cx="3894015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91">
              <a:defRPr/>
            </a:pPr>
            <a:r>
              <a:rPr lang="en-US" sz="2250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2250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50" kern="0" dirty="0" err="1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nào</a:t>
            </a:r>
            <a:r>
              <a:rPr lang="en-US" sz="2250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50" kern="0" dirty="0" err="1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nhân</a:t>
            </a:r>
            <a:r>
              <a:rPr lang="en-US" sz="2250" kern="0" dirty="0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50" kern="0" dirty="0" err="1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lang="en-US" sz="2250" kern="0" dirty="0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0 </a:t>
            </a:r>
            <a:r>
              <a:rPr lang="en-US" sz="2250" kern="0" dirty="0" err="1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cũng</a:t>
            </a:r>
            <a:r>
              <a:rPr lang="en-US" sz="2250" kern="0" dirty="0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50" kern="0" dirty="0" err="1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2250" kern="0" dirty="0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…..</a:t>
            </a:r>
            <a:endParaRPr lang="en-US" sz="2250" kern="0" dirty="0">
              <a:solidFill>
                <a:srgbClr val="00AF92">
                  <a:lumMod val="75000"/>
                </a:srgb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9849" y="3185255"/>
            <a:ext cx="455830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>
              <a:defRPr/>
            </a:pPr>
            <a:r>
              <a:rPr lang="en-US" sz="2250" kern="0" dirty="0" err="1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Bằng</a:t>
            </a:r>
            <a:r>
              <a:rPr lang="en-US" sz="2250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35299" y="4785937"/>
            <a:ext cx="121182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>
              <a:defRPr/>
            </a:pPr>
            <a:r>
              <a:rPr lang="vi-VN" sz="2250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14 : 7 =</a:t>
            </a:r>
            <a:endParaRPr lang="en-US" sz="2250" b="1" kern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3751" y="4777307"/>
            <a:ext cx="511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91">
              <a:defRPr/>
            </a:pPr>
            <a:r>
              <a:rPr lang="vi-VN" sz="2400" b="1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endParaRPr lang="en-US" sz="2400" b="1" kern="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0362" y="-863561"/>
            <a:ext cx="457260" cy="45726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540881" y="2783708"/>
            <a:ext cx="1106393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91">
              <a:defRPr/>
            </a:pPr>
            <a:r>
              <a:rPr lang="vi-VN" sz="2250" kern="0" dirty="0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56 :</a:t>
            </a:r>
            <a:r>
              <a:rPr lang="en-US" sz="2250" kern="0" dirty="0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250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7</a:t>
            </a:r>
            <a:r>
              <a:rPr lang="en-US" sz="2250" kern="0" dirty="0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250" kern="0" dirty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 </a:t>
            </a:r>
            <a:endParaRPr lang="en-US" sz="2250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84847" y="2783708"/>
            <a:ext cx="39626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91">
              <a:defRPr/>
            </a:pPr>
            <a:r>
              <a:rPr lang="en-US" sz="2250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vi-VN" sz="2250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8</a:t>
            </a:r>
            <a:endParaRPr lang="en-US" sz="2250" kern="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6104" y="-863561"/>
            <a:ext cx="457260" cy="45726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66967" y="4819937"/>
            <a:ext cx="1835759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91">
              <a:defRPr/>
            </a:pPr>
            <a:r>
              <a:rPr lang="vi-VN" sz="2250" kern="0" dirty="0" smtClean="0">
                <a:solidFill>
                  <a:srgbClr val="00AF92">
                    <a:lumMod val="75000"/>
                  </a:srgb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1/7 của 28 là:</a:t>
            </a:r>
            <a:endParaRPr lang="en-US" sz="2250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39000" y="4803312"/>
            <a:ext cx="380722" cy="438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91">
              <a:defRPr/>
            </a:pPr>
            <a:r>
              <a:rPr lang="vi-VN" sz="2250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endParaRPr lang="en-US" sz="2250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1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59731" y="-920103"/>
            <a:ext cx="457260" cy="457260"/>
          </a:xfrm>
          <a:prstGeom prst="rect">
            <a:avLst/>
          </a:prstGeom>
        </p:spPr>
      </p:pic>
      <p:pic>
        <p:nvPicPr>
          <p:cNvPr id="3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380839" y="-947582"/>
            <a:ext cx="457260" cy="457260"/>
          </a:xfrm>
          <a:prstGeom prst="rect">
            <a:avLst/>
          </a:prstGeom>
        </p:spPr>
      </p:pic>
      <p:pic>
        <p:nvPicPr>
          <p:cNvPr id="3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096307" y="-955157"/>
            <a:ext cx="457260" cy="4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57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57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57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6" grpId="0"/>
      <p:bldP spid="27" grpId="0"/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981200"/>
            <a:ext cx="7162800" cy="25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31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42834265-8466-40E6-B16B-F05289734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558"/>
            <a:ext cx="9143999" cy="693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0E462C-8DA5-40DE-89F8-565031B1DCBF}"/>
              </a:ext>
            </a:extLst>
          </p:cNvPr>
          <p:cNvSpPr txBox="1"/>
          <p:nvPr/>
        </p:nvSpPr>
        <p:spPr>
          <a:xfrm>
            <a:off x="707571" y="968477"/>
            <a:ext cx="8398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</a:t>
            </a:r>
            <a:r>
              <a:rPr lang="vi-VN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sáu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</a:t>
            </a:r>
            <a:r>
              <a:rPr lang="vi-VN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</a:rPr>
              <a:t>22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-93"/>
                <a:ea typeface="+mn-ea"/>
                <a:cs typeface="+mn-cs"/>
              </a:rPr>
              <a:t> 2021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-93"/>
              <a:ea typeface="+mn-ea"/>
              <a:cs typeface="+mn-cs"/>
            </a:endParaRPr>
          </a:p>
        </p:txBody>
      </p:sp>
      <p:sp>
        <p:nvSpPr>
          <p:cNvPr id="84996" name="TextBox 4">
            <a:extLst>
              <a:ext uri="{FF2B5EF4-FFF2-40B4-BE49-F238E27FC236}">
                <a16:creationId xmlns:a16="http://schemas.microsoft.com/office/drawing/2014/main" id="{BB2295B5-0CE6-42FA-AC2B-17E765E88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18566"/>
            <a:ext cx="4165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Toán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4997" name="TextBox 5">
            <a:extLst>
              <a:ext uri="{FF2B5EF4-FFF2-40B4-BE49-F238E27FC236}">
                <a16:creationId xmlns:a16="http://schemas.microsoft.com/office/drawing/2014/main" id="{CE07CEE6-3177-4FDA-893C-EF2FA09A7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362200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Bảng chia 7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/ trang 35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656932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5952F6-C2B8-4816-B077-6C6B7B48513D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302413" y="5666935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7  x  3  =  21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5396364">
            <a:off x="4000841" y="797280"/>
            <a:ext cx="1295400" cy="5334000"/>
            <a:chOff x="1488" y="384"/>
            <a:chExt cx="768" cy="336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20" name="Rectangle 5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Oval 6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Oval 7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Oval 8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Oval 9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Oval 10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Oval 11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9" name="Oval 12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rot="5396364">
            <a:off x="4000841" y="2098321"/>
            <a:ext cx="1295400" cy="5334000"/>
            <a:chOff x="1488" y="384"/>
            <a:chExt cx="768" cy="3360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11" name="Rectangle 26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Oval 27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Oval 28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Oval 29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Oval 30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Oval 31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Oval 32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0" name="Oval 33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 rot="5396364">
            <a:off x="3998155" y="-503761"/>
            <a:ext cx="1295400" cy="5334000"/>
            <a:chOff x="1488" y="384"/>
            <a:chExt cx="768" cy="3360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8202" name="Rectangle 36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3" name="Oval 37"/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4" name="Oval 38"/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5" name="Oval 39"/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Oval 40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Oval 41"/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Oval 42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1" name="Oval 43"/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124200" y="4229100"/>
            <a:ext cx="4876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24200" y="2971800"/>
            <a:ext cx="4876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49991" y="1696329"/>
            <a:ext cx="4876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201"/>
          <p:cNvSpPr>
            <a:spLocks noChangeArrowheads="1"/>
          </p:cNvSpPr>
          <p:nvPr/>
        </p:nvSpPr>
        <p:spPr bwMode="auto">
          <a:xfrm>
            <a:off x="228600" y="19986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3" name="Oval 201"/>
          <p:cNvSpPr>
            <a:spLocks noChangeArrowheads="1"/>
          </p:cNvSpPr>
          <p:nvPr/>
        </p:nvSpPr>
        <p:spPr bwMode="auto">
          <a:xfrm>
            <a:off x="609600" y="19986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4" name="Oval 201"/>
          <p:cNvSpPr>
            <a:spLocks noChangeArrowheads="1"/>
          </p:cNvSpPr>
          <p:nvPr/>
        </p:nvSpPr>
        <p:spPr bwMode="auto">
          <a:xfrm>
            <a:off x="990600" y="19986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5" name="Oval 201"/>
          <p:cNvSpPr>
            <a:spLocks noChangeArrowheads="1"/>
          </p:cNvSpPr>
          <p:nvPr/>
        </p:nvSpPr>
        <p:spPr bwMode="auto">
          <a:xfrm>
            <a:off x="2532062" y="19986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6" name="Oval 201"/>
          <p:cNvSpPr>
            <a:spLocks noChangeArrowheads="1"/>
          </p:cNvSpPr>
          <p:nvPr/>
        </p:nvSpPr>
        <p:spPr bwMode="auto">
          <a:xfrm>
            <a:off x="990600" y="2608263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7" name="Oval 201"/>
          <p:cNvSpPr>
            <a:spLocks noChangeArrowheads="1"/>
          </p:cNvSpPr>
          <p:nvPr/>
        </p:nvSpPr>
        <p:spPr bwMode="auto">
          <a:xfrm>
            <a:off x="1389063" y="1998662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8" name="Oval 201"/>
          <p:cNvSpPr>
            <a:spLocks noChangeArrowheads="1"/>
          </p:cNvSpPr>
          <p:nvPr/>
        </p:nvSpPr>
        <p:spPr bwMode="auto">
          <a:xfrm>
            <a:off x="1752600" y="19986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9" name="Oval 201"/>
          <p:cNvSpPr>
            <a:spLocks noChangeArrowheads="1"/>
          </p:cNvSpPr>
          <p:nvPr/>
        </p:nvSpPr>
        <p:spPr bwMode="auto">
          <a:xfrm>
            <a:off x="2133600" y="19986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0" name="Oval 201"/>
          <p:cNvSpPr>
            <a:spLocks noChangeArrowheads="1"/>
          </p:cNvSpPr>
          <p:nvPr/>
        </p:nvSpPr>
        <p:spPr bwMode="auto">
          <a:xfrm>
            <a:off x="246062" y="2608262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1" name="Oval 201"/>
          <p:cNvSpPr>
            <a:spLocks noChangeArrowheads="1"/>
          </p:cNvSpPr>
          <p:nvPr/>
        </p:nvSpPr>
        <p:spPr bwMode="auto">
          <a:xfrm>
            <a:off x="627062" y="2608262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2" name="Oval 201"/>
          <p:cNvSpPr>
            <a:spLocks noChangeArrowheads="1"/>
          </p:cNvSpPr>
          <p:nvPr/>
        </p:nvSpPr>
        <p:spPr bwMode="auto">
          <a:xfrm>
            <a:off x="627062" y="32178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3" name="Oval 201"/>
          <p:cNvSpPr>
            <a:spLocks noChangeArrowheads="1"/>
          </p:cNvSpPr>
          <p:nvPr/>
        </p:nvSpPr>
        <p:spPr bwMode="auto">
          <a:xfrm>
            <a:off x="1371600" y="2608262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4" name="Oval 201"/>
          <p:cNvSpPr>
            <a:spLocks noChangeArrowheads="1"/>
          </p:cNvSpPr>
          <p:nvPr/>
        </p:nvSpPr>
        <p:spPr bwMode="auto">
          <a:xfrm>
            <a:off x="2532062" y="26082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5" name="Oval 201"/>
          <p:cNvSpPr>
            <a:spLocks noChangeArrowheads="1"/>
          </p:cNvSpPr>
          <p:nvPr/>
        </p:nvSpPr>
        <p:spPr bwMode="auto">
          <a:xfrm>
            <a:off x="2151062" y="26082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6" name="Oval 201"/>
          <p:cNvSpPr>
            <a:spLocks noChangeArrowheads="1"/>
          </p:cNvSpPr>
          <p:nvPr/>
        </p:nvSpPr>
        <p:spPr bwMode="auto">
          <a:xfrm>
            <a:off x="1371600" y="32178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7" name="Oval 201"/>
          <p:cNvSpPr>
            <a:spLocks noChangeArrowheads="1"/>
          </p:cNvSpPr>
          <p:nvPr/>
        </p:nvSpPr>
        <p:spPr bwMode="auto">
          <a:xfrm>
            <a:off x="1752600" y="2608263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8" name="Oval 201"/>
          <p:cNvSpPr>
            <a:spLocks noChangeArrowheads="1"/>
          </p:cNvSpPr>
          <p:nvPr/>
        </p:nvSpPr>
        <p:spPr bwMode="auto">
          <a:xfrm>
            <a:off x="246062" y="32178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19" name="Oval 201"/>
          <p:cNvSpPr>
            <a:spLocks noChangeArrowheads="1"/>
          </p:cNvSpPr>
          <p:nvPr/>
        </p:nvSpPr>
        <p:spPr bwMode="auto">
          <a:xfrm>
            <a:off x="1008062" y="32178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20" name="Oval 201"/>
          <p:cNvSpPr>
            <a:spLocks noChangeArrowheads="1"/>
          </p:cNvSpPr>
          <p:nvPr/>
        </p:nvSpPr>
        <p:spPr bwMode="auto">
          <a:xfrm>
            <a:off x="2151062" y="32178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21" name="Oval 201"/>
          <p:cNvSpPr>
            <a:spLocks noChangeArrowheads="1"/>
          </p:cNvSpPr>
          <p:nvPr/>
        </p:nvSpPr>
        <p:spPr bwMode="auto">
          <a:xfrm>
            <a:off x="1770062" y="3217863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22" name="Oval 201"/>
          <p:cNvSpPr>
            <a:spLocks noChangeArrowheads="1"/>
          </p:cNvSpPr>
          <p:nvPr/>
        </p:nvSpPr>
        <p:spPr bwMode="auto">
          <a:xfrm>
            <a:off x="2532062" y="3200400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vi-VN" sz="2400">
              <a:solidFill>
                <a:srgbClr val="0066FF"/>
              </a:solidFill>
              <a:latin typeface=".VnAvant" pitchFamily="34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286000" y="5257800"/>
            <a:ext cx="533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21  :  7  =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8538E-6 L 0.53247 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1397E-6 L 0.50937 -0.000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1397E-6 L 0.46771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1397E-6 L 0.43247 -0.000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8538E-6 L 0.39271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8538E-6 L 0.35938 0.0013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8538E-6 L 0.33438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4255E-6 L -4.72222E-6 0.0562 C -4.72222E-6 0.08141 0.09393 0.1124 0.17032 0.1124 L 0.3408 0.1124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5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4255E-6 L -1.38889E-6 0.0562 C -1.38889E-6 0.08141 0.1007 0.1124 0.18281 0.1124 L 0.3658 0.1124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01665E-6 L 1.66667E-6 0.06036 C 1.66667E-6 0.08742 0.10816 0.12095 0.19635 0.12095 L 0.39271 0.12095 " pathEditMode="relative" rAng="0" ptsTypes="FfFF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6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4255E-6 L 5E-6 0.06175 C 5E-6 0.08927 0.11962 0.1235 0.21719 0.1235 L 0.43438 0.1235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6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1665E-6 L -1.66667E-6 0.06036 C -1.66667E-6 0.08742 0.12882 0.12095 0.23386 0.12095 L 0.46771 0.12095 " pathEditMode="relative" rAng="0" ptsTypes="FfFF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6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4255E-6 L 1.94444E-6 0.06175 C 1.94444E-6 0.08927 0.1375 0.1235 0.24948 0.1235 L 0.49913 0.1235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4662E-6 L 3.33333E-6 0.06106 C 3.33333E-6 0.08835 0.14687 0.12211 0.26666 0.12211 L 0.53333 0.12211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6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03053E-7 L -4.72222E-6 0.1228 C -4.72222E-6 0.17785 0.14445 0.24561 0.26198 0.24561 L 0.52414 0.24561 " pathEditMode="relative" rAng="0" ptsTypes="FfFF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12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053E-7 L 1.94444E-6 0.1228 C 1.94444E-6 0.17785 0.13524 0.24561 0.24531 0.24561 L 0.4908 0.24561 " pathEditMode="relative" rAng="0" ptsTypes="FfFF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12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03053E-7 L -1.38889E-6 0.1228 C -1.38889E-6 0.17785 0.1283 0.24561 0.23281 0.24561 L 0.4658 0.24561 " pathEditMode="relative" rAng="0" ptsTypes="FfFF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" y="12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03053E-7 L 5E-6 0.1228 C 5E-6 0.17785 0.11737 0.24561 0.21303 0.24561 L 0.42605 0.24561 " pathEditMode="relative" rAng="0" ptsTypes="FfFF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2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03053E-7 L 1.94444E-6 0.1228 C 1.94444E-6 0.17785 0.10538 0.24561 0.19114 0.24561 L 0.38246 0.24561 " pathEditMode="relative" rAng="0" ptsTypes="FfFF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03053E-7 L -1.38889E-6 0.1228 C -1.38889E-6 0.17761 0.09844 0.24561 0.17865 0.24561 L 0.35747 0.24561 " pathEditMode="relative" rAng="0" ptsTypes="FfFF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12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03053E-7 L -4.72222E-6 0.1228 C -4.72222E-6 0.17785 0.09393 0.24561 0.17032 0.24561 L 0.3408 0.24561 " pathEditMode="relative" rAng="0" ptsTypes="FfFF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2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4" grpId="0" animBg="1"/>
      <p:bldP spid="24" grpId="1" animBg="1"/>
      <p:bldP spid="23" grpId="0" animBg="1"/>
      <p:bldP spid="23" grpId="1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B0FBAE6-5B22-4699-BF3C-0FABA53B7EA0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685800"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989310" y="207886"/>
            <a:ext cx="2781531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50" b="1" dirty="0" err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5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chia 7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3981776" y="2821492"/>
            <a:ext cx="193889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x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4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28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3991674" y="3257550"/>
            <a:ext cx="185479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x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5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35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3995936" y="3714749"/>
            <a:ext cx="192623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x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6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42</a:t>
            </a:r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3981776" y="4163791"/>
            <a:ext cx="18614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x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49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3981776" y="4583282"/>
            <a:ext cx="198596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x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8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56</a:t>
            </a: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3997935" y="5010768"/>
            <a:ext cx="194310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x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9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63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3996087" y="5468636"/>
            <a:ext cx="18859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700" b="1" dirty="0" smtClean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x</a:t>
            </a:r>
            <a:r>
              <a:rPr lang="en-US" sz="2700" b="1" dirty="0" smtClean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10</a:t>
            </a:r>
            <a:r>
              <a:rPr lang="en-US" sz="2700" b="1" dirty="0" smtClean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=</a:t>
            </a:r>
            <a:r>
              <a:rPr lang="vi-VN" sz="2700" b="1" dirty="0" smtClean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700" b="1" dirty="0" smtClean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70</a:t>
            </a:r>
            <a:endParaRPr lang="en-US" sz="2700" b="1" dirty="0">
              <a:solidFill>
                <a:srgbClr val="00B0F0"/>
              </a:solidFill>
              <a:latin typeface=".VnArial" pitchFamily="34" charset="0"/>
              <a:cs typeface="Arial" charset="0"/>
            </a:endParaRPr>
          </a:p>
        </p:txBody>
      </p:sp>
      <p:sp>
        <p:nvSpPr>
          <p:cNvPr id="22552" name="Rectangle 76"/>
          <p:cNvSpPr>
            <a:spLocks noChangeArrowheads="1"/>
          </p:cNvSpPr>
          <p:nvPr/>
        </p:nvSpPr>
        <p:spPr bwMode="auto">
          <a:xfrm>
            <a:off x="2877741" y="2558654"/>
            <a:ext cx="22313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en-US" sz="135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553" name="Rectangle 77"/>
          <p:cNvSpPr>
            <a:spLocks noChangeArrowheads="1"/>
          </p:cNvSpPr>
          <p:nvPr/>
        </p:nvSpPr>
        <p:spPr bwMode="auto">
          <a:xfrm flipH="1">
            <a:off x="1543050" y="2491979"/>
            <a:ext cx="14859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  </a:t>
            </a:r>
            <a:endParaRPr lang="en-US" sz="135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13077" y="1697264"/>
            <a:ext cx="2189652" cy="1443038"/>
            <a:chOff x="192" y="1584"/>
            <a:chExt cx="1392" cy="672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192" y="2064"/>
              <a:ext cx="1392" cy="192"/>
              <a:chOff x="48" y="960"/>
              <a:chExt cx="1392" cy="192"/>
            </a:xfrm>
          </p:grpSpPr>
          <p:sp>
            <p:nvSpPr>
              <p:cNvPr id="22578" name="Rectangle 46"/>
              <p:cNvSpPr>
                <a:spLocks noChangeArrowheads="1"/>
              </p:cNvSpPr>
              <p:nvPr/>
            </p:nvSpPr>
            <p:spPr bwMode="auto">
              <a:xfrm>
                <a:off x="48" y="960"/>
                <a:ext cx="1392" cy="192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79" name="Oval 47"/>
              <p:cNvSpPr>
                <a:spLocks noChangeArrowheads="1"/>
              </p:cNvSpPr>
              <p:nvPr/>
            </p:nvSpPr>
            <p:spPr bwMode="auto">
              <a:xfrm>
                <a:off x="10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80" name="Oval 48"/>
              <p:cNvSpPr>
                <a:spLocks noChangeArrowheads="1"/>
              </p:cNvSpPr>
              <p:nvPr/>
            </p:nvSpPr>
            <p:spPr bwMode="auto">
              <a:xfrm>
                <a:off x="300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81" name="Oval 49"/>
              <p:cNvSpPr>
                <a:spLocks noChangeArrowheads="1"/>
              </p:cNvSpPr>
              <p:nvPr/>
            </p:nvSpPr>
            <p:spPr bwMode="auto">
              <a:xfrm>
                <a:off x="492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82" name="Oval 50"/>
              <p:cNvSpPr>
                <a:spLocks noChangeArrowheads="1"/>
              </p:cNvSpPr>
              <p:nvPr/>
            </p:nvSpPr>
            <p:spPr bwMode="auto">
              <a:xfrm>
                <a:off x="684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83" name="Oval 51"/>
              <p:cNvSpPr>
                <a:spLocks noChangeArrowheads="1"/>
              </p:cNvSpPr>
              <p:nvPr/>
            </p:nvSpPr>
            <p:spPr bwMode="auto">
              <a:xfrm>
                <a:off x="87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84" name="Oval 52"/>
              <p:cNvSpPr>
                <a:spLocks noChangeArrowheads="1"/>
              </p:cNvSpPr>
              <p:nvPr/>
            </p:nvSpPr>
            <p:spPr bwMode="auto">
              <a:xfrm>
                <a:off x="105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85" name="Oval 53"/>
              <p:cNvSpPr>
                <a:spLocks noChangeArrowheads="1"/>
              </p:cNvSpPr>
              <p:nvPr/>
            </p:nvSpPr>
            <p:spPr bwMode="auto">
              <a:xfrm>
                <a:off x="124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192" y="1584"/>
              <a:ext cx="1392" cy="192"/>
              <a:chOff x="48" y="960"/>
              <a:chExt cx="1392" cy="192"/>
            </a:xfrm>
          </p:grpSpPr>
          <p:sp>
            <p:nvSpPr>
              <p:cNvPr id="22570" name="Rectangle 55"/>
              <p:cNvSpPr>
                <a:spLocks noChangeArrowheads="1"/>
              </p:cNvSpPr>
              <p:nvPr/>
            </p:nvSpPr>
            <p:spPr bwMode="auto">
              <a:xfrm>
                <a:off x="48" y="960"/>
                <a:ext cx="1392" cy="192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71" name="Oval 56"/>
              <p:cNvSpPr>
                <a:spLocks noChangeArrowheads="1"/>
              </p:cNvSpPr>
              <p:nvPr/>
            </p:nvSpPr>
            <p:spPr bwMode="auto">
              <a:xfrm>
                <a:off x="10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72" name="Oval 57"/>
              <p:cNvSpPr>
                <a:spLocks noChangeArrowheads="1"/>
              </p:cNvSpPr>
              <p:nvPr/>
            </p:nvSpPr>
            <p:spPr bwMode="auto">
              <a:xfrm>
                <a:off x="300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73" name="Oval 58"/>
              <p:cNvSpPr>
                <a:spLocks noChangeArrowheads="1"/>
              </p:cNvSpPr>
              <p:nvPr/>
            </p:nvSpPr>
            <p:spPr bwMode="auto">
              <a:xfrm>
                <a:off x="492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74" name="Oval 59"/>
              <p:cNvSpPr>
                <a:spLocks noChangeArrowheads="1"/>
              </p:cNvSpPr>
              <p:nvPr/>
            </p:nvSpPr>
            <p:spPr bwMode="auto">
              <a:xfrm>
                <a:off x="684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75" name="Oval 60"/>
              <p:cNvSpPr>
                <a:spLocks noChangeArrowheads="1"/>
              </p:cNvSpPr>
              <p:nvPr/>
            </p:nvSpPr>
            <p:spPr bwMode="auto">
              <a:xfrm>
                <a:off x="87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76" name="Oval 61"/>
              <p:cNvSpPr>
                <a:spLocks noChangeArrowheads="1"/>
              </p:cNvSpPr>
              <p:nvPr/>
            </p:nvSpPr>
            <p:spPr bwMode="auto">
              <a:xfrm>
                <a:off x="105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77" name="Oval 62"/>
              <p:cNvSpPr>
                <a:spLocks noChangeArrowheads="1"/>
              </p:cNvSpPr>
              <p:nvPr/>
            </p:nvSpPr>
            <p:spPr bwMode="auto">
              <a:xfrm>
                <a:off x="124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192" y="1824"/>
              <a:ext cx="1392" cy="192"/>
              <a:chOff x="48" y="960"/>
              <a:chExt cx="1392" cy="192"/>
            </a:xfrm>
          </p:grpSpPr>
          <p:sp>
            <p:nvSpPr>
              <p:cNvPr id="22562" name="Rectangle 64"/>
              <p:cNvSpPr>
                <a:spLocks noChangeArrowheads="1"/>
              </p:cNvSpPr>
              <p:nvPr/>
            </p:nvSpPr>
            <p:spPr bwMode="auto">
              <a:xfrm>
                <a:off x="48" y="960"/>
                <a:ext cx="1392" cy="192"/>
              </a:xfrm>
              <a:prstGeom prst="rect">
                <a:avLst/>
              </a:prstGeom>
              <a:noFill/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63" name="Oval 65"/>
              <p:cNvSpPr>
                <a:spLocks noChangeArrowheads="1"/>
              </p:cNvSpPr>
              <p:nvPr/>
            </p:nvSpPr>
            <p:spPr bwMode="auto">
              <a:xfrm>
                <a:off x="10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64" name="Oval 66"/>
              <p:cNvSpPr>
                <a:spLocks noChangeArrowheads="1"/>
              </p:cNvSpPr>
              <p:nvPr/>
            </p:nvSpPr>
            <p:spPr bwMode="auto">
              <a:xfrm>
                <a:off x="300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65" name="Oval 67"/>
              <p:cNvSpPr>
                <a:spLocks noChangeArrowheads="1"/>
              </p:cNvSpPr>
              <p:nvPr/>
            </p:nvSpPr>
            <p:spPr bwMode="auto">
              <a:xfrm>
                <a:off x="480" y="990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66" name="Oval 68"/>
              <p:cNvSpPr>
                <a:spLocks noChangeArrowheads="1"/>
              </p:cNvSpPr>
              <p:nvPr/>
            </p:nvSpPr>
            <p:spPr bwMode="auto">
              <a:xfrm>
                <a:off x="684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67" name="Oval 69"/>
              <p:cNvSpPr>
                <a:spLocks noChangeArrowheads="1"/>
              </p:cNvSpPr>
              <p:nvPr/>
            </p:nvSpPr>
            <p:spPr bwMode="auto">
              <a:xfrm>
                <a:off x="87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68" name="Oval 70"/>
              <p:cNvSpPr>
                <a:spLocks noChangeArrowheads="1"/>
              </p:cNvSpPr>
              <p:nvPr/>
            </p:nvSpPr>
            <p:spPr bwMode="auto">
              <a:xfrm>
                <a:off x="1056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2569" name="Oval 71"/>
              <p:cNvSpPr>
                <a:spLocks noChangeArrowheads="1"/>
              </p:cNvSpPr>
              <p:nvPr/>
            </p:nvSpPr>
            <p:spPr bwMode="auto">
              <a:xfrm>
                <a:off x="1248" y="984"/>
                <a:ext cx="144" cy="144"/>
              </a:xfrm>
              <a:prstGeom prst="ellipse">
                <a:avLst/>
              </a:prstGeom>
              <a:solidFill>
                <a:srgbClr val="33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prstClr val="black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</p:grpSp>
      <p:sp>
        <p:nvSpPr>
          <p:cNvPr id="22555" name="Rectangle 110"/>
          <p:cNvSpPr>
            <a:spLocks noChangeArrowheads="1"/>
          </p:cNvSpPr>
          <p:nvPr/>
        </p:nvSpPr>
        <p:spPr bwMode="auto">
          <a:xfrm>
            <a:off x="302698" y="3313456"/>
            <a:ext cx="251710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7 x  3 =  21</a:t>
            </a:r>
          </a:p>
        </p:txBody>
      </p:sp>
      <p:sp>
        <p:nvSpPr>
          <p:cNvPr id="22556" name="Rectangle 113"/>
          <p:cNvSpPr>
            <a:spLocks noChangeArrowheads="1"/>
          </p:cNvSpPr>
          <p:nvPr/>
        </p:nvSpPr>
        <p:spPr bwMode="auto">
          <a:xfrm>
            <a:off x="2611041" y="5632848"/>
            <a:ext cx="1714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3333CC"/>
              </a:solidFill>
              <a:latin typeface="Calibri" pitchFamily="34" charset="0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3333CC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2557" name="Line 16"/>
          <p:cNvSpPr>
            <a:spLocks noChangeShapeType="1"/>
          </p:cNvSpPr>
          <p:nvPr/>
        </p:nvSpPr>
        <p:spPr bwMode="auto">
          <a:xfrm>
            <a:off x="5991910" y="1697264"/>
            <a:ext cx="7914" cy="42792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558" name="Line 16"/>
          <p:cNvSpPr>
            <a:spLocks noChangeShapeType="1"/>
          </p:cNvSpPr>
          <p:nvPr/>
        </p:nvSpPr>
        <p:spPr bwMode="auto">
          <a:xfrm flipH="1">
            <a:off x="3493524" y="1725123"/>
            <a:ext cx="2609" cy="42513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auto">
          <a:xfrm>
            <a:off x="3939652" y="1489749"/>
            <a:ext cx="1771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x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1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 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71" name="Text Box 46"/>
          <p:cNvSpPr txBox="1">
            <a:spLocks noChangeArrowheads="1"/>
          </p:cNvSpPr>
          <p:nvPr/>
        </p:nvSpPr>
        <p:spPr bwMode="auto">
          <a:xfrm>
            <a:off x="3955956" y="1924863"/>
            <a:ext cx="1771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x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2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14</a:t>
            </a:r>
          </a:p>
        </p:txBody>
      </p:sp>
      <p:sp>
        <p:nvSpPr>
          <p:cNvPr id="72" name="Text Box 47"/>
          <p:cNvSpPr txBox="1">
            <a:spLocks noChangeArrowheads="1"/>
          </p:cNvSpPr>
          <p:nvPr/>
        </p:nvSpPr>
        <p:spPr bwMode="auto">
          <a:xfrm>
            <a:off x="3991674" y="2392867"/>
            <a:ext cx="17716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x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3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21</a:t>
            </a:r>
          </a:p>
        </p:txBody>
      </p:sp>
      <p:sp>
        <p:nvSpPr>
          <p:cNvPr id="69" name="Text Box 55"/>
          <p:cNvSpPr txBox="1">
            <a:spLocks noChangeArrowheads="1"/>
          </p:cNvSpPr>
          <p:nvPr/>
        </p:nvSpPr>
        <p:spPr bwMode="auto">
          <a:xfrm>
            <a:off x="6280432" y="1498781"/>
            <a:ext cx="16396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: </a:t>
            </a: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73" name="Text Box 56"/>
          <p:cNvSpPr txBox="1">
            <a:spLocks noChangeArrowheads="1"/>
          </p:cNvSpPr>
          <p:nvPr/>
        </p:nvSpPr>
        <p:spPr bwMode="auto">
          <a:xfrm>
            <a:off x="6089847" y="1922115"/>
            <a:ext cx="185737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14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: </a:t>
            </a: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74" name="Text Box 57"/>
          <p:cNvSpPr txBox="1">
            <a:spLocks noChangeArrowheads="1"/>
          </p:cNvSpPr>
          <p:nvPr/>
        </p:nvSpPr>
        <p:spPr bwMode="auto">
          <a:xfrm>
            <a:off x="6072324" y="2373506"/>
            <a:ext cx="177879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21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: </a:t>
            </a: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 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=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75" name="Text Box 58"/>
          <p:cNvSpPr txBox="1">
            <a:spLocks noChangeArrowheads="1"/>
          </p:cNvSpPr>
          <p:nvPr/>
        </p:nvSpPr>
        <p:spPr bwMode="auto">
          <a:xfrm>
            <a:off x="6161528" y="2800268"/>
            <a:ext cx="168372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28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: </a:t>
            </a: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4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</a:p>
        </p:txBody>
      </p:sp>
      <p:sp>
        <p:nvSpPr>
          <p:cNvPr id="76" name="Text Box 59"/>
          <p:cNvSpPr txBox="1">
            <a:spLocks noChangeArrowheads="1"/>
          </p:cNvSpPr>
          <p:nvPr/>
        </p:nvSpPr>
        <p:spPr bwMode="auto">
          <a:xfrm>
            <a:off x="6163596" y="3235736"/>
            <a:ext cx="192061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35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: </a:t>
            </a: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5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</a:p>
        </p:txBody>
      </p:sp>
      <p:sp>
        <p:nvSpPr>
          <p:cNvPr id="77" name="Text Box 60"/>
          <p:cNvSpPr txBox="1">
            <a:spLocks noChangeArrowheads="1"/>
          </p:cNvSpPr>
          <p:nvPr/>
        </p:nvSpPr>
        <p:spPr bwMode="auto">
          <a:xfrm>
            <a:off x="6094843" y="3661004"/>
            <a:ext cx="187676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42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: </a:t>
            </a: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6104740" y="4162262"/>
            <a:ext cx="191452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49 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: </a:t>
            </a: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>
            <a:off x="6161971" y="4609608"/>
            <a:ext cx="174250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56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: </a:t>
            </a: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8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 </a:t>
            </a:r>
          </a:p>
        </p:txBody>
      </p:sp>
      <p:sp>
        <p:nvSpPr>
          <p:cNvPr id="80" name="Text Box 63"/>
          <p:cNvSpPr txBox="1">
            <a:spLocks noChangeArrowheads="1"/>
          </p:cNvSpPr>
          <p:nvPr/>
        </p:nvSpPr>
        <p:spPr bwMode="auto">
          <a:xfrm>
            <a:off x="6167833" y="5010767"/>
            <a:ext cx="188594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63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: </a:t>
            </a: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81" name="Text Box 64"/>
          <p:cNvSpPr txBox="1">
            <a:spLocks noChangeArrowheads="1"/>
          </p:cNvSpPr>
          <p:nvPr/>
        </p:nvSpPr>
        <p:spPr bwMode="auto">
          <a:xfrm>
            <a:off x="6206031" y="5434392"/>
            <a:ext cx="229552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7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70 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: </a:t>
            </a:r>
            <a:r>
              <a:rPr lang="en-US" sz="27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</a:t>
            </a:r>
            <a:r>
              <a:rPr lang="en-US" sz="27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10</a:t>
            </a:r>
            <a:r>
              <a:rPr lang="en-US" sz="27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</a:p>
        </p:txBody>
      </p:sp>
      <p:sp>
        <p:nvSpPr>
          <p:cNvPr id="67" name="Rectangle 110"/>
          <p:cNvSpPr>
            <a:spLocks noChangeArrowheads="1"/>
          </p:cNvSpPr>
          <p:nvPr/>
        </p:nvSpPr>
        <p:spPr bwMode="auto">
          <a:xfrm>
            <a:off x="354414" y="3820172"/>
            <a:ext cx="241367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vi-VN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173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8" grpId="0"/>
      <p:bldP spid="10289" grpId="0"/>
      <p:bldP spid="10290" grpId="0"/>
      <p:bldP spid="10291" grpId="0"/>
      <p:bldP spid="10292" grpId="0"/>
      <p:bldP spid="10293" grpId="0"/>
      <p:bldP spid="10294" grpId="0"/>
      <p:bldP spid="70" grpId="0"/>
      <p:bldP spid="71" grpId="0"/>
      <p:bldP spid="72" grpId="0"/>
      <p:bldP spid="69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A297A3C-3770-4EAA-9D31-F3E3A003E924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defTabSz="685800"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114550" y="1556515"/>
            <a:ext cx="1808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: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 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828800" y="1878075"/>
            <a:ext cx="1989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14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 :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 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839790" y="2228851"/>
            <a:ext cx="192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21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 :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 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808056" y="2550134"/>
            <a:ext cx="19895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28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 :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 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824404" y="2879208"/>
            <a:ext cx="2109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35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 :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 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5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1764874" y="3211712"/>
            <a:ext cx="2169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42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 :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 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1778062" y="3543300"/>
            <a:ext cx="2109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49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 :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 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1778290" y="3886200"/>
            <a:ext cx="2049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56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 :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 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1753791" y="4211837"/>
            <a:ext cx="2169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63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 :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 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1738908" y="4613438"/>
            <a:ext cx="2169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.VnArial" pitchFamily="34" charset="0"/>
                <a:cs typeface="Arial" charset="0"/>
              </a:rPr>
              <a:t>70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 :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  <a:cs typeface="Arial" charset="0"/>
              </a:rPr>
              <a:t>7</a:t>
            </a:r>
            <a:r>
              <a:rPr lang="en-US" sz="2400" b="1" dirty="0">
                <a:solidFill>
                  <a:srgbClr val="C0504D"/>
                </a:solidFill>
                <a:latin typeface=".VnArial" pitchFamily="34" charset="0"/>
                <a:cs typeface="Arial" charset="0"/>
              </a:rPr>
              <a:t> =  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23566" name="Text Box 25"/>
          <p:cNvSpPr txBox="1">
            <a:spLocks noChangeArrowheads="1"/>
          </p:cNvSpPr>
          <p:nvPr/>
        </p:nvSpPr>
        <p:spPr bwMode="auto">
          <a:xfrm>
            <a:off x="3307385" y="273759"/>
            <a:ext cx="230063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7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4485333" y="2879208"/>
            <a:ext cx="32575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4457700" y="1558730"/>
            <a:ext cx="46199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7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70.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4457700" y="4004965"/>
            <a:ext cx="4457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val="1498584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533400"/>
            <a:ext cx="4343400" cy="58674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  :  7  =  1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  :  7  =  2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  :  7  =  3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28  :  7  =  4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  :  7  =  5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42  :  7  =  6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49  :  7  =  7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56  :  7  =  8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63  :  7  =  9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70  :  7  = 10</a:t>
            </a:r>
          </a:p>
        </p:txBody>
      </p:sp>
      <p:pic>
        <p:nvPicPr>
          <p:cNvPr id="21508" name="Picture 4" descr="SUNFAC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95425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105400" y="44958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609600"/>
            <a:ext cx="4343400" cy="58674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   :  7  =  1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  :  7  =  2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  :  7  =  3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28  :  7  =  4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  :  7  =  5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42  :  7  =  6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49  :  7  =  7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56  :  7  =  8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63  :  7  =  9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70  :  7  = 10</a:t>
            </a:r>
          </a:p>
        </p:txBody>
      </p:sp>
      <p:pic>
        <p:nvPicPr>
          <p:cNvPr id="21507" name="Picture 3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7660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1000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92325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648200" y="54864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4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75" y="4162425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09750" y="12065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533400"/>
            <a:ext cx="4343400" cy="58674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  :  7  =  1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14  :  7  =  2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  :  7  =  3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28  :  7  =  4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  :  7  =  5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42  :  7  =  6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49  :  7  =  7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56  :  7  =  8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63  :  7  =  9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32000"/>
              </a:spcBef>
              <a:buFontTx/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70  :  7 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</a:p>
        </p:txBody>
      </p:sp>
      <p:pic>
        <p:nvPicPr>
          <p:cNvPr id="23556" name="Picture 4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41325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09625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54102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4724400" y="22098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60" name="Picture 8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63525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275" y="3095625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SUNFAC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93850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AP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590800"/>
            <a:ext cx="66198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4800600" y="3886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65" name="Picture 13" descr="SUNFAC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848225"/>
            <a:ext cx="87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vi-VN" b="1">
              <a:solidFill>
                <a:srgbClr val="FF0000"/>
              </a:solidFill>
              <a:latin typeface=".VnTime" pitchFamily="34" charset="0"/>
            </a:endParaRPr>
          </a:p>
          <a:p>
            <a:pPr algn="ctr"/>
            <a:endParaRPr lang="en-US" b="1">
              <a:solidFill>
                <a:srgbClr val="008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59" grpId="1" animBg="1"/>
      <p:bldP spid="23564" grpId="0" animBg="1"/>
      <p:bldP spid="2356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891</Words>
  <Application>Microsoft Office PowerPoint</Application>
  <PresentationFormat>On-screen Show (4:3)</PresentationFormat>
  <Paragraphs>186</Paragraphs>
  <Slides>19</Slides>
  <Notes>2</Notes>
  <HiddenSlides>0</HiddenSlides>
  <MMClips>6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宋体</vt:lpstr>
      <vt:lpstr>.VnArial</vt:lpstr>
      <vt:lpstr>.VnAvant</vt:lpstr>
      <vt:lpstr>.VnTime</vt:lpstr>
      <vt:lpstr>Arial</vt:lpstr>
      <vt:lpstr>Calibri</vt:lpstr>
      <vt:lpstr>Cambria</vt:lpstr>
      <vt:lpstr>等线</vt:lpstr>
      <vt:lpstr>HP001 4 hàng</vt:lpstr>
      <vt:lpstr>ITC Avant Garde Std Bk</vt:lpstr>
      <vt:lpstr>Times New Roman</vt:lpstr>
      <vt:lpstr>Verdana</vt:lpstr>
      <vt:lpstr>Wingdings</vt:lpstr>
      <vt:lpstr>Office Theme</vt:lpstr>
      <vt:lpstr>1_Office Theme</vt:lpstr>
      <vt:lpstr>Default Design</vt:lpstr>
      <vt:lpstr>2_Office Theme</vt:lpstr>
      <vt:lpstr>3_Office Theme</vt:lpstr>
      <vt:lpstr>4_Office Theme</vt:lpstr>
      <vt:lpstr>5_Office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linhbjlly</dc:creator>
  <cp:lastModifiedBy>loltntvl@gmail.com</cp:lastModifiedBy>
  <cp:revision>49</cp:revision>
  <dcterms:created xsi:type="dcterms:W3CDTF">2018-10-16T12:37:59Z</dcterms:created>
  <dcterms:modified xsi:type="dcterms:W3CDTF">2021-10-16T18:24:28Z</dcterms:modified>
</cp:coreProperties>
</file>