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4" r:id="rId2"/>
    <p:sldId id="264" r:id="rId3"/>
    <p:sldId id="285" r:id="rId4"/>
    <p:sldId id="304" r:id="rId5"/>
    <p:sldId id="305" r:id="rId6"/>
    <p:sldId id="306" r:id="rId7"/>
    <p:sldId id="300" r:id="rId8"/>
    <p:sldId id="301" r:id="rId9"/>
    <p:sldId id="302" r:id="rId10"/>
    <p:sldId id="303" r:id="rId11"/>
    <p:sldId id="287" r:id="rId12"/>
    <p:sldId id="277" r:id="rId13"/>
    <p:sldId id="299" r:id="rId14"/>
    <p:sldId id="266" r:id="rId15"/>
    <p:sldId id="283" r:id="rId16"/>
  </p:sldIdLst>
  <p:sldSz cx="12192000" cy="6858000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A04"/>
    <a:srgbClr val="FF5757"/>
    <a:srgbClr val="FAFAFA"/>
    <a:srgbClr val="992F8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328" autoAdjust="0"/>
  </p:normalViewPr>
  <p:slideViewPr>
    <p:cSldViewPr snapToGrid="0">
      <p:cViewPr varScale="1">
        <p:scale>
          <a:sx n="63" d="100"/>
          <a:sy n="63" d="100"/>
        </p:scale>
        <p:origin x="77" y="4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>
            <a:extLst/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4CE5C9-2F38-4C85-87D9-2BA41C192655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4" name="Slide Image Placeholder 3">
            <a:extLst/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/>
          </a:p>
        </p:txBody>
      </p:sp>
      <p:sp>
        <p:nvSpPr>
          <p:cNvPr id="5" name="Notes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vi-VN" noProof="0"/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73CAA28-2706-4016-BD8A-B7DB805CCD1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29995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1606550" y="49847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3230458-A130-481E-848D-018C85963D72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>
          <a:xfrm>
            <a:off x="3965575" y="54419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F71D7-CB57-48D6-81E2-E5FFF50D16E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064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C035D22-E6C7-453E-AD04-51E55E38DFE2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65568-2EFA-46A7-913B-87B857C6285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786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20DFE61-9851-44BE-BE11-0C889594E0FF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1A02B-CDDC-43B1-A491-1926B56317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9480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690689"/>
            <a:ext cx="9290304" cy="13255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vi-VN" dirty="0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9ED4-6C36-436B-A03F-69B0C51978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1084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0EE9975-B15D-4131-932D-FCD14A8571FC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8EFD7-34B7-43D2-9F4F-D659C2404E2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0584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57ED13F-0B7E-487E-A8A9-95202F11F58E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544F-A2DB-4002-AB56-A205A32697E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9267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A342E8A-1D82-4925-B344-A4DA10426215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8" name="Footer Placeholder 7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8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238F9-A5BC-4A76-91BE-D9F683B2F91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5016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4C58BDC-C081-4159-96CB-5BCF6777B87E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4" name="Footer Placeholder 3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6AFCE-7D71-43D4-872D-84CA2892429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0599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A20E938-EB99-4219-AF8C-2C35501B727F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3" name="Footer Placeholder 2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3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CB4B-B21B-4329-AFE2-B9239D2AEA6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281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48D4C4F-B9AF-4CD1-B2DB-505FB74F5530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1608-01D7-4EF4-8CE6-4213B5EE910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3084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503988"/>
            <a:ext cx="2743200" cy="54768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47403AC-BFDB-4F0F-B103-BDCE3ABFD5B1}" type="datetimeFigureOut">
              <a:rPr lang="vi-VN"/>
              <a:pPr>
                <a:defRPr/>
              </a:pPr>
              <a:t>07/12/2021</a:t>
            </a:fld>
            <a:endParaRPr lang="vi-VN"/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6F79-3930-4A99-AD73-14315DAB596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68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vi-VN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vi-VN" altLang="en-US" smtClean="0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495800" y="48291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1A9B64B-9C5C-4DF7-9581-33867FE49B6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  <p:sp>
        <p:nvSpPr>
          <p:cNvPr id="7" name="TextBox 6">
            <a:extLst/>
          </p:cNvPr>
          <p:cNvSpPr txBox="1"/>
          <p:nvPr userDrawn="1"/>
        </p:nvSpPr>
        <p:spPr>
          <a:xfrm>
            <a:off x="1261872" y="230188"/>
            <a:ext cx="4041648" cy="27699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M-Pink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endParaRPr lang="vi-VN" sz="9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6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076004" y="2487168"/>
            <a:ext cx="8665148" cy="175432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CHÀO MỪNG CÁC EM </a:t>
            </a:r>
          </a:p>
          <a:p>
            <a:pPr algn="ctr" eaLnBrk="1" hangingPunct="1">
              <a:defRPr/>
            </a:pP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ĐẾN VỚI TIẾT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480645" y="154547"/>
            <a:ext cx="8899725" cy="717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        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chuốt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4195763" y="173038"/>
            <a:ext cx="49609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viết từ khó: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46188" y="2420938"/>
            <a:ext cx="46434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oa</a:t>
            </a:r>
            <a:r>
              <a:rPr lang="en-US" sz="44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chuối</a:t>
            </a:r>
            <a:endParaRPr lang="en-US" sz="4400" b="1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82713" y="3960813"/>
            <a:ext cx="3994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đan</a:t>
            </a:r>
            <a:r>
              <a:rPr lang="en-US" sz="44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nón</a:t>
            </a:r>
            <a:endParaRPr lang="en-US" sz="4400" b="1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675438" y="2420938"/>
            <a:ext cx="44989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sợi</a:t>
            </a:r>
            <a:r>
              <a:rPr lang="en-US" sz="44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giang</a:t>
            </a:r>
            <a:endParaRPr lang="en-US" sz="4400" b="1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675438" y="3960813"/>
            <a:ext cx="3994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rừng</a:t>
            </a:r>
            <a:r>
              <a:rPr lang="en-US" sz="44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phách</a:t>
            </a:r>
            <a:endParaRPr lang="en-US" sz="4400" b="1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19489" y="5115719"/>
            <a:ext cx="39941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4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rọi</a:t>
            </a:r>
            <a:endParaRPr lang="en-US" sz="4400" b="1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1450975" y="2103438"/>
            <a:ext cx="9290050" cy="1325562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vi-VN" altLang="en-US" sz="4800" smtClean="0">
                <a:solidFill>
                  <a:srgbClr val="FF0000"/>
                </a:solidFill>
              </a:rPr>
              <a:t>Viết bài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/>
          </p:cNvPr>
          <p:cNvSpPr/>
          <p:nvPr/>
        </p:nvSpPr>
        <p:spPr>
          <a:xfrm>
            <a:off x="600075" y="776288"/>
            <a:ext cx="10741025" cy="1643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TextBox 11"/>
          <p:cNvSpPr txBox="1">
            <a:spLocks noChangeArrowheads="1"/>
          </p:cNvSpPr>
          <p:nvPr/>
        </p:nvSpPr>
        <p:spPr bwMode="auto">
          <a:xfrm>
            <a:off x="600075" y="2411413"/>
            <a:ext cx="113125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m….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;  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m…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48690" y="2406986"/>
            <a:ext cx="14795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ẫu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750411" y="2388195"/>
            <a:ext cx="119207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/>
          </p:cNvPr>
          <p:cNvSpPr/>
          <p:nvPr/>
        </p:nvSpPr>
        <p:spPr>
          <a:xfrm>
            <a:off x="600075" y="1497013"/>
            <a:ext cx="8947150" cy="492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4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5" name="TextBox 11"/>
          <p:cNvSpPr txBox="1">
            <a:spLocks noChangeArrowheads="1"/>
          </p:cNvSpPr>
          <p:nvPr/>
        </p:nvSpPr>
        <p:spPr bwMode="auto">
          <a:xfrm>
            <a:off x="603250" y="3733800"/>
            <a:ext cx="113125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;   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5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68952" y="3721100"/>
            <a:ext cx="14795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605211" y="3709688"/>
            <a:ext cx="10281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600074" y="4923432"/>
            <a:ext cx="113125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S….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;   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s….</a:t>
            </a:r>
            <a:endParaRPr lang="en-US" sz="5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07307" y="4902580"/>
            <a:ext cx="119207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531917" y="4888982"/>
            <a:ext cx="10281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5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4" grpId="0"/>
      <p:bldP spid="15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/>
          </p:cNvPr>
          <p:cNvSpPr/>
          <p:nvPr/>
        </p:nvSpPr>
        <p:spPr>
          <a:xfrm>
            <a:off x="1300163" y="549275"/>
            <a:ext cx="10493375" cy="490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vi-VN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5" name="TextBox 3"/>
          <p:cNvSpPr txBox="1">
            <a:spLocks noChangeArrowheads="1"/>
          </p:cNvSpPr>
          <p:nvPr/>
        </p:nvSpPr>
        <p:spPr bwMode="auto">
          <a:xfrm>
            <a:off x="317500" y="1363663"/>
            <a:ext cx="118538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4000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a) </a:t>
            </a:r>
            <a:r>
              <a:rPr lang="en-US" sz="4000" dirty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00B0F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  <a:r>
              <a:rPr lang="en-US" sz="4000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hay </a:t>
            </a:r>
            <a:r>
              <a:rPr lang="en-US" sz="4000" b="1" dirty="0" smtClean="0">
                <a:solidFill>
                  <a:srgbClr val="00B0F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</a:t>
            </a:r>
            <a:r>
              <a:rPr lang="en-US" sz="4000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23557" name="TextBox 3"/>
          <p:cNvSpPr txBox="1">
            <a:spLocks noChangeArrowheads="1"/>
          </p:cNvSpPr>
          <p:nvPr/>
        </p:nvSpPr>
        <p:spPr bwMode="auto">
          <a:xfrm>
            <a:off x="1403194" y="2073158"/>
            <a:ext cx="11150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  </a:t>
            </a:r>
            <a:r>
              <a:rPr lang="en-US" sz="4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  <a:endParaRPr lang="en-US" sz="40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67440" y="2081817"/>
            <a:ext cx="9782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Tay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…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àm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hàm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nhai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tay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quai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miệng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trễ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206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7440" y="2858901"/>
            <a:ext cx="9782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Nhai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kĩ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…o …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âu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cày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sâu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tốt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…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úa</a:t>
            </a:r>
            <a:r>
              <a:rPr lang="en-US" sz="4000" b="1" dirty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804845" y="2880659"/>
            <a:ext cx="698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</a:t>
            </a:r>
            <a:endParaRPr lang="en-US" sz="40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3638717" y="2893538"/>
            <a:ext cx="698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7286693" y="2867096"/>
            <a:ext cx="698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338138" y="3635985"/>
            <a:ext cx="44528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4000" dirty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</a:t>
            </a:r>
            <a:r>
              <a:rPr lang="en-US" sz="4000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  </a:t>
            </a:r>
            <a:r>
              <a:rPr lang="en-US" sz="4000" b="1" dirty="0" smtClean="0">
                <a:solidFill>
                  <a:srgbClr val="00B0F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i</a:t>
            </a:r>
            <a:r>
              <a:rPr lang="en-US" sz="4000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hay </a:t>
            </a:r>
            <a:r>
              <a:rPr lang="en-US" sz="4000" b="1" dirty="0" err="1" smtClean="0">
                <a:solidFill>
                  <a:srgbClr val="00B0F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iê</a:t>
            </a:r>
            <a:r>
              <a:rPr lang="en-US" sz="4000" dirty="0" smtClean="0">
                <a:solidFill>
                  <a:srgbClr val="C0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7441" y="4307949"/>
            <a:ext cx="661594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…m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tông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206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7440" y="4979913"/>
            <a:ext cx="9782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 T…n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lễ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hậu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văn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206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94094" y="5691609"/>
            <a:ext cx="9782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 K…n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tha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lâu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cũng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đầy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206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1611620" y="4288153"/>
            <a:ext cx="698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1262514" y="4962339"/>
            <a:ext cx="698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iê</a:t>
            </a:r>
            <a:endParaRPr lang="en-US" sz="40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3"/>
          <p:cNvSpPr txBox="1">
            <a:spLocks noChangeArrowheads="1"/>
          </p:cNvSpPr>
          <p:nvPr/>
        </p:nvSpPr>
        <p:spPr bwMode="auto">
          <a:xfrm>
            <a:off x="3166442" y="5690653"/>
            <a:ext cx="6982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i</a:t>
            </a:r>
            <a:r>
              <a:rPr lang="en-US" sz="40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ế</a:t>
            </a:r>
            <a:endParaRPr lang="en-US" sz="40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10" grpId="0"/>
      <p:bldP spid="11" grpId="0"/>
      <p:bldP spid="12" grpId="0"/>
      <p:bldP spid="18" grpId="0"/>
      <p:bldP spid="19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8718" y="4544073"/>
            <a:ext cx="967263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7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Tạm biệt các em !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8625" y="1873250"/>
            <a:ext cx="111728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800">
                <a:solidFill>
                  <a:srgbClr val="FF0000"/>
                </a:solidFill>
                <a:latin typeface="Calibri" panose="020F0502020204030204" pitchFamily="34" charset="0"/>
              </a:rPr>
              <a:t>* Nhắc việc: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800">
                <a:latin typeface="Calibri" panose="020F0502020204030204" pitchFamily="34" charset="0"/>
              </a:rPr>
              <a:t>- Xem lại bài, sửa lỗi chính tả.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2085975" y="2976563"/>
            <a:ext cx="8615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u="sng">
                <a:latin typeface="HP001 4 hàng" panose="020B0603050302020204" pitchFamily="34" charset="0"/>
                <a:cs typeface="Times New Roman" panose="02020603050405020304" pitchFamily="18" charset="0"/>
              </a:rPr>
              <a:t>Chính tả:</a:t>
            </a:r>
            <a:r>
              <a:rPr lang="en-US" altLang="en-US" sz="4000" b="1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i="1">
                <a:latin typeface="HP001 4 hàng" panose="020B0603050302020204" pitchFamily="34" charset="0"/>
                <a:cs typeface="Times New Roman" panose="02020603050405020304" pitchFamily="18" charset="0"/>
              </a:rPr>
              <a:t>(Nghe-viết)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000250" y="3894138"/>
            <a:ext cx="87852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Nhớ</a:t>
            </a:r>
            <a:r>
              <a:rPr lang="en-US" alt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Việt</a:t>
            </a:r>
            <a:r>
              <a:rPr lang="en-US" alt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Bắc</a:t>
            </a:r>
            <a:r>
              <a:rPr lang="en-US" altLang="en-US" sz="44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  <a:endParaRPr lang="vi-VN" altLang="en-US" sz="44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-147638" y="1954213"/>
            <a:ext cx="12192001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altLang="en-US" sz="4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4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altLang="en-US" sz="4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4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4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9</a:t>
            </a:r>
            <a:r>
              <a:rPr lang="en-US" altLang="en-US" sz="4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altLang="en-US" sz="4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12 </a:t>
            </a:r>
            <a:r>
              <a:rPr lang="en-US" altLang="en-US" sz="4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altLang="en-US" sz="4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2021</a:t>
            </a:r>
            <a:endParaRPr lang="vi-VN" altLang="en-US" sz="4000" b="1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480645" y="154547"/>
            <a:ext cx="8899725" cy="717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        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chuốt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huy tap doc0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4"/>
          <p:cNvSpPr txBox="1">
            <a:spLocks noChangeArrowheads="1"/>
          </p:cNvSpPr>
          <p:nvPr/>
        </p:nvSpPr>
        <p:spPr bwMode="auto">
          <a:xfrm>
            <a:off x="1936750" y="2819400"/>
            <a:ext cx="4692650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2300" b="1" i="1">
                <a:solidFill>
                  <a:srgbClr val="9900FF"/>
                </a:solidFill>
                <a:latin typeface="VNI-Korin" pitchFamily="2" charset="0"/>
              </a:rPr>
              <a:t>		</a:t>
            </a:r>
          </a:p>
        </p:txBody>
      </p:sp>
      <p:sp>
        <p:nvSpPr>
          <p:cNvPr id="6148" name="Text Box 35"/>
          <p:cNvSpPr txBox="1">
            <a:spLocks noChangeArrowheads="1"/>
          </p:cNvSpPr>
          <p:nvPr/>
        </p:nvSpPr>
        <p:spPr bwMode="auto">
          <a:xfrm>
            <a:off x="0" y="2860307"/>
            <a:ext cx="719929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149" name="Text Box 36"/>
          <p:cNvSpPr txBox="1">
            <a:spLocks noChangeArrowheads="1"/>
          </p:cNvSpPr>
          <p:nvPr/>
        </p:nvSpPr>
        <p:spPr bwMode="auto">
          <a:xfrm>
            <a:off x="1499852" y="1980914"/>
            <a:ext cx="373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60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endParaRPr lang="en-US" altLang="en-US" sz="3600" b="1" dirty="0">
              <a:solidFill>
                <a:srgbClr val="99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0" y="4298679"/>
            <a:ext cx="9385144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gài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endParaRPr lang="en-US" alt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</a:pP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chuốt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endParaRPr lang="en-US" alt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</a:pP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alt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</a:pP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151" name="Audio 2">
            <a:hlinkClick r:id="" action="ppaction://media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3297703"/>
      </p:ext>
    </p:extLst>
  </p:cSld>
  <p:clrMapOvr>
    <a:masterClrMapping/>
  </p:clrMapOvr>
  <p:transition spd="slow" advTm="349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huy tap doc0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4"/>
          <p:cNvSpPr txBox="1">
            <a:spLocks noChangeArrowheads="1"/>
          </p:cNvSpPr>
          <p:nvPr/>
        </p:nvSpPr>
        <p:spPr bwMode="auto">
          <a:xfrm>
            <a:off x="1936750" y="2819400"/>
            <a:ext cx="4692650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2300" b="1" i="1">
                <a:solidFill>
                  <a:srgbClr val="9900FF"/>
                </a:solidFill>
                <a:latin typeface="VNI-Korin" pitchFamily="2" charset="0"/>
              </a:rPr>
              <a:t>		</a:t>
            </a:r>
          </a:p>
        </p:txBody>
      </p:sp>
      <p:sp>
        <p:nvSpPr>
          <p:cNvPr id="10248" name="Text Box 35"/>
          <p:cNvSpPr txBox="1">
            <a:spLocks noChangeArrowheads="1"/>
          </p:cNvSpPr>
          <p:nvPr/>
        </p:nvSpPr>
        <p:spPr bwMode="auto">
          <a:xfrm>
            <a:off x="285483" y="2782095"/>
            <a:ext cx="60122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710261" y="3450143"/>
            <a:ext cx="4724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alt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92300" y="4177616"/>
            <a:ext cx="76350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415925" y="5249971"/>
            <a:ext cx="73113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6-8,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endParaRPr lang="en-US" alt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6" name="Text Box 36"/>
          <p:cNvSpPr txBox="1">
            <a:spLocks noChangeArrowheads="1"/>
          </p:cNvSpPr>
          <p:nvPr/>
        </p:nvSpPr>
        <p:spPr bwMode="auto">
          <a:xfrm>
            <a:off x="2320925" y="1981200"/>
            <a:ext cx="373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 Việt Bắc</a:t>
            </a:r>
          </a:p>
        </p:txBody>
      </p:sp>
      <p:pic>
        <p:nvPicPr>
          <p:cNvPr id="7177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45357551"/>
      </p:ext>
    </p:extLst>
  </p:cSld>
  <p:clrMapOvr>
    <a:masterClrMapping/>
  </p:clrMapOvr>
  <p:transition spd="slow" advTm="326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37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huy tap doc0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4"/>
          <p:cNvSpPr txBox="1">
            <a:spLocks noChangeArrowheads="1"/>
          </p:cNvSpPr>
          <p:nvPr/>
        </p:nvSpPr>
        <p:spPr bwMode="auto">
          <a:xfrm>
            <a:off x="1936750" y="2819400"/>
            <a:ext cx="4692650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2300" b="1" i="1">
                <a:solidFill>
                  <a:srgbClr val="9900FF"/>
                </a:solidFill>
                <a:latin typeface="VNI-Korin" pitchFamily="2" charset="0"/>
              </a:rPr>
              <a:t>		</a:t>
            </a:r>
          </a:p>
        </p:txBody>
      </p:sp>
      <p:sp>
        <p:nvSpPr>
          <p:cNvPr id="8196" name="Text Box 35"/>
          <p:cNvSpPr txBox="1">
            <a:spLocks noChangeArrowheads="1"/>
          </p:cNvSpPr>
          <p:nvPr/>
        </p:nvSpPr>
        <p:spPr bwMode="auto">
          <a:xfrm>
            <a:off x="197364" y="2781300"/>
            <a:ext cx="6432036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808038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670182" y="3981450"/>
            <a:ext cx="5486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746125" algn="l"/>
              </a:tabLs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ô,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ô.</a:t>
            </a:r>
          </a:p>
        </p:txBody>
      </p:sp>
      <p:sp>
        <p:nvSpPr>
          <p:cNvPr id="8199" name="Text Box 36"/>
          <p:cNvSpPr txBox="1">
            <a:spLocks noChangeArrowheads="1"/>
          </p:cNvSpPr>
          <p:nvPr/>
        </p:nvSpPr>
        <p:spPr bwMode="auto">
          <a:xfrm>
            <a:off x="2320925" y="1981200"/>
            <a:ext cx="373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 Việt Bắc</a:t>
            </a:r>
          </a:p>
        </p:txBody>
      </p:sp>
      <p:pic>
        <p:nvPicPr>
          <p:cNvPr id="8200" name="Audio 2">
            <a:hlinkClick r:id="" action="ppaction://media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5501680"/>
      </p:ext>
    </p:extLst>
  </p:cSld>
  <p:clrMapOvr>
    <a:masterClrMapping/>
  </p:clrMapOvr>
  <p:transition spd="slow" advTm="314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429129" y="463640"/>
            <a:ext cx="889972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        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chuốt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36825" y="5937250"/>
            <a:ext cx="75866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29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480645" y="154547"/>
            <a:ext cx="8899725" cy="717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        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chuốt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429129" y="463640"/>
            <a:ext cx="889972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        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chuốt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36825" y="5937250"/>
            <a:ext cx="83587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56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9.6|7.2|4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14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660</Words>
  <Application>Microsoft Office PowerPoint</Application>
  <PresentationFormat>Widescreen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HP001 4 hàng</vt:lpstr>
      <vt:lpstr>Times New Roman</vt:lpstr>
      <vt:lpstr>VNI-Korin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loltntvl@gmail.com</cp:lastModifiedBy>
  <cp:revision>160</cp:revision>
  <dcterms:created xsi:type="dcterms:W3CDTF">2020-04-05T06:59:32Z</dcterms:created>
  <dcterms:modified xsi:type="dcterms:W3CDTF">2021-12-07T13:56:45Z</dcterms:modified>
</cp:coreProperties>
</file>