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3" r:id="rId4"/>
    <p:sldId id="274" r:id="rId5"/>
    <p:sldId id="275" r:id="rId6"/>
    <p:sldId id="276" r:id="rId7"/>
    <p:sldId id="277" r:id="rId8"/>
    <p:sldId id="259" r:id="rId9"/>
    <p:sldId id="261" r:id="rId10"/>
    <p:sldId id="264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1B4-91C7-4881-B0FA-0F0E39571B3E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37B7B5-10BF-41DA-876A-5F698B2D1AF3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381000"/>
            <a:ext cx="6858000" cy="213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66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667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67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67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67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2667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altLang="en-US" sz="2667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667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67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667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67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667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667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6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6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6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667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67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667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740" y="609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2EB6D-AB3C-417D-8938-BACACA294BE8}"/>
              </a:ext>
            </a:extLst>
          </p:cNvPr>
          <p:cNvSpPr/>
          <p:nvPr/>
        </p:nvSpPr>
        <p:spPr>
          <a:xfrm>
            <a:off x="542192" y="125593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DBAB8-40BF-48F1-A504-21C7ABD15654}"/>
              </a:ext>
            </a:extLst>
          </p:cNvPr>
          <p:cNvSpPr/>
          <p:nvPr/>
        </p:nvSpPr>
        <p:spPr>
          <a:xfrm>
            <a:off x="542192" y="2344087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695B1-6B36-41C8-8C4E-49AA9608538A}"/>
              </a:ext>
            </a:extLst>
          </p:cNvPr>
          <p:cNvSpPr/>
          <p:nvPr/>
        </p:nvSpPr>
        <p:spPr>
          <a:xfrm>
            <a:off x="526952" y="294425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BF576-9ADC-497F-943E-B893FA6BCECB}"/>
              </a:ext>
            </a:extLst>
          </p:cNvPr>
          <p:cNvSpPr/>
          <p:nvPr/>
        </p:nvSpPr>
        <p:spPr>
          <a:xfrm>
            <a:off x="586740" y="354441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14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9057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(SGK/ 5)</a:t>
            </a:r>
          </a:p>
        </p:txBody>
      </p:sp>
      <p:pic>
        <p:nvPicPr>
          <p:cNvPr id="3" name="Picture 7" descr="Giu loi 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600200"/>
            <a:ext cx="6553200" cy="366447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97CE-2B3D-43D9-8226-B436CD839F70}"/>
              </a:ext>
            </a:extLst>
          </p:cNvPr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096F1-DB71-4DBD-AF07-79102D7BCB68}"/>
              </a:ext>
            </a:extLst>
          </p:cNvPr>
          <p:cNvSpPr txBox="1"/>
          <p:nvPr/>
        </p:nvSpPr>
        <p:spPr>
          <a:xfrm>
            <a:off x="609600" y="1219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A0B39-AA25-464D-B7AB-6369329AAF99}"/>
              </a:ext>
            </a:extLst>
          </p:cNvPr>
          <p:cNvSpPr txBox="1"/>
          <p:nvPr/>
        </p:nvSpPr>
        <p:spPr>
          <a:xfrm>
            <a:off x="457200" y="226847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56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97CE-2B3D-43D9-8226-B436CD839F70}"/>
              </a:ext>
            </a:extLst>
          </p:cNvPr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F3997-24FA-4EA5-BC6B-02B6DC880BAD}"/>
              </a:ext>
            </a:extLst>
          </p:cNvPr>
          <p:cNvSpPr txBox="1"/>
          <p:nvPr/>
        </p:nvSpPr>
        <p:spPr>
          <a:xfrm>
            <a:off x="609600" y="127558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0B6FD-92D0-4E03-92F5-0FF264323072}"/>
              </a:ext>
            </a:extLst>
          </p:cNvPr>
          <p:cNvSpPr txBox="1"/>
          <p:nvPr/>
        </p:nvSpPr>
        <p:spPr>
          <a:xfrm>
            <a:off x="609600" y="232465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7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97CE-2B3D-43D9-8226-B436CD839F70}"/>
              </a:ext>
            </a:extLst>
          </p:cNvPr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0B6FD-92D0-4E03-92F5-0FF264323072}"/>
              </a:ext>
            </a:extLst>
          </p:cNvPr>
          <p:cNvSpPr txBox="1"/>
          <p:nvPr/>
        </p:nvSpPr>
        <p:spPr>
          <a:xfrm>
            <a:off x="614289" y="13733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A0B39-AA25-464D-B7AB-6369329AAF99}"/>
              </a:ext>
            </a:extLst>
          </p:cNvPr>
          <p:cNvSpPr txBox="1"/>
          <p:nvPr/>
        </p:nvSpPr>
        <p:spPr>
          <a:xfrm>
            <a:off x="645941" y="18965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6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97CE-2B3D-43D9-8226-B436CD839F70}"/>
              </a:ext>
            </a:extLst>
          </p:cNvPr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A363D-727C-4C4D-AB00-B4BEB852CF3A}"/>
              </a:ext>
            </a:extLst>
          </p:cNvPr>
          <p:cNvSpPr txBox="1"/>
          <p:nvPr/>
        </p:nvSpPr>
        <p:spPr>
          <a:xfrm>
            <a:off x="609600" y="137337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A0B39-AA25-464D-B7AB-6369329AAF99}"/>
              </a:ext>
            </a:extLst>
          </p:cNvPr>
          <p:cNvSpPr txBox="1"/>
          <p:nvPr/>
        </p:nvSpPr>
        <p:spPr>
          <a:xfrm>
            <a:off x="609600" y="1904805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5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497CE-2B3D-43D9-8226-B436CD839F70}"/>
              </a:ext>
            </a:extLst>
          </p:cNvPr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A0B39-AA25-464D-B7AB-6369329AAF99}"/>
              </a:ext>
            </a:extLst>
          </p:cNvPr>
          <p:cNvSpPr txBox="1"/>
          <p:nvPr/>
        </p:nvSpPr>
        <p:spPr>
          <a:xfrm>
            <a:off x="533400" y="113224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245B6-81AB-4464-9F18-5649010FEBFF}"/>
              </a:ext>
            </a:extLst>
          </p:cNvPr>
          <p:cNvSpPr txBox="1"/>
          <p:nvPr/>
        </p:nvSpPr>
        <p:spPr>
          <a:xfrm>
            <a:off x="685800" y="212972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3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839200" cy="232296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Giu loi 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71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76200"/>
            <a:ext cx="8382000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400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phuong</dc:creator>
  <cp:lastModifiedBy>loltntvl@gmail.com</cp:lastModifiedBy>
  <cp:revision>30</cp:revision>
  <dcterms:created xsi:type="dcterms:W3CDTF">2012-08-23T02:56:11Z</dcterms:created>
  <dcterms:modified xsi:type="dcterms:W3CDTF">2021-09-22T15:10:42Z</dcterms:modified>
</cp:coreProperties>
</file>