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69" r:id="rId4"/>
    <p:sldMasterId id="2147483782" r:id="rId5"/>
  </p:sldMasterIdLst>
  <p:notesMasterIdLst>
    <p:notesMasterId r:id="rId16"/>
  </p:notesMasterIdLst>
  <p:sldIdLst>
    <p:sldId id="267" r:id="rId6"/>
    <p:sldId id="268" r:id="rId7"/>
    <p:sldId id="271" r:id="rId8"/>
    <p:sldId id="263" r:id="rId9"/>
    <p:sldId id="265" r:id="rId10"/>
    <p:sldId id="266" r:id="rId11"/>
    <p:sldId id="259" r:id="rId12"/>
    <p:sldId id="260" r:id="rId13"/>
    <p:sldId id="261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A5756-FD3D-459A-A54C-C5A7312F60D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F3138-A7FB-436F-9679-53E5052E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6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0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7495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9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0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81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6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32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9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91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37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30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67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78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69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8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05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55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9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79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47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69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48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14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78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43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29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71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3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73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32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07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66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80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1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66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46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0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3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04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85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15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99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01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14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649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45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2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9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1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4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74967" y="2232343"/>
            <a:ext cx="9067800" cy="1477325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 algn="ctr" defTabSz="684848"/>
            <a:r>
              <a:rPr sz="4500" b="1" dirty="0">
                <a:solidFill>
                  <a:srgbClr val="FF0000"/>
                </a:solidFill>
                <a:latin typeface="UTM Avo" panose="02040603050506020204"/>
              </a:rPr>
              <a:t>Chào mừng </a:t>
            </a:r>
            <a:r>
              <a:rPr sz="4500" b="1" dirty="0" err="1">
                <a:solidFill>
                  <a:srgbClr val="FF0000"/>
                </a:solidFill>
                <a:latin typeface="UTM Avo" panose="02040603050506020204"/>
              </a:rPr>
              <a:t>các</a:t>
            </a:r>
            <a:r>
              <a:rPr sz="45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/>
              </a:rPr>
              <a:t>học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/>
              </a:rPr>
              <a:t>sinh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</a:p>
          <a:p>
            <a:pPr algn="ctr" defTabSz="684848"/>
            <a:r>
              <a:rPr lang="en-US" sz="4500" b="1" dirty="0" err="1">
                <a:solidFill>
                  <a:srgbClr val="FF0000"/>
                </a:solidFill>
                <a:latin typeface="UTM Avo" panose="02040603050506020204"/>
              </a:rPr>
              <a:t>lớp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/>
              </a:rPr>
              <a:t> 3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451442" y="1729384"/>
            <a:ext cx="4514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 typeface="Arial" panose="020B0604020202020204" pitchFamily="34" charset="0"/>
              <a:buNone/>
            </a:pPr>
            <a:r>
              <a:rPr lang="en-US" altLang="en-US" sz="21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vi-VN" altLang="en-US" sz="21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  <a:endParaRPr lang="en-US" altLang="en-US" sz="21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981900"/>
            <a:ext cx="55919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7862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1278397" y="2266662"/>
            <a:ext cx="1160777" cy="1160777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3089079" y="2277012"/>
            <a:ext cx="1160777" cy="1160777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4899761" y="2266662"/>
            <a:ext cx="1160777" cy="1160777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6710444" y="2266662"/>
            <a:ext cx="1160777" cy="1160777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A21620-A305-459F-8256-537473570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54" y="2380666"/>
            <a:ext cx="814489" cy="814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10A486-1450-4A86-8C16-B1FB52E25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76" y="2425375"/>
            <a:ext cx="814489" cy="814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D55C5B-EB12-40D3-B610-D569C5F8A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8" y="2439805"/>
            <a:ext cx="814489" cy="814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2C6A0B-784A-47B3-9F15-83C07BBD0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79" y="2468589"/>
            <a:ext cx="814489" cy="814489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059216" y="3429000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đầy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đủ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sách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vở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2869899" y="3429000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lắng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nghe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4680582" y="3429000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ghi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chép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6491264" y="3429002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cầu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324895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375403" y="1072060"/>
            <a:ext cx="6393197" cy="51077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 spc="4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8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3200400" y="838200"/>
            <a:ext cx="350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2746375"/>
            <a:ext cx="8620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4352925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WordArt 5"/>
          <p:cNvSpPr>
            <a:spLocks noTextEdit="1"/>
          </p:cNvSpPr>
          <p:nvPr/>
        </p:nvSpPr>
        <p:spPr>
          <a:xfrm>
            <a:off x="1600200" y="1905000"/>
            <a:ext cx="5334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Palatino Linotype" panose="02040502050505030304" charset="0"/>
                <a:ea typeface="VNI-Broad" charset="0"/>
                <a:cs typeface="Palatino Linotype" panose="02040502050505030304" charset="0"/>
              </a:rPr>
              <a:t>LUY</a:t>
            </a:r>
            <a:r>
              <a:rPr lang="vi-VN" alt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Palatino Linotype" panose="02040502050505030304" charset="0"/>
                <a:ea typeface="VNI-Broad" charset="0"/>
                <a:cs typeface="Palatino Linotype" panose="02040502050505030304" charset="0"/>
              </a:rPr>
              <a:t>Ệ</a:t>
            </a:r>
            <a:r>
              <a:rPr 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Palatino Linotype" panose="02040502050505030304" charset="0"/>
                <a:ea typeface="VNI-Broad" charset="0"/>
                <a:cs typeface="Palatino Linotype" panose="02040502050505030304" charset="0"/>
              </a:rPr>
              <a:t>N T</a:t>
            </a:r>
            <a:r>
              <a:rPr lang="vi-VN" alt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Palatino Linotype" panose="02040502050505030304" charset="0"/>
                <a:ea typeface="VNI-Broad" charset="0"/>
                <a:cs typeface="Palatino Linotype" panose="02040502050505030304" charset="0"/>
              </a:rPr>
              <a:t>Ậ</a:t>
            </a:r>
            <a:r>
              <a:rPr 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Palatino Linotype" panose="02040502050505030304" charset="0"/>
                <a:ea typeface="VNI-Broad" charset="0"/>
                <a:cs typeface="Palatino Linotype" panose="0204050205050503030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56028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/>
          <p:nvPr/>
        </p:nvSpPr>
        <p:spPr>
          <a:xfrm>
            <a:off x="76200" y="838200"/>
            <a:ext cx="4572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5400" b="1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5400" b="1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5400" b="1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sz="5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4103" name="Text Box 7"/>
          <p:cNvSpPr txBox="1"/>
          <p:nvPr/>
        </p:nvSpPr>
        <p:spPr>
          <a:xfrm>
            <a:off x="1625600" y="2286000"/>
            <a:ext cx="13716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567</a:t>
            </a:r>
            <a:endParaRPr sz="4800" dirty="0">
              <a:solidFill>
                <a:srgbClr val="000000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325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511300" y="4267200"/>
            <a:ext cx="1066800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/>
          <p:nvPr/>
        </p:nvSpPr>
        <p:spPr>
          <a:xfrm>
            <a:off x="1244600" y="2743200"/>
            <a:ext cx="76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0000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4112" name="Text Box 16"/>
          <p:cNvSpPr txBox="1"/>
          <p:nvPr/>
        </p:nvSpPr>
        <p:spPr>
          <a:xfrm>
            <a:off x="1577975" y="4267200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2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" name="Text Box 16"/>
          <p:cNvSpPr txBox="1"/>
          <p:nvPr/>
        </p:nvSpPr>
        <p:spPr>
          <a:xfrm>
            <a:off x="1930400" y="4272915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4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" name="Text Box 16"/>
          <p:cNvSpPr txBox="1"/>
          <p:nvPr/>
        </p:nvSpPr>
        <p:spPr>
          <a:xfrm>
            <a:off x="2235200" y="4273550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2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3200400" y="2260600"/>
            <a:ext cx="13716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868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528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162300" y="4241800"/>
            <a:ext cx="1066800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2819400" y="2641600"/>
            <a:ext cx="76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0000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8" name="Text Box 16"/>
          <p:cNvSpPr txBox="1"/>
          <p:nvPr/>
        </p:nvSpPr>
        <p:spPr>
          <a:xfrm>
            <a:off x="3161665" y="4241800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0" name="Text Box 16"/>
          <p:cNvSpPr txBox="1"/>
          <p:nvPr/>
        </p:nvSpPr>
        <p:spPr>
          <a:xfrm>
            <a:off x="3505200" y="4247515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4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1" name="Text Box 16"/>
          <p:cNvSpPr txBox="1"/>
          <p:nvPr/>
        </p:nvSpPr>
        <p:spPr>
          <a:xfrm>
            <a:off x="3810000" y="4248150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0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6781800" y="2260600"/>
            <a:ext cx="13716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000000"/>
                </a:solidFill>
                <a:latin typeface="VNI-Times" pitchFamily="2" charset="0"/>
              </a:rPr>
              <a:t>100</a:t>
            </a:r>
            <a:endParaRPr sz="4800" dirty="0">
              <a:solidFill>
                <a:srgbClr val="000000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000000"/>
                </a:solidFill>
                <a:latin typeface="VNI-Times" pitchFamily="2" charset="0"/>
              </a:rPr>
              <a:t>  36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6819900" y="4241800"/>
            <a:ext cx="1066800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6477000" y="2717800"/>
            <a:ext cx="76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0000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24" name="Text Box 16"/>
          <p:cNvSpPr txBox="1"/>
          <p:nvPr/>
        </p:nvSpPr>
        <p:spPr>
          <a:xfrm>
            <a:off x="7086600" y="4247515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FF0000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25" name="Text Box 16"/>
          <p:cNvSpPr txBox="1"/>
          <p:nvPr/>
        </p:nvSpPr>
        <p:spPr>
          <a:xfrm>
            <a:off x="7391400" y="4248150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FF0000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26" name="Text Box 7"/>
          <p:cNvSpPr txBox="1"/>
          <p:nvPr/>
        </p:nvSpPr>
        <p:spPr>
          <a:xfrm>
            <a:off x="5105400" y="2260600"/>
            <a:ext cx="13716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387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  58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067300" y="4241800"/>
            <a:ext cx="1066800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Text Box 9"/>
          <p:cNvSpPr txBox="1"/>
          <p:nvPr/>
        </p:nvSpPr>
        <p:spPr>
          <a:xfrm>
            <a:off x="4800600" y="2733675"/>
            <a:ext cx="76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0000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29" name="Text Box 16"/>
          <p:cNvSpPr txBox="1"/>
          <p:nvPr/>
        </p:nvSpPr>
        <p:spPr>
          <a:xfrm>
            <a:off x="5066665" y="4241800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3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1" name="Text Box 16"/>
          <p:cNvSpPr txBox="1"/>
          <p:nvPr/>
        </p:nvSpPr>
        <p:spPr>
          <a:xfrm>
            <a:off x="5410200" y="4247515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2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2" name="Text Box 16"/>
          <p:cNvSpPr txBox="1"/>
          <p:nvPr/>
        </p:nvSpPr>
        <p:spPr>
          <a:xfrm>
            <a:off x="5715000" y="4248150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9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1"/>
      <p:bldP spid="4112" grpId="2"/>
      <p:bldP spid="3" grpId="1"/>
      <p:bldP spid="3" grpId="2"/>
      <p:bldP spid="4" grpId="1"/>
      <p:bldP spid="4" grpId="2"/>
      <p:bldP spid="8" grpId="1"/>
      <p:bldP spid="8" grpId="2"/>
      <p:bldP spid="10" grpId="1"/>
      <p:bldP spid="10" grpId="2"/>
      <p:bldP spid="11" grpId="1"/>
      <p:bldP spid="11" grpId="2"/>
      <p:bldP spid="24" grpId="1"/>
      <p:bldP spid="24" grpId="2"/>
      <p:bldP spid="25" grpId="1"/>
      <p:bldP spid="25" grpId="2"/>
      <p:bldP spid="29" grpId="1"/>
      <p:bldP spid="29" grpId="2"/>
      <p:bldP spid="31" grpId="1"/>
      <p:bldP spid="31" grpId="2"/>
      <p:bldP spid="32" grpId="1"/>
      <p:bldP spid="3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/>
          <p:nvPr/>
        </p:nvSpPr>
        <p:spPr>
          <a:xfrm>
            <a:off x="152400" y="762000"/>
            <a:ext cx="69557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5400" b="1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5400" b="1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sz="5400" b="1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sz="5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  <a:endParaRPr sz="5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762000" y="2819400"/>
            <a:ext cx="13716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542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318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27710" y="4719955"/>
            <a:ext cx="1066800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66CC"/>
              </a:solidFill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304800" y="3352800"/>
            <a:ext cx="76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0000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10248" name="Text Box 8"/>
          <p:cNvSpPr txBox="1"/>
          <p:nvPr/>
        </p:nvSpPr>
        <p:spPr>
          <a:xfrm>
            <a:off x="3124200" y="2801938"/>
            <a:ext cx="13716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660</a:t>
            </a:r>
            <a:endParaRPr sz="4800" dirty="0">
              <a:solidFill>
                <a:srgbClr val="000000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251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200400" y="4719955"/>
            <a:ext cx="1066800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2667000" y="3276600"/>
            <a:ext cx="76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0000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10251" name="Text Box 11"/>
          <p:cNvSpPr txBox="1"/>
          <p:nvPr/>
        </p:nvSpPr>
        <p:spPr>
          <a:xfrm>
            <a:off x="5334000" y="2819400"/>
            <a:ext cx="1371600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727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272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302885" y="4707255"/>
            <a:ext cx="1066800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4876800" y="3352800"/>
            <a:ext cx="76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0000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10254" name="Text Box 14"/>
          <p:cNvSpPr txBox="1"/>
          <p:nvPr/>
        </p:nvSpPr>
        <p:spPr>
          <a:xfrm>
            <a:off x="1371600" y="4648200"/>
            <a:ext cx="5276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4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0256" name="Text Box 16"/>
          <p:cNvSpPr txBox="1"/>
          <p:nvPr/>
        </p:nvSpPr>
        <p:spPr>
          <a:xfrm>
            <a:off x="1022985" y="4648200"/>
            <a:ext cx="5327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2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0257" name="Text Box 17"/>
          <p:cNvSpPr txBox="1"/>
          <p:nvPr/>
        </p:nvSpPr>
        <p:spPr>
          <a:xfrm>
            <a:off x="685800" y="4647565"/>
            <a:ext cx="4794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3" name="Text Box 11"/>
          <p:cNvSpPr txBox="1"/>
          <p:nvPr/>
        </p:nvSpPr>
        <p:spPr>
          <a:xfrm>
            <a:off x="7391400" y="2823210"/>
            <a:ext cx="13716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404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000000"/>
                </a:solidFill>
                <a:latin typeface="VNI-Times" pitchFamily="2" charset="0"/>
              </a:rPr>
              <a:t>184</a:t>
            </a:r>
            <a:endParaRPr lang="vi-VN" sz="4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7360285" y="4709160"/>
            <a:ext cx="1066800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6934200" y="3356610"/>
            <a:ext cx="76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0000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39700" y="1953577"/>
            <a:ext cx="2242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000000"/>
                </a:solidFill>
              </a:rPr>
              <a:t>542 - 318</a:t>
            </a:r>
            <a:endParaRPr lang="vi-VN" altLang="en-US" sz="3200" b="1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564493" y="1951037"/>
            <a:ext cx="2133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000000"/>
                </a:solidFill>
              </a:rPr>
              <a:t>660 - 251</a:t>
            </a:r>
            <a:endParaRPr lang="vi-VN" altLang="en-US" sz="3200" b="1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52171" y="1953577"/>
            <a:ext cx="2244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000000"/>
                </a:solidFill>
              </a:rPr>
              <a:t>727 - 272</a:t>
            </a:r>
            <a:endParaRPr lang="vi-VN" alt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096261" y="1953577"/>
            <a:ext cx="2183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000000"/>
                </a:solidFill>
              </a:rPr>
              <a:t>404 - 184</a:t>
            </a:r>
            <a:endParaRPr lang="vi-VN" altLang="en-US" sz="3200" b="1" dirty="0">
              <a:solidFill>
                <a:srgbClr val="000000"/>
              </a:solidFill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708400" y="4622800"/>
            <a:ext cx="5276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9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5" name="Text Box 16"/>
          <p:cNvSpPr txBox="1"/>
          <p:nvPr/>
        </p:nvSpPr>
        <p:spPr>
          <a:xfrm>
            <a:off x="3359785" y="4622800"/>
            <a:ext cx="5327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0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" name="Text Box 17"/>
          <p:cNvSpPr txBox="1"/>
          <p:nvPr/>
        </p:nvSpPr>
        <p:spPr>
          <a:xfrm>
            <a:off x="3048000" y="4639310"/>
            <a:ext cx="4794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4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5994400" y="4622800"/>
            <a:ext cx="5276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5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8" name="Text Box 16"/>
          <p:cNvSpPr txBox="1"/>
          <p:nvPr/>
        </p:nvSpPr>
        <p:spPr>
          <a:xfrm>
            <a:off x="5645785" y="4622800"/>
            <a:ext cx="5327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5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9" name="Text Box 17"/>
          <p:cNvSpPr txBox="1"/>
          <p:nvPr/>
        </p:nvSpPr>
        <p:spPr>
          <a:xfrm>
            <a:off x="5285740" y="4648200"/>
            <a:ext cx="4794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4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8051800" y="4622800"/>
            <a:ext cx="5276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>
                <a:solidFill>
                  <a:srgbClr val="FF0000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21" name="Text Box 16"/>
          <p:cNvSpPr txBox="1"/>
          <p:nvPr/>
        </p:nvSpPr>
        <p:spPr>
          <a:xfrm>
            <a:off x="7703185" y="4622800"/>
            <a:ext cx="5327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2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2" name="Text Box 17"/>
          <p:cNvSpPr txBox="1"/>
          <p:nvPr/>
        </p:nvSpPr>
        <p:spPr>
          <a:xfrm>
            <a:off x="7360285" y="4622165"/>
            <a:ext cx="4794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dirty="0" smtClean="0">
                <a:solidFill>
                  <a:srgbClr val="FF0000"/>
                </a:solidFill>
                <a:latin typeface="VNI-Times" pitchFamily="2" charset="0"/>
              </a:rPr>
              <a:t>2</a:t>
            </a:r>
            <a:endParaRPr lang="vi-VN" sz="4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1"/>
      <p:bldP spid="10247" grpId="1"/>
      <p:bldP spid="10248" grpId="1"/>
      <p:bldP spid="10250" grpId="1"/>
      <p:bldP spid="10251" grpId="1"/>
      <p:bldP spid="10253" grpId="1"/>
      <p:bldP spid="10254" grpId="1"/>
      <p:bldP spid="10254" grpId="2"/>
      <p:bldP spid="10256" grpId="1"/>
      <p:bldP spid="10256" grpId="2"/>
      <p:bldP spid="10257" grpId="1"/>
      <p:bldP spid="10257" grpId="2"/>
      <p:bldP spid="3" grpId="1"/>
      <p:bldP spid="5" grpId="1"/>
      <p:bldP spid="14" grpId="1"/>
      <p:bldP spid="14" grpId="2"/>
      <p:bldP spid="15" grpId="1"/>
      <p:bldP spid="15" grpId="2"/>
      <p:bldP spid="16" grpId="1"/>
      <p:bldP spid="16" grpId="2"/>
      <p:bldP spid="17" grpId="1"/>
      <p:bldP spid="17" grpId="2"/>
      <p:bldP spid="18" grpId="1"/>
      <p:bldP spid="18" grpId="2"/>
      <p:bldP spid="19" grpId="0"/>
      <p:bldP spid="20" grpId="1"/>
      <p:bldP spid="20" grpId="2"/>
      <p:bldP spid="21" grpId="1"/>
      <p:bldP spid="21" grpId="2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on-gian-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99060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930405"/>
          <a:ext cx="7467600" cy="2870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73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800" b="1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trừ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752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trừ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396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05740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048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96240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29400" y="1709410"/>
            <a:ext cx="1031240" cy="320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5181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1" animBg="1"/>
      <p:bldP spid="10" grpId="2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34173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74888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 thứ nhất bán: 415kg gạo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325kg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…. kg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2467429" y="2983212"/>
            <a:ext cx="4267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sz="3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  <a:endParaRPr sz="3200" b="1" i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228600" y="3677645"/>
            <a:ext cx="8686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ngày bán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</p:txBody>
      </p:sp>
      <p:sp>
        <p:nvSpPr>
          <p:cNvPr id="7" name="Text Box 4"/>
          <p:cNvSpPr txBox="1"/>
          <p:nvPr/>
        </p:nvSpPr>
        <p:spPr>
          <a:xfrm>
            <a:off x="1318487" y="4419600"/>
            <a:ext cx="77724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 </a:t>
            </a:r>
            <a:r>
              <a:rPr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</a:t>
            </a:r>
            <a:r>
              <a:rPr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2415313" y="5257800"/>
            <a:ext cx="667194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 kg gạo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powerpoint-don-gian-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-12957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" y="76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165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84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820484"/>
            <a:ext cx="6781800" cy="1569660"/>
            <a:chOff x="685800" y="2514600"/>
            <a:chExt cx="6781800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2514600"/>
              <a:ext cx="6781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32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32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Nữ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: 84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Nam : ….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ight Brace 3"/>
            <p:cNvSpPr/>
            <p:nvPr/>
          </p:nvSpPr>
          <p:spPr>
            <a:xfrm>
              <a:off x="4191000" y="3124200"/>
              <a:ext cx="228600" cy="838200"/>
            </a:xfrm>
            <a:prstGeom prst="rightBrace">
              <a:avLst/>
            </a:prstGeom>
            <a:ln w="317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3276600"/>
              <a:ext cx="289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165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8"/>
          <p:cNvSpPr txBox="1"/>
          <p:nvPr/>
        </p:nvSpPr>
        <p:spPr>
          <a:xfrm>
            <a:off x="3276599" y="3491865"/>
            <a:ext cx="2590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i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0" name="Text Box 29"/>
          <p:cNvSpPr txBox="1"/>
          <p:nvPr/>
        </p:nvSpPr>
        <p:spPr>
          <a:xfrm>
            <a:off x="1076642" y="4185269"/>
            <a:ext cx="699071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lớp 3 có số học sinh nam là: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0"/>
          <p:cNvSpPr txBox="1"/>
          <p:nvPr/>
        </p:nvSpPr>
        <p:spPr>
          <a:xfrm>
            <a:off x="1771332" y="4770044"/>
            <a:ext cx="58585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– 84 = 81 (học sinh nam)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1"/>
          <p:cNvSpPr txBox="1"/>
          <p:nvPr/>
        </p:nvSpPr>
        <p:spPr>
          <a:xfrm>
            <a:off x="1981200" y="5473987"/>
            <a:ext cx="56800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 :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 học sinh nam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23&quot;&gt;&lt;property id=&quot;20148&quot; value=&quot;5&quot;/&gt;&lt;property id=&quot;20300&quot; value=&quot;Slide 3&quot;/&gt;&lt;property id=&quot;20307&quot; value=&quot;258&quot;/&gt;&lt;/object&gt;&lt;object type=&quot;3&quot; unique_id=&quot;10036&quot;&gt;&lt;property id=&quot;20148&quot; value=&quot;5&quot;/&gt;&lt;property id=&quot;20300&quot; value=&quot;Slide 4&quot;/&gt;&lt;property id=&quot;20307&quot; value=&quot;259&quot;/&gt;&lt;/object&gt;&lt;object type=&quot;3&quot; unique_id=&quot;10042&quot;&gt;&lt;property id=&quot;20148&quot; value=&quot;5&quot;/&gt;&lt;property id=&quot;20300&quot; value=&quot;Slide 5&quot;/&gt;&lt;property id=&quot;20307&quot; value=&quot;260&quot;/&gt;&lt;/object&gt;&lt;object type=&quot;3&quot; unique_id=&quot;10067&quot;&gt;&lt;property id=&quot;20148&quot; value=&quot;5&quot;/&gt;&lt;property id=&quot;20300&quot; value=&quot;Slide 6&quot;/&gt;&lt;property id=&quot;20307&quot; value=&quot;261&quot;/&gt;&lt;/object&gt;&lt;object type=&quot;3&quot; unique_id=&quot;10075&quot;&gt;&lt;property id=&quot;20148&quot; value=&quot;5&quot;/&gt;&lt;property id=&quot;20300&quot; value=&quot;Slide 1&quot;/&gt;&lt;property id=&quot;20307&quot; value=&quot;26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</TotalTime>
  <Words>343</Words>
  <Application>Microsoft Office PowerPoint</Application>
  <PresentationFormat>On-screen Show (4:3)</PresentationFormat>
  <Paragraphs>101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Century Schoolbook</vt:lpstr>
      <vt:lpstr>Palatino Linotype</vt:lpstr>
      <vt:lpstr>Times New Roman</vt:lpstr>
      <vt:lpstr>UTM Avo</vt:lpstr>
      <vt:lpstr>VNI-Broad</vt:lpstr>
      <vt:lpstr>VNI-Times</vt:lpstr>
      <vt:lpstr>Wingdings</vt:lpstr>
      <vt:lpstr>Wingdings 2</vt:lpstr>
      <vt:lpstr>Oriel</vt:lpstr>
      <vt:lpstr>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loltntvl@gmail.com</cp:lastModifiedBy>
  <cp:revision>25</cp:revision>
  <dcterms:created xsi:type="dcterms:W3CDTF">2006-08-16T00:00:00Z</dcterms:created>
  <dcterms:modified xsi:type="dcterms:W3CDTF">2021-09-20T15:35:50Z</dcterms:modified>
</cp:coreProperties>
</file>