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  <p:sldMasterId id="2147483705" r:id="rId2"/>
  </p:sldMasterIdLst>
  <p:notesMasterIdLst>
    <p:notesMasterId r:id="rId17"/>
  </p:notesMasterIdLst>
  <p:sldIdLst>
    <p:sldId id="338" r:id="rId3"/>
    <p:sldId id="339" r:id="rId4"/>
    <p:sldId id="265" r:id="rId5"/>
    <p:sldId id="257" r:id="rId6"/>
    <p:sldId id="260" r:id="rId7"/>
    <p:sldId id="266" r:id="rId8"/>
    <p:sldId id="267" r:id="rId9"/>
    <p:sldId id="268" r:id="rId10"/>
    <p:sldId id="340" r:id="rId11"/>
    <p:sldId id="341" r:id="rId12"/>
    <p:sldId id="343" r:id="rId13"/>
    <p:sldId id="344" r:id="rId14"/>
    <p:sldId id="347" r:id="rId15"/>
    <p:sldId id="346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C02B3"/>
    <a:srgbClr val="0000CC"/>
    <a:srgbClr val="0000FF"/>
    <a:srgbClr val="00FFCC"/>
    <a:srgbClr val="00FFFF"/>
    <a:srgbClr val="66FF66"/>
    <a:srgbClr val="990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4" d="100"/>
          <a:sy n="64" d="100"/>
        </p:scale>
        <p:origin x="954" y="78"/>
      </p:cViewPr>
      <p:guideLst>
        <p:guide orient="horz" pos="2154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980405-9881-4BFC-9FDB-C53407C2286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EA014F3-A2D7-43AD-BB47-E9B6BC2DBC77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7706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36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3891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35467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34360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92582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09611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25330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20983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33424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61617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088656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83929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22388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35534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75339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198576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770052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96865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58234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59343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691294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853375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18145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939551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63221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391517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794369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783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548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170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993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15/9/2021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651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15/9/2021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216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15/9/2021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68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251343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15/9/2021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059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15/9/2021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831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15/9/2021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739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15/9/2021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450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15/9/2021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609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15/9/2021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384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15/9/2021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926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15/9/2021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179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15/9/2021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685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15/9/2021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7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496001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15/9/2021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953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15/9/2021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218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15/9/2021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629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15/9/2021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782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187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9661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067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49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35007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93782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13619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78651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33116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759" r:id="rId8"/>
    <p:sldLayoutId id="2147483743" r:id="rId9"/>
    <p:sldLayoutId id="2147483742" r:id="rId10"/>
    <p:sldLayoutId id="2147483741" r:id="rId11"/>
    <p:sldLayoutId id="2147483740" r:id="rId12"/>
    <p:sldLayoutId id="2147483739" r:id="rId13"/>
    <p:sldLayoutId id="2147483738" r:id="rId14"/>
    <p:sldLayoutId id="2147483737" r:id="rId15"/>
    <p:sldLayoutId id="2147483736" r:id="rId16"/>
    <p:sldLayoutId id="2147483735" r:id="rId17"/>
    <p:sldLayoutId id="2147483734" r:id="rId18"/>
    <p:sldLayoutId id="2147483733" r:id="rId19"/>
    <p:sldLayoutId id="2147483732" r:id="rId20"/>
    <p:sldLayoutId id="2147483731" r:id="rId21"/>
    <p:sldLayoutId id="2147483730" r:id="rId22"/>
    <p:sldLayoutId id="2147483729" r:id="rId23"/>
    <p:sldLayoutId id="2147483704" r:id="rId24"/>
    <p:sldLayoutId id="2147483703" r:id="rId25"/>
    <p:sldLayoutId id="2147483702" r:id="rId26"/>
    <p:sldLayoutId id="2147483700" r:id="rId27"/>
    <p:sldLayoutId id="2147483698" r:id="rId28"/>
    <p:sldLayoutId id="2147483682" r:id="rId29"/>
    <p:sldLayoutId id="2147483683" r:id="rId30"/>
    <p:sldLayoutId id="2147483684" r:id="rId31"/>
    <p:sldLayoutId id="2147483685" r:id="rId3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A2DB1-1BF1-4FD7-8920-8FEEFC1AC9F3}" type="datetimeFigureOut">
              <a:rPr lang="en-US" smtClean="0"/>
              <a:t>15/9/2021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3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61" r:id="rId8"/>
    <p:sldLayoutId id="2147483760" r:id="rId9"/>
    <p:sldLayoutId id="2147483728" r:id="rId10"/>
    <p:sldLayoutId id="2147483727" r:id="rId11"/>
    <p:sldLayoutId id="2147483726" r:id="rId12"/>
    <p:sldLayoutId id="2147483725" r:id="rId13"/>
    <p:sldLayoutId id="2147483724" r:id="rId14"/>
    <p:sldLayoutId id="2147483723" r:id="rId15"/>
    <p:sldLayoutId id="2147483722" r:id="rId16"/>
    <p:sldLayoutId id="2147483721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5.gif"/><Relationship Id="rId12" Type="http://schemas.openxmlformats.org/officeDocument/2006/relationships/slide" Target="slide7.xml"/><Relationship Id="rId17" Type="http://schemas.openxmlformats.org/officeDocument/2006/relationships/slide" Target="slide9.xml"/><Relationship Id="rId2" Type="http://schemas.openxmlformats.org/officeDocument/2006/relationships/audio" Target="../media/media1.mp3"/><Relationship Id="rId16" Type="http://schemas.openxmlformats.org/officeDocument/2006/relationships/image" Target="../media/image6.png"/><Relationship Id="rId1" Type="http://schemas.microsoft.com/office/2007/relationships/media" Target="../media/media1.mp3"/><Relationship Id="rId6" Type="http://schemas.openxmlformats.org/officeDocument/2006/relationships/image" Target="../media/image4.jpg"/><Relationship Id="rId11" Type="http://schemas.openxmlformats.org/officeDocument/2006/relationships/image" Target="../media/image8.png"/><Relationship Id="rId5" Type="http://schemas.openxmlformats.org/officeDocument/2006/relationships/audio" Target="../media/audio1.wav"/><Relationship Id="rId15" Type="http://schemas.openxmlformats.org/officeDocument/2006/relationships/image" Target="../media/image10.png"/><Relationship Id="rId10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6.png"/><Relationship Id="rId5" Type="http://schemas.openxmlformats.org/officeDocument/2006/relationships/image" Target="../media/image4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6.png"/><Relationship Id="rId5" Type="http://schemas.openxmlformats.org/officeDocument/2006/relationships/image" Target="../media/image4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6.png"/><Relationship Id="rId5" Type="http://schemas.openxmlformats.org/officeDocument/2006/relationships/image" Target="../media/image4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9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gif"/><Relationship Id="rId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55C023-75A0-4ECC-82F4-0C5352F21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323" y="152400"/>
            <a:ext cx="4413354" cy="4000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000" b="1" dirty="0">
                <a:latin typeface="Times New Roman" panose="02020603050405020304" pitchFamily="18" charset="0"/>
              </a:rPr>
              <a:t>TRƯỜNG TIỂU HỌC GIANG BIÊN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3B798E8-62CF-4F60-89E6-0DCA367CA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278559"/>
            <a:ext cx="11201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HP001 4 hàng" panose="020B0603050302020204" pitchFamily="34" charset="0"/>
              </a:rPr>
              <a:t>   </a:t>
            </a:r>
            <a:r>
              <a:rPr lang="en-US" altLang="en-US" sz="44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Chào</a:t>
            </a:r>
            <a:r>
              <a:rPr lang="en-US" altLang="en-US" sz="4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mừng</a:t>
            </a:r>
            <a:r>
              <a:rPr lang="en-US" altLang="en-US" sz="4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44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đến</a:t>
            </a:r>
            <a:r>
              <a:rPr lang="en-US" altLang="en-US" sz="4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4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4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E9D1B74-92B7-44F2-9486-B5A4BE953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327737"/>
            <a:ext cx="5791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TOÁN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AE52E0-5B88-48EA-85FB-2ECBF0739C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71599" cy="134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80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39">
            <a:extLst>
              <a:ext uri="{FF2B5EF4-FFF2-40B4-BE49-F238E27FC236}">
                <a16:creationId xmlns:a16="http://schemas.microsoft.com/office/drawing/2014/main" id="{EC92BD2A-7510-455F-88AD-8E28EAF7F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1762" y="-4572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chemeClr val="bg1"/>
              </a:solidFill>
            </a:endParaRPr>
          </a:p>
        </p:txBody>
      </p:sp>
      <p:sp>
        <p:nvSpPr>
          <p:cNvPr id="36" name="Text Box 20">
            <a:extLst>
              <a:ext uri="{FF2B5EF4-FFF2-40B4-BE49-F238E27FC236}">
                <a16:creationId xmlns:a16="http://schemas.microsoft.com/office/drawing/2014/main" id="{3B9D9072-ED9D-4131-B6BB-F174CC0BD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087" y="323850"/>
            <a:ext cx="3886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u="sng">
                <a:solidFill>
                  <a:srgbClr val="1A0597"/>
                </a:solidFill>
                <a:latin typeface="Times New Roman" panose="02020603050405020304" pitchFamily="18" charset="0"/>
              </a:rPr>
              <a:t>Bài 1: </a:t>
            </a:r>
            <a:r>
              <a:rPr lang="en-US" altLang="en-US" b="1">
                <a:solidFill>
                  <a:srgbClr val="1A0597"/>
                </a:solidFill>
                <a:latin typeface="Times New Roman" panose="02020603050405020304" pitchFamily="18" charset="0"/>
              </a:rPr>
              <a:t>Tính nhẩm :</a:t>
            </a:r>
          </a:p>
        </p:txBody>
      </p:sp>
      <p:sp>
        <p:nvSpPr>
          <p:cNvPr id="37" name="Text Box 47">
            <a:extLst>
              <a:ext uri="{FF2B5EF4-FFF2-40B4-BE49-F238E27FC236}">
                <a16:creationId xmlns:a16="http://schemas.microsoft.com/office/drawing/2014/main" id="{93E78A44-2529-40BD-89B6-626852954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037" y="949325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3 x 4   =</a:t>
            </a:r>
          </a:p>
        </p:txBody>
      </p:sp>
      <p:sp>
        <p:nvSpPr>
          <p:cNvPr id="38" name="Text Box 48">
            <a:extLst>
              <a:ext uri="{FF2B5EF4-FFF2-40B4-BE49-F238E27FC236}">
                <a16:creationId xmlns:a16="http://schemas.microsoft.com/office/drawing/2014/main" id="{808FF97D-F1A0-46C1-B257-F4D1606DB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037" y="1635125"/>
            <a:ext cx="228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: 3  =</a:t>
            </a:r>
          </a:p>
        </p:txBody>
      </p:sp>
      <p:sp>
        <p:nvSpPr>
          <p:cNvPr id="39" name="Text Box 49">
            <a:extLst>
              <a:ext uri="{FF2B5EF4-FFF2-40B4-BE49-F238E27FC236}">
                <a16:creationId xmlns:a16="http://schemas.microsoft.com/office/drawing/2014/main" id="{6DEC1286-C702-4D54-813A-FB120D047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037" y="2320925"/>
            <a:ext cx="2362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: 4  =</a:t>
            </a:r>
          </a:p>
        </p:txBody>
      </p:sp>
      <p:sp>
        <p:nvSpPr>
          <p:cNvPr id="40" name="Text Box 50">
            <a:extLst>
              <a:ext uri="{FF2B5EF4-FFF2-40B4-BE49-F238E27FC236}">
                <a16:creationId xmlns:a16="http://schemas.microsoft.com/office/drawing/2014/main" id="{84B10FE8-C8FE-4E53-9DF0-A8035965D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7312" y="966788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2  x  5 =</a:t>
            </a:r>
          </a:p>
        </p:txBody>
      </p:sp>
      <p:sp>
        <p:nvSpPr>
          <p:cNvPr id="41" name="Text Box 51">
            <a:extLst>
              <a:ext uri="{FF2B5EF4-FFF2-40B4-BE49-F238E27FC236}">
                <a16:creationId xmlns:a16="http://schemas.microsoft.com/office/drawing/2014/main" id="{A2C2CF8A-E3A4-45F4-99F8-B6E7517BB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0012" y="1608138"/>
            <a:ext cx="2209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: 2  =</a:t>
            </a:r>
          </a:p>
        </p:txBody>
      </p:sp>
      <p:sp>
        <p:nvSpPr>
          <p:cNvPr id="42" name="Text Box 52">
            <a:extLst>
              <a:ext uri="{FF2B5EF4-FFF2-40B4-BE49-F238E27FC236}">
                <a16:creationId xmlns:a16="http://schemas.microsoft.com/office/drawing/2014/main" id="{8988D707-B03B-4F65-8FBF-9B30F628A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0012" y="2293938"/>
            <a:ext cx="2209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: 5  =</a:t>
            </a:r>
          </a:p>
        </p:txBody>
      </p:sp>
      <p:sp>
        <p:nvSpPr>
          <p:cNvPr id="43" name="Text Box 53">
            <a:extLst>
              <a:ext uri="{FF2B5EF4-FFF2-40B4-BE49-F238E27FC236}">
                <a16:creationId xmlns:a16="http://schemas.microsoft.com/office/drawing/2014/main" id="{7838A8C0-43F9-4B20-9CA6-6FF57EF76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312" y="3371850"/>
            <a:ext cx="3352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5 x 3  =</a:t>
            </a:r>
          </a:p>
        </p:txBody>
      </p:sp>
      <p:sp>
        <p:nvSpPr>
          <p:cNvPr id="44" name="Text Box 54">
            <a:extLst>
              <a:ext uri="{FF2B5EF4-FFF2-40B4-BE49-F238E27FC236}">
                <a16:creationId xmlns:a16="http://schemas.microsoft.com/office/drawing/2014/main" id="{D2BA61D2-4599-4E87-BB86-81F07CE78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312" y="3981450"/>
            <a:ext cx="2819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: 3  =</a:t>
            </a:r>
          </a:p>
        </p:txBody>
      </p:sp>
      <p:sp>
        <p:nvSpPr>
          <p:cNvPr id="45" name="Text Box 55">
            <a:extLst>
              <a:ext uri="{FF2B5EF4-FFF2-40B4-BE49-F238E27FC236}">
                <a16:creationId xmlns:a16="http://schemas.microsoft.com/office/drawing/2014/main" id="{A8767F3E-4831-4DC5-8DB6-9C0615B28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312" y="4667250"/>
            <a:ext cx="2743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: 5  =</a:t>
            </a:r>
          </a:p>
        </p:txBody>
      </p:sp>
      <p:sp>
        <p:nvSpPr>
          <p:cNvPr id="46" name="Text Box 56">
            <a:extLst>
              <a:ext uri="{FF2B5EF4-FFF2-40B4-BE49-F238E27FC236}">
                <a16:creationId xmlns:a16="http://schemas.microsoft.com/office/drawing/2014/main" id="{945CCFEB-CFF4-4D7E-8F94-A478B6790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0350" y="3311525"/>
            <a:ext cx="2209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4 x 2   =</a:t>
            </a:r>
          </a:p>
        </p:txBody>
      </p:sp>
      <p:sp>
        <p:nvSpPr>
          <p:cNvPr id="47" name="Text Box 57">
            <a:extLst>
              <a:ext uri="{FF2B5EF4-FFF2-40B4-BE49-F238E27FC236}">
                <a16:creationId xmlns:a16="http://schemas.microsoft.com/office/drawing/2014/main" id="{FA93C441-6E3F-45D6-AD00-217955977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0350" y="3997325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: 2    =</a:t>
            </a:r>
          </a:p>
        </p:txBody>
      </p:sp>
      <p:sp>
        <p:nvSpPr>
          <p:cNvPr id="48" name="Text Box 58">
            <a:extLst>
              <a:ext uri="{FF2B5EF4-FFF2-40B4-BE49-F238E27FC236}">
                <a16:creationId xmlns:a16="http://schemas.microsoft.com/office/drawing/2014/main" id="{5CF06C4E-E552-49E6-96D8-14C4C9AE2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0350" y="4683125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: 4    =</a:t>
            </a:r>
          </a:p>
        </p:txBody>
      </p:sp>
      <p:sp>
        <p:nvSpPr>
          <p:cNvPr id="49" name="Text Box 59">
            <a:extLst>
              <a:ext uri="{FF2B5EF4-FFF2-40B4-BE49-F238E27FC236}">
                <a16:creationId xmlns:a16="http://schemas.microsoft.com/office/drawing/2014/main" id="{6C86A246-055C-4E68-992E-428665E91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262" y="963613"/>
            <a:ext cx="857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50" name="Text Box 60">
            <a:extLst>
              <a:ext uri="{FF2B5EF4-FFF2-40B4-BE49-F238E27FC236}">
                <a16:creationId xmlns:a16="http://schemas.microsoft.com/office/drawing/2014/main" id="{6B583B85-41E4-42AC-9FBB-F5387DBB7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9437" y="1635125"/>
            <a:ext cx="1143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1" name="Text Box 61">
            <a:extLst>
              <a:ext uri="{FF2B5EF4-FFF2-40B4-BE49-F238E27FC236}">
                <a16:creationId xmlns:a16="http://schemas.microsoft.com/office/drawing/2014/main" id="{DF0FFCC5-621D-4746-AA4A-9B15CEAC7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3237" y="2320925"/>
            <a:ext cx="12842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2" name="Text Box 62">
            <a:extLst>
              <a:ext uri="{FF2B5EF4-FFF2-40B4-BE49-F238E27FC236}">
                <a16:creationId xmlns:a16="http://schemas.microsoft.com/office/drawing/2014/main" id="{FD0E5029-CA46-4BEE-92AC-B5D8B34AF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1700" y="895350"/>
            <a:ext cx="15700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3" name="Text Box 63">
            <a:extLst>
              <a:ext uri="{FF2B5EF4-FFF2-40B4-BE49-F238E27FC236}">
                <a16:creationId xmlns:a16="http://schemas.microsoft.com/office/drawing/2014/main" id="{A7F046B5-1D17-46C0-BCEB-E541605D3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1577975"/>
            <a:ext cx="1428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54" name="Text Box 64">
            <a:extLst>
              <a:ext uri="{FF2B5EF4-FFF2-40B4-BE49-F238E27FC236}">
                <a16:creationId xmlns:a16="http://schemas.microsoft.com/office/drawing/2014/main" id="{5611C2AE-62E1-42AA-ABFF-A2399DCE4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2208213"/>
            <a:ext cx="17129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55" name="Text Box 65">
            <a:extLst>
              <a:ext uri="{FF2B5EF4-FFF2-40B4-BE49-F238E27FC236}">
                <a16:creationId xmlns:a16="http://schemas.microsoft.com/office/drawing/2014/main" id="{EFDF6CA6-1EBE-476F-9EE7-86BC0A2C6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9425" y="3394075"/>
            <a:ext cx="1143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56" name="Text Box 66">
            <a:extLst>
              <a:ext uri="{FF2B5EF4-FFF2-40B4-BE49-F238E27FC236}">
                <a16:creationId xmlns:a16="http://schemas.microsoft.com/office/drawing/2014/main" id="{81058BB8-E137-45BB-8CD5-3E6E55389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5950" y="3997325"/>
            <a:ext cx="15700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7" name="Text Box 67">
            <a:extLst>
              <a:ext uri="{FF2B5EF4-FFF2-40B4-BE49-F238E27FC236}">
                <a16:creationId xmlns:a16="http://schemas.microsoft.com/office/drawing/2014/main" id="{49953606-CA22-4DC0-8E16-7142768B6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375" y="4622800"/>
            <a:ext cx="17129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8" name="Text Box 68">
            <a:extLst>
              <a:ext uri="{FF2B5EF4-FFF2-40B4-BE49-F238E27FC236}">
                <a16:creationId xmlns:a16="http://schemas.microsoft.com/office/drawing/2014/main" id="{F092ECFE-46C7-4097-B9E3-7AA86AE8F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9337" y="3321050"/>
            <a:ext cx="9985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9" name="Text Box 69">
            <a:extLst>
              <a:ext uri="{FF2B5EF4-FFF2-40B4-BE49-F238E27FC236}">
                <a16:creationId xmlns:a16="http://schemas.microsoft.com/office/drawing/2014/main" id="{3E9BE00A-9045-472B-9385-BE61814F1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9337" y="4006850"/>
            <a:ext cx="15700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0" name="Text Box 70">
            <a:extLst>
              <a:ext uri="{FF2B5EF4-FFF2-40B4-BE49-F238E27FC236}">
                <a16:creationId xmlns:a16="http://schemas.microsoft.com/office/drawing/2014/main" id="{DDE1ADD8-790C-4D63-8C17-430BE6EDA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9337" y="4692650"/>
            <a:ext cx="19986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1048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25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75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825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8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7" dur="1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2" dur="1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7" dur="1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utoUpdateAnimBg="0"/>
      <p:bldP spid="37" grpId="0" autoUpdateAnimBg="0"/>
      <p:bldP spid="38" grpId="0" autoUpdateAnimBg="0"/>
      <p:bldP spid="39" grpId="0" autoUpdateAnimBg="0"/>
      <p:bldP spid="40" grpId="0" autoUpdateAnimBg="0"/>
      <p:bldP spid="41" grpId="0" autoUpdateAnimBg="0"/>
      <p:bldP spid="42" grpId="0" autoUpdateAnimBg="0"/>
      <p:bldP spid="43" grpId="0" autoUpdateAnimBg="0"/>
      <p:bldP spid="44" grpId="0" autoUpdateAnimBg="0"/>
      <p:bldP spid="45" grpId="0" autoUpdateAnimBg="0"/>
      <p:bldP spid="46" grpId="0" autoUpdateAnimBg="0"/>
      <p:bldP spid="47" grpId="0" autoUpdateAnimBg="0"/>
      <p:bldP spid="48" grpId="0" autoUpdateAnimBg="0"/>
      <p:bldP spid="49" grpId="0" autoUpdateAnimBg="0"/>
      <p:bldP spid="50" grpId="0" autoUpdateAnimBg="0"/>
      <p:bldP spid="51" grpId="0" autoUpdateAnimBg="0"/>
      <p:bldP spid="52" grpId="0" autoUpdateAnimBg="0"/>
      <p:bldP spid="53" grpId="0" autoUpdateAnimBg="0"/>
      <p:bldP spid="54" grpId="0" autoUpdateAnimBg="0"/>
      <p:bldP spid="55" grpId="0" autoUpdateAnimBg="0"/>
      <p:bldP spid="56" grpId="0" autoUpdateAnimBg="0"/>
      <p:bldP spid="57" grpId="0" autoUpdateAnimBg="0"/>
      <p:bldP spid="58" grpId="0" autoUpdateAnimBg="0"/>
      <p:bldP spid="59" grpId="0" autoUpdateAnimBg="0"/>
      <p:bldP spid="60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39">
            <a:extLst>
              <a:ext uri="{FF2B5EF4-FFF2-40B4-BE49-F238E27FC236}">
                <a16:creationId xmlns:a16="http://schemas.microsoft.com/office/drawing/2014/main" id="{CE020C73-B598-4A20-8A9D-7CFF45475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chemeClr val="bg1"/>
              </a:solidFill>
            </a:endParaRPr>
          </a:p>
        </p:txBody>
      </p:sp>
      <p:sp>
        <p:nvSpPr>
          <p:cNvPr id="19" name="Text Box 15">
            <a:extLst>
              <a:ext uri="{FF2B5EF4-FFF2-40B4-BE49-F238E27FC236}">
                <a16:creationId xmlns:a16="http://schemas.microsoft.com/office/drawing/2014/main" id="{595F4A72-2830-4289-873F-308839578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779463"/>
            <a:ext cx="34671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u="sng">
                <a:solidFill>
                  <a:srgbClr val="1A0597"/>
                </a:solidFill>
                <a:latin typeface="Times New Roman" panose="02020603050405020304" pitchFamily="18" charset="0"/>
              </a:rPr>
              <a:t>Bài 2:</a:t>
            </a:r>
            <a:r>
              <a:rPr lang="en-US" altLang="en-US" b="1">
                <a:solidFill>
                  <a:srgbClr val="1A0597"/>
                </a:solidFill>
                <a:latin typeface="Times New Roman" panose="02020603050405020304" pitchFamily="18" charset="0"/>
              </a:rPr>
              <a:t> Tính nhẩm:</a:t>
            </a:r>
          </a:p>
        </p:txBody>
      </p:sp>
      <p:sp>
        <p:nvSpPr>
          <p:cNvPr id="20" name="Text Box 24">
            <a:extLst>
              <a:ext uri="{FF2B5EF4-FFF2-40B4-BE49-F238E27FC236}">
                <a16:creationId xmlns:a16="http://schemas.microsoft.com/office/drawing/2014/main" id="{C207F736-7755-4394-989A-6DB1D32B7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032125"/>
            <a:ext cx="8763000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a) 400 : 2  =                            b) 800 : 2  =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600 : 3  =                                 300 : 3  =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400 : 4  =                                 800 : 4  =</a:t>
            </a:r>
          </a:p>
        </p:txBody>
      </p:sp>
      <p:sp>
        <p:nvSpPr>
          <p:cNvPr id="21" name="Text Box 25">
            <a:extLst>
              <a:ext uri="{FF2B5EF4-FFF2-40B4-BE49-F238E27FC236}">
                <a16:creationId xmlns:a16="http://schemas.microsoft.com/office/drawing/2014/main" id="{475BB55D-95E5-450D-97C4-E70CB439E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4495800"/>
            <a:ext cx="914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</a:p>
        </p:txBody>
      </p:sp>
      <p:sp>
        <p:nvSpPr>
          <p:cNvPr id="22" name="Text Box 26">
            <a:extLst>
              <a:ext uri="{FF2B5EF4-FFF2-40B4-BE49-F238E27FC236}">
                <a16:creationId xmlns:a16="http://schemas.microsoft.com/office/drawing/2014/main" id="{C4AF4CC4-F29B-4E1F-BB92-6CC243A4B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3733800"/>
            <a:ext cx="914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23" name="Text Box 27">
            <a:extLst>
              <a:ext uri="{FF2B5EF4-FFF2-40B4-BE49-F238E27FC236}">
                <a16:creationId xmlns:a16="http://schemas.microsoft.com/office/drawing/2014/main" id="{22B4CE64-7D0D-48CA-A442-2847330CF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2971800"/>
            <a:ext cx="914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</a:p>
        </p:txBody>
      </p:sp>
      <p:sp>
        <p:nvSpPr>
          <p:cNvPr id="24" name="Text Box 28">
            <a:extLst>
              <a:ext uri="{FF2B5EF4-FFF2-40B4-BE49-F238E27FC236}">
                <a16:creationId xmlns:a16="http://schemas.microsoft.com/office/drawing/2014/main" id="{90BD2D3A-06A1-4A50-809B-613A99E44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4479925"/>
            <a:ext cx="1295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25" name="Text Box 29">
            <a:extLst>
              <a:ext uri="{FF2B5EF4-FFF2-40B4-BE49-F238E27FC236}">
                <a16:creationId xmlns:a16="http://schemas.microsoft.com/office/drawing/2014/main" id="{B5340B51-5452-4364-AFAC-DC5ED2526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759200"/>
            <a:ext cx="1295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</a:p>
        </p:txBody>
      </p:sp>
      <p:sp>
        <p:nvSpPr>
          <p:cNvPr id="26" name="Text Box 30">
            <a:extLst>
              <a:ext uri="{FF2B5EF4-FFF2-40B4-BE49-F238E27FC236}">
                <a16:creationId xmlns:a16="http://schemas.microsoft.com/office/drawing/2014/main" id="{5AAE7FC9-972F-4862-B639-79541888A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059113"/>
            <a:ext cx="1295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</a:p>
        </p:txBody>
      </p:sp>
      <p:sp>
        <p:nvSpPr>
          <p:cNvPr id="27" name="Text Box 36">
            <a:extLst>
              <a:ext uri="{FF2B5EF4-FFF2-40B4-BE49-F238E27FC236}">
                <a16:creationId xmlns:a16="http://schemas.microsoft.com/office/drawing/2014/main" id="{07BF087B-FD3C-4EDA-8F2A-2578CF682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741363"/>
            <a:ext cx="3810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: 2 = ?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37">
            <a:extLst>
              <a:ext uri="{FF2B5EF4-FFF2-40B4-BE49-F238E27FC236}">
                <a16:creationId xmlns:a16="http://schemas.microsoft.com/office/drawing/2014/main" id="{DE2272FC-50E2-414D-8181-945F16B1A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427163"/>
            <a:ext cx="3962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trăm : 2 = 1 trăm</a:t>
            </a:r>
          </a:p>
        </p:txBody>
      </p:sp>
      <p:sp>
        <p:nvSpPr>
          <p:cNvPr id="29" name="Text Box 38">
            <a:extLst>
              <a:ext uri="{FF2B5EF4-FFF2-40B4-BE49-F238E27FC236}">
                <a16:creationId xmlns:a16="http://schemas.microsoft.com/office/drawing/2014/main" id="{F50C271B-3962-4BBC-B3DA-AA3FE6EE9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427163"/>
            <a:ext cx="1752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Nhẩm:</a:t>
            </a:r>
          </a:p>
        </p:txBody>
      </p:sp>
      <p:sp>
        <p:nvSpPr>
          <p:cNvPr id="30" name="Text Box 39">
            <a:extLst>
              <a:ext uri="{FF2B5EF4-FFF2-40B4-BE49-F238E27FC236}">
                <a16:creationId xmlns:a16="http://schemas.microsoft.com/office/drawing/2014/main" id="{4ABBF457-E26B-4E33-A843-64569C584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036763"/>
            <a:ext cx="3962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: 2 = 100</a:t>
            </a:r>
          </a:p>
        </p:txBody>
      </p:sp>
      <p:sp>
        <p:nvSpPr>
          <p:cNvPr id="31" name="Text Box 40">
            <a:extLst>
              <a:ext uri="{FF2B5EF4-FFF2-40B4-BE49-F238E27FC236}">
                <a16:creationId xmlns:a16="http://schemas.microsoft.com/office/drawing/2014/main" id="{15409BC8-2DA6-4202-BE83-0A8D207AD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036763"/>
            <a:ext cx="1752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:</a:t>
            </a:r>
          </a:p>
        </p:txBody>
      </p:sp>
    </p:spTree>
    <p:extLst>
      <p:ext uri="{BB962C8B-B14F-4D97-AF65-F5344CB8AC3E}">
        <p14:creationId xmlns:p14="http://schemas.microsoft.com/office/powerpoint/2010/main" val="392449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1">
            <a:extLst>
              <a:ext uri="{FF2B5EF4-FFF2-40B4-BE49-F238E27FC236}">
                <a16:creationId xmlns:a16="http://schemas.microsoft.com/office/drawing/2014/main" id="{5BBDB34E-AD24-47B6-B9C1-2E2559DE8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57200"/>
            <a:ext cx="8077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u="sng" dirty="0">
                <a:solidFill>
                  <a:srgbClr val="0033CC"/>
                </a:solidFill>
                <a:latin typeface="Times New Roman" panose="02020603050405020304" pitchFamily="18" charset="0"/>
              </a:rPr>
              <a:t> 3: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24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cốc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4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hộp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hộp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cốc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14" name="Text Box 24">
            <a:extLst>
              <a:ext uri="{FF2B5EF4-FFF2-40B4-BE49-F238E27FC236}">
                <a16:creationId xmlns:a16="http://schemas.microsoft.com/office/drawing/2014/main" id="{7597B00D-8CA5-4209-B73B-68065918B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600200"/>
            <a:ext cx="3352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u="sng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  <a:r>
              <a:rPr lang="en-US" altLang="en-US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25">
            <a:extLst>
              <a:ext uri="{FF2B5EF4-FFF2-40B4-BE49-F238E27FC236}">
                <a16:creationId xmlns:a16="http://schemas.microsoft.com/office/drawing/2014/main" id="{12B1E3AC-FF6C-4873-BE77-E6BE66338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133600"/>
            <a:ext cx="3581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hộp  : 24 cái cốc</a:t>
            </a:r>
          </a:p>
        </p:txBody>
      </p:sp>
      <p:sp>
        <p:nvSpPr>
          <p:cNvPr id="16" name="Text Box 26">
            <a:extLst>
              <a:ext uri="{FF2B5EF4-FFF2-40B4-BE49-F238E27FC236}">
                <a16:creationId xmlns:a16="http://schemas.microsoft.com/office/drawing/2014/main" id="{6F5AD372-5C16-4246-98E6-0508B3F19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667000"/>
            <a:ext cx="3581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hộp : … cái cốc?</a:t>
            </a:r>
          </a:p>
        </p:txBody>
      </p:sp>
      <p:sp>
        <p:nvSpPr>
          <p:cNvPr id="17" name="Text Box 27">
            <a:extLst>
              <a:ext uri="{FF2B5EF4-FFF2-40B4-BE49-F238E27FC236}">
                <a16:creationId xmlns:a16="http://schemas.microsoft.com/office/drawing/2014/main" id="{72D451A8-5CF4-4AD8-BBB8-DD9719C80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2087" y="3581400"/>
            <a:ext cx="2895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u="sng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u="sng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28">
            <a:extLst>
              <a:ext uri="{FF2B5EF4-FFF2-40B4-BE49-F238E27FC236}">
                <a16:creationId xmlns:a16="http://schemas.microsoft.com/office/drawing/2014/main" id="{6F331744-6CDA-42CA-8F4C-2D77A59AE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207660"/>
            <a:ext cx="592137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: 4  = 6 (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9">
            <a:extLst>
              <a:ext uri="{FF2B5EF4-FFF2-40B4-BE49-F238E27FC236}">
                <a16:creationId xmlns:a16="http://schemas.microsoft.com/office/drawing/2014/main" id="{F996F966-C6CC-4136-8F8C-64D0F875A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286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chemeClr val="bg1"/>
              </a:solidFill>
            </a:endParaRPr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id="{8F2415D1-6117-4F54-936E-F9D7EEA2A75E}"/>
              </a:ext>
            </a:extLst>
          </p:cNvPr>
          <p:cNvGrpSpPr>
            <a:grpSpLocks/>
          </p:cNvGrpSpPr>
          <p:nvPr/>
        </p:nvGrpSpPr>
        <p:grpSpPr bwMode="auto">
          <a:xfrm>
            <a:off x="6858000" y="3581400"/>
            <a:ext cx="990600" cy="914400"/>
            <a:chOff x="2640" y="1536"/>
            <a:chExt cx="624" cy="576"/>
          </a:xfrm>
        </p:grpSpPr>
        <p:grpSp>
          <p:nvGrpSpPr>
            <p:cNvPr id="4" name="Group 159">
              <a:extLst>
                <a:ext uri="{FF2B5EF4-FFF2-40B4-BE49-F238E27FC236}">
                  <a16:creationId xmlns:a16="http://schemas.microsoft.com/office/drawing/2014/main" id="{F9692BA0-3E61-4F96-A682-74B3A3AE13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0" y="1536"/>
              <a:ext cx="624" cy="576"/>
              <a:chOff x="1296" y="1680"/>
              <a:chExt cx="528" cy="432"/>
            </a:xfrm>
          </p:grpSpPr>
          <p:sp>
            <p:nvSpPr>
              <p:cNvPr id="6" name="Oval 160">
                <a:extLst>
                  <a:ext uri="{FF2B5EF4-FFF2-40B4-BE49-F238E27FC236}">
                    <a16:creationId xmlns:a16="http://schemas.microsoft.com/office/drawing/2014/main" id="{C93E8605-5732-4130-A6DC-1A7968DCE81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1310" y="1695"/>
                <a:ext cx="514" cy="417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3600">
                  <a:solidFill>
                    <a:srgbClr val="1A059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161">
                <a:extLst>
                  <a:ext uri="{FF2B5EF4-FFF2-40B4-BE49-F238E27FC236}">
                    <a16:creationId xmlns:a16="http://schemas.microsoft.com/office/drawing/2014/main" id="{5C56D6F8-C3E7-466F-92CE-79C693D13E0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1296" y="1680"/>
                <a:ext cx="514" cy="417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3600">
                  <a:solidFill>
                    <a:srgbClr val="1A059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8" name="Picture 162" descr="Picture1">
                <a:extLst>
                  <a:ext uri="{FF2B5EF4-FFF2-40B4-BE49-F238E27FC236}">
                    <a16:creationId xmlns:a16="http://schemas.microsoft.com/office/drawing/2014/main" id="{C8B7E0FD-BBF1-45E2-BEF2-82D71056A9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4" y="1704"/>
                <a:ext cx="239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Text Box 163">
              <a:extLst>
                <a:ext uri="{FF2B5EF4-FFF2-40B4-BE49-F238E27FC236}">
                  <a16:creationId xmlns:a16="http://schemas.microsoft.com/office/drawing/2014/main" id="{B835E4CD-F07B-41A3-A63F-76848E15274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737" y="1632"/>
              <a:ext cx="40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1A059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</a:p>
          </p:txBody>
        </p:sp>
      </p:grpSp>
      <p:grpSp>
        <p:nvGrpSpPr>
          <p:cNvPr id="9" name="Group 13">
            <a:extLst>
              <a:ext uri="{FF2B5EF4-FFF2-40B4-BE49-F238E27FC236}">
                <a16:creationId xmlns:a16="http://schemas.microsoft.com/office/drawing/2014/main" id="{94D2F07C-217F-4910-9A94-849CE0BA9AAF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3581400"/>
            <a:ext cx="990600" cy="914400"/>
            <a:chOff x="2640" y="1536"/>
            <a:chExt cx="624" cy="576"/>
          </a:xfrm>
        </p:grpSpPr>
        <p:grpSp>
          <p:nvGrpSpPr>
            <p:cNvPr id="10" name="Group 159">
              <a:extLst>
                <a:ext uri="{FF2B5EF4-FFF2-40B4-BE49-F238E27FC236}">
                  <a16:creationId xmlns:a16="http://schemas.microsoft.com/office/drawing/2014/main" id="{021C6F84-3349-446B-AAEB-74A9319C96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0" y="1536"/>
              <a:ext cx="624" cy="576"/>
              <a:chOff x="1296" y="1680"/>
              <a:chExt cx="528" cy="432"/>
            </a:xfrm>
          </p:grpSpPr>
          <p:sp>
            <p:nvSpPr>
              <p:cNvPr id="12" name="Oval 160">
                <a:extLst>
                  <a:ext uri="{FF2B5EF4-FFF2-40B4-BE49-F238E27FC236}">
                    <a16:creationId xmlns:a16="http://schemas.microsoft.com/office/drawing/2014/main" id="{DBCD94C6-B90A-4C36-9F5C-D9B7C5DF427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1310" y="1695"/>
                <a:ext cx="514" cy="417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3600">
                  <a:solidFill>
                    <a:srgbClr val="1A059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Oval 161">
                <a:extLst>
                  <a:ext uri="{FF2B5EF4-FFF2-40B4-BE49-F238E27FC236}">
                    <a16:creationId xmlns:a16="http://schemas.microsoft.com/office/drawing/2014/main" id="{0F880631-9576-4ED1-A1A8-B37061B05DB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1296" y="1680"/>
                <a:ext cx="514" cy="417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3600">
                  <a:solidFill>
                    <a:srgbClr val="1A059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62" descr="Picture1">
                <a:extLst>
                  <a:ext uri="{FF2B5EF4-FFF2-40B4-BE49-F238E27FC236}">
                    <a16:creationId xmlns:a16="http://schemas.microsoft.com/office/drawing/2014/main" id="{9F99FE53-A22D-4C09-A880-0AEDFE6734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4" y="1704"/>
                <a:ext cx="239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" name="Text Box 163">
              <a:extLst>
                <a:ext uri="{FF2B5EF4-FFF2-40B4-BE49-F238E27FC236}">
                  <a16:creationId xmlns:a16="http://schemas.microsoft.com/office/drawing/2014/main" id="{53839537-6BA9-4B97-932D-2E414861A7A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809" y="1632"/>
              <a:ext cx="26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1A059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15" name="Group 19">
            <a:extLst>
              <a:ext uri="{FF2B5EF4-FFF2-40B4-BE49-F238E27FC236}">
                <a16:creationId xmlns:a16="http://schemas.microsoft.com/office/drawing/2014/main" id="{5E5D4EAB-A7B7-4EF6-ACBF-2E0CCBF4D178}"/>
              </a:ext>
            </a:extLst>
          </p:cNvPr>
          <p:cNvGrpSpPr>
            <a:grpSpLocks/>
          </p:cNvGrpSpPr>
          <p:nvPr/>
        </p:nvGrpSpPr>
        <p:grpSpPr bwMode="auto">
          <a:xfrm>
            <a:off x="9144000" y="3505200"/>
            <a:ext cx="990600" cy="914400"/>
            <a:chOff x="2640" y="1536"/>
            <a:chExt cx="624" cy="576"/>
          </a:xfrm>
        </p:grpSpPr>
        <p:grpSp>
          <p:nvGrpSpPr>
            <p:cNvPr id="16" name="Group 159">
              <a:extLst>
                <a:ext uri="{FF2B5EF4-FFF2-40B4-BE49-F238E27FC236}">
                  <a16:creationId xmlns:a16="http://schemas.microsoft.com/office/drawing/2014/main" id="{B3DD7E0F-8698-4224-A743-FE4D78ADB3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0" y="1536"/>
              <a:ext cx="624" cy="576"/>
              <a:chOff x="1296" y="1680"/>
              <a:chExt cx="528" cy="432"/>
            </a:xfrm>
          </p:grpSpPr>
          <p:sp>
            <p:nvSpPr>
              <p:cNvPr id="18" name="Oval 160">
                <a:extLst>
                  <a:ext uri="{FF2B5EF4-FFF2-40B4-BE49-F238E27FC236}">
                    <a16:creationId xmlns:a16="http://schemas.microsoft.com/office/drawing/2014/main" id="{63EFBC03-65F5-42E9-B13E-1E648DD9F29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1310" y="1695"/>
                <a:ext cx="514" cy="417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3600">
                  <a:solidFill>
                    <a:srgbClr val="1A059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Oval 161">
                <a:extLst>
                  <a:ext uri="{FF2B5EF4-FFF2-40B4-BE49-F238E27FC236}">
                    <a16:creationId xmlns:a16="http://schemas.microsoft.com/office/drawing/2014/main" id="{614B2831-C8DE-45AC-A995-2B60777325D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1296" y="1680"/>
                <a:ext cx="514" cy="417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3600">
                  <a:solidFill>
                    <a:srgbClr val="1A059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0" name="Picture 162" descr="Picture1">
                <a:extLst>
                  <a:ext uri="{FF2B5EF4-FFF2-40B4-BE49-F238E27FC236}">
                    <a16:creationId xmlns:a16="http://schemas.microsoft.com/office/drawing/2014/main" id="{F2E08C4B-567F-428C-9ED1-9EB5DA9A26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4" y="1704"/>
                <a:ext cx="239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7" name="Text Box 163">
              <a:extLst>
                <a:ext uri="{FF2B5EF4-FFF2-40B4-BE49-F238E27FC236}">
                  <a16:creationId xmlns:a16="http://schemas.microsoft.com/office/drawing/2014/main" id="{A391F218-4154-41DA-8C67-9EE132B639D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737" y="1632"/>
              <a:ext cx="40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1A059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</a:t>
              </a:r>
            </a:p>
          </p:txBody>
        </p:sp>
      </p:grpSp>
      <p:grpSp>
        <p:nvGrpSpPr>
          <p:cNvPr id="21" name="Group 25">
            <a:extLst>
              <a:ext uri="{FF2B5EF4-FFF2-40B4-BE49-F238E27FC236}">
                <a16:creationId xmlns:a16="http://schemas.microsoft.com/office/drawing/2014/main" id="{5068650D-D99C-453D-97D4-E0B4AD23AE52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3657600"/>
            <a:ext cx="990600" cy="914400"/>
            <a:chOff x="2640" y="1536"/>
            <a:chExt cx="624" cy="576"/>
          </a:xfrm>
        </p:grpSpPr>
        <p:grpSp>
          <p:nvGrpSpPr>
            <p:cNvPr id="22" name="Group 159">
              <a:extLst>
                <a:ext uri="{FF2B5EF4-FFF2-40B4-BE49-F238E27FC236}">
                  <a16:creationId xmlns:a16="http://schemas.microsoft.com/office/drawing/2014/main" id="{0EDA9740-42D7-4B98-A929-F9695912EE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0" y="1536"/>
              <a:ext cx="624" cy="576"/>
              <a:chOff x="1296" y="1680"/>
              <a:chExt cx="528" cy="432"/>
            </a:xfrm>
          </p:grpSpPr>
          <p:sp>
            <p:nvSpPr>
              <p:cNvPr id="24" name="Oval 160">
                <a:extLst>
                  <a:ext uri="{FF2B5EF4-FFF2-40B4-BE49-F238E27FC236}">
                    <a16:creationId xmlns:a16="http://schemas.microsoft.com/office/drawing/2014/main" id="{AFEA64B2-C09C-4AF4-B54B-F9EF2A62CA7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1310" y="1695"/>
                <a:ext cx="514" cy="417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3600">
                  <a:solidFill>
                    <a:srgbClr val="1A059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Oval 161">
                <a:extLst>
                  <a:ext uri="{FF2B5EF4-FFF2-40B4-BE49-F238E27FC236}">
                    <a16:creationId xmlns:a16="http://schemas.microsoft.com/office/drawing/2014/main" id="{56C7A38D-1B67-4AE4-A04A-654932DD417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1296" y="1680"/>
                <a:ext cx="514" cy="417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3600">
                  <a:solidFill>
                    <a:srgbClr val="1A059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6" name="Picture 162" descr="Picture1">
                <a:extLst>
                  <a:ext uri="{FF2B5EF4-FFF2-40B4-BE49-F238E27FC236}">
                    <a16:creationId xmlns:a16="http://schemas.microsoft.com/office/drawing/2014/main" id="{2E5E00D7-EF2A-47C8-85A6-0F44FCFDCB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4" y="1704"/>
                <a:ext cx="239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" name="Text Box 163">
              <a:extLst>
                <a:ext uri="{FF2B5EF4-FFF2-40B4-BE49-F238E27FC236}">
                  <a16:creationId xmlns:a16="http://schemas.microsoft.com/office/drawing/2014/main" id="{0FCCCE5C-4C59-486A-9F58-E45F51023ED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737" y="1632"/>
              <a:ext cx="40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1A059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</a:p>
          </p:txBody>
        </p:sp>
      </p:grpSp>
      <p:grpSp>
        <p:nvGrpSpPr>
          <p:cNvPr id="27" name="Group 31">
            <a:extLst>
              <a:ext uri="{FF2B5EF4-FFF2-40B4-BE49-F238E27FC236}">
                <a16:creationId xmlns:a16="http://schemas.microsoft.com/office/drawing/2014/main" id="{D2C7DBBC-ABEC-4ADE-A073-287C6CD26789}"/>
              </a:ext>
            </a:extLst>
          </p:cNvPr>
          <p:cNvGrpSpPr>
            <a:grpSpLocks/>
          </p:cNvGrpSpPr>
          <p:nvPr/>
        </p:nvGrpSpPr>
        <p:grpSpPr bwMode="auto">
          <a:xfrm>
            <a:off x="7854950" y="5432425"/>
            <a:ext cx="2279650" cy="641350"/>
            <a:chOff x="3700" y="2880"/>
            <a:chExt cx="1196" cy="404"/>
          </a:xfrm>
        </p:grpSpPr>
        <p:sp>
          <p:nvSpPr>
            <p:cNvPr id="28" name="AutoShape 157">
              <a:extLst>
                <a:ext uri="{FF2B5EF4-FFF2-40B4-BE49-F238E27FC236}">
                  <a16:creationId xmlns:a16="http://schemas.microsoft.com/office/drawing/2014/main" id="{2A64D606-C857-48DA-BCE7-CB43F6A8EA8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44" y="2880"/>
              <a:ext cx="1152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9F5D5"/>
                </a:gs>
                <a:gs pos="100000">
                  <a:srgbClr val="F5EEB7"/>
                </a:gs>
              </a:gsLst>
              <a:lin ang="0" scaled="1"/>
            </a:gradFill>
            <a:ln w="38100" algn="ctr">
              <a:solidFill>
                <a:srgbClr val="74A731"/>
              </a:solidFill>
              <a:round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>
                <a:cs typeface="Times New Roman" panose="02020603050405020304" pitchFamily="18" charset="0"/>
              </a:endParaRPr>
            </a:p>
          </p:txBody>
        </p:sp>
        <p:sp>
          <p:nvSpPr>
            <p:cNvPr id="29" name="Text Box 33">
              <a:extLst>
                <a:ext uri="{FF2B5EF4-FFF2-40B4-BE49-F238E27FC236}">
                  <a16:creationId xmlns:a16="http://schemas.microsoft.com/office/drawing/2014/main" id="{33F66D03-DBCC-45C9-B926-A320736BD1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0" y="2880"/>
              <a:ext cx="105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rgbClr val="990000"/>
                  </a:solidFill>
                  <a:latin typeface="Times New Roman" panose="02020603050405020304" pitchFamily="18" charset="0"/>
                </a:rPr>
                <a:t>      3 x 7</a:t>
              </a:r>
            </a:p>
          </p:txBody>
        </p:sp>
      </p:grpSp>
      <p:grpSp>
        <p:nvGrpSpPr>
          <p:cNvPr id="30" name="Group 34">
            <a:extLst>
              <a:ext uri="{FF2B5EF4-FFF2-40B4-BE49-F238E27FC236}">
                <a16:creationId xmlns:a16="http://schemas.microsoft.com/office/drawing/2014/main" id="{693334EB-BE95-4191-ADAE-CAAA1A7DA190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5418138"/>
            <a:ext cx="2279650" cy="641350"/>
            <a:chOff x="3700" y="2880"/>
            <a:chExt cx="1196" cy="404"/>
          </a:xfrm>
        </p:grpSpPr>
        <p:sp>
          <p:nvSpPr>
            <p:cNvPr id="31" name="AutoShape 157">
              <a:extLst>
                <a:ext uri="{FF2B5EF4-FFF2-40B4-BE49-F238E27FC236}">
                  <a16:creationId xmlns:a16="http://schemas.microsoft.com/office/drawing/2014/main" id="{3FEF8652-4A72-4A4E-988A-8FFB42F6BD8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44" y="2880"/>
              <a:ext cx="1152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9F5D5"/>
                </a:gs>
                <a:gs pos="100000">
                  <a:srgbClr val="F5EEB7"/>
                </a:gs>
              </a:gsLst>
              <a:lin ang="0" scaled="1"/>
            </a:gradFill>
            <a:ln w="38100" algn="ctr">
              <a:solidFill>
                <a:srgbClr val="74A731"/>
              </a:solidFill>
              <a:round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>
                <a:cs typeface="Times New Roman" panose="02020603050405020304" pitchFamily="18" charset="0"/>
              </a:endParaRPr>
            </a:p>
          </p:txBody>
        </p:sp>
        <p:sp>
          <p:nvSpPr>
            <p:cNvPr id="32" name="Text Box 36">
              <a:extLst>
                <a:ext uri="{FF2B5EF4-FFF2-40B4-BE49-F238E27FC236}">
                  <a16:creationId xmlns:a16="http://schemas.microsoft.com/office/drawing/2014/main" id="{902E345E-33EC-4C06-9272-A3FC31C35D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0" y="2880"/>
              <a:ext cx="105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rgbClr val="990000"/>
                  </a:solidFill>
                  <a:latin typeface="Times New Roman" panose="02020603050405020304" pitchFamily="18" charset="0"/>
                </a:rPr>
                <a:t>    24 + 4</a:t>
              </a:r>
            </a:p>
          </p:txBody>
        </p:sp>
      </p:grpSp>
      <p:grpSp>
        <p:nvGrpSpPr>
          <p:cNvPr id="33" name="Group 37">
            <a:extLst>
              <a:ext uri="{FF2B5EF4-FFF2-40B4-BE49-F238E27FC236}">
                <a16:creationId xmlns:a16="http://schemas.microsoft.com/office/drawing/2014/main" id="{137F05E7-BFAD-4A57-ABFD-580CA198A20F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5410200"/>
            <a:ext cx="2279650" cy="641350"/>
            <a:chOff x="3700" y="2880"/>
            <a:chExt cx="1196" cy="404"/>
          </a:xfrm>
        </p:grpSpPr>
        <p:sp>
          <p:nvSpPr>
            <p:cNvPr id="34" name="AutoShape 157">
              <a:extLst>
                <a:ext uri="{FF2B5EF4-FFF2-40B4-BE49-F238E27FC236}">
                  <a16:creationId xmlns:a16="http://schemas.microsoft.com/office/drawing/2014/main" id="{E837D2BD-AF7A-492B-8A2D-CA83CE1ED62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44" y="2880"/>
              <a:ext cx="1152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9F5D5"/>
                </a:gs>
                <a:gs pos="100000">
                  <a:srgbClr val="F5EEB7"/>
                </a:gs>
              </a:gsLst>
              <a:lin ang="0" scaled="1"/>
            </a:gradFill>
            <a:ln w="38100" algn="ctr">
              <a:solidFill>
                <a:srgbClr val="74A731"/>
              </a:solidFill>
              <a:round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>
                <a:cs typeface="Times New Roman" panose="02020603050405020304" pitchFamily="18" charset="0"/>
              </a:endParaRPr>
            </a:p>
          </p:txBody>
        </p:sp>
        <p:sp>
          <p:nvSpPr>
            <p:cNvPr id="35" name="Text Box 39">
              <a:extLst>
                <a:ext uri="{FF2B5EF4-FFF2-40B4-BE49-F238E27FC236}">
                  <a16:creationId xmlns:a16="http://schemas.microsoft.com/office/drawing/2014/main" id="{4D989E23-E0E8-4FEA-A7A8-827087CC05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0" y="2880"/>
              <a:ext cx="105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rgbClr val="990000"/>
                  </a:solidFill>
                  <a:latin typeface="Times New Roman" panose="02020603050405020304" pitchFamily="18" charset="0"/>
                </a:rPr>
                <a:t>      16 : 2</a:t>
              </a:r>
            </a:p>
          </p:txBody>
        </p:sp>
      </p:grpSp>
      <p:grpSp>
        <p:nvGrpSpPr>
          <p:cNvPr id="36" name="Group 40">
            <a:extLst>
              <a:ext uri="{FF2B5EF4-FFF2-40B4-BE49-F238E27FC236}">
                <a16:creationId xmlns:a16="http://schemas.microsoft.com/office/drawing/2014/main" id="{28216C51-2587-4FC5-93FC-768A1049AEFB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2286000"/>
            <a:ext cx="2279650" cy="641350"/>
            <a:chOff x="3700" y="2880"/>
            <a:chExt cx="1196" cy="404"/>
          </a:xfrm>
        </p:grpSpPr>
        <p:sp>
          <p:nvSpPr>
            <p:cNvPr id="37" name="AutoShape 157">
              <a:extLst>
                <a:ext uri="{FF2B5EF4-FFF2-40B4-BE49-F238E27FC236}">
                  <a16:creationId xmlns:a16="http://schemas.microsoft.com/office/drawing/2014/main" id="{273A6DF9-EEFF-4E8F-B27F-319B9A8DFF4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44" y="2880"/>
              <a:ext cx="1152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9F5D5"/>
                </a:gs>
                <a:gs pos="100000">
                  <a:srgbClr val="F5EEB7"/>
                </a:gs>
              </a:gsLst>
              <a:lin ang="0" scaled="1"/>
            </a:gradFill>
            <a:ln w="38100" algn="ctr">
              <a:solidFill>
                <a:srgbClr val="74A731"/>
              </a:solidFill>
              <a:round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>
                <a:cs typeface="Times New Roman" panose="02020603050405020304" pitchFamily="18" charset="0"/>
              </a:endParaRPr>
            </a:p>
          </p:txBody>
        </p:sp>
        <p:sp>
          <p:nvSpPr>
            <p:cNvPr id="38" name="Text Box 42">
              <a:extLst>
                <a:ext uri="{FF2B5EF4-FFF2-40B4-BE49-F238E27FC236}">
                  <a16:creationId xmlns:a16="http://schemas.microsoft.com/office/drawing/2014/main" id="{257AF02B-7AE1-4E9A-8B9C-74F7EDB0E3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0" y="2880"/>
              <a:ext cx="105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rgbClr val="990000"/>
                  </a:solidFill>
                  <a:latin typeface="Times New Roman" panose="02020603050405020304" pitchFamily="18" charset="0"/>
                </a:rPr>
                <a:t>     24 : 3</a:t>
              </a:r>
            </a:p>
          </p:txBody>
        </p:sp>
      </p:grpSp>
      <p:grpSp>
        <p:nvGrpSpPr>
          <p:cNvPr id="39" name="Group 43">
            <a:extLst>
              <a:ext uri="{FF2B5EF4-FFF2-40B4-BE49-F238E27FC236}">
                <a16:creationId xmlns:a16="http://schemas.microsoft.com/office/drawing/2014/main" id="{D484A31B-57D1-4DC4-928F-30DF8058E4B5}"/>
              </a:ext>
            </a:extLst>
          </p:cNvPr>
          <p:cNvGrpSpPr>
            <a:grpSpLocks/>
          </p:cNvGrpSpPr>
          <p:nvPr/>
        </p:nvGrpSpPr>
        <p:grpSpPr bwMode="auto">
          <a:xfrm>
            <a:off x="4068763" y="2298700"/>
            <a:ext cx="2279650" cy="641350"/>
            <a:chOff x="3700" y="2880"/>
            <a:chExt cx="1196" cy="404"/>
          </a:xfrm>
        </p:grpSpPr>
        <p:sp>
          <p:nvSpPr>
            <p:cNvPr id="40" name="AutoShape 157">
              <a:extLst>
                <a:ext uri="{FF2B5EF4-FFF2-40B4-BE49-F238E27FC236}">
                  <a16:creationId xmlns:a16="http://schemas.microsoft.com/office/drawing/2014/main" id="{2C293209-080A-460D-AC1F-59E401F3BB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44" y="2880"/>
              <a:ext cx="1152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9F5D5"/>
                </a:gs>
                <a:gs pos="100000">
                  <a:srgbClr val="F5EEB7"/>
                </a:gs>
              </a:gsLst>
              <a:lin ang="0" scaled="1"/>
            </a:gradFill>
            <a:ln w="38100" algn="ctr">
              <a:solidFill>
                <a:srgbClr val="74A731"/>
              </a:solidFill>
              <a:round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>
                <a:cs typeface="Times New Roman" panose="02020603050405020304" pitchFamily="18" charset="0"/>
              </a:endParaRPr>
            </a:p>
          </p:txBody>
        </p:sp>
        <p:sp>
          <p:nvSpPr>
            <p:cNvPr id="41" name="Text Box 45">
              <a:extLst>
                <a:ext uri="{FF2B5EF4-FFF2-40B4-BE49-F238E27FC236}">
                  <a16:creationId xmlns:a16="http://schemas.microsoft.com/office/drawing/2014/main" id="{AE078F08-C146-4ACC-B445-1179FC065A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0" y="2880"/>
              <a:ext cx="105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rgbClr val="990000"/>
                  </a:solidFill>
                  <a:latin typeface="Times New Roman" panose="02020603050405020304" pitchFamily="18" charset="0"/>
                </a:rPr>
                <a:t>      4 x 7</a:t>
              </a:r>
            </a:p>
          </p:txBody>
        </p:sp>
      </p:grpSp>
      <p:grpSp>
        <p:nvGrpSpPr>
          <p:cNvPr id="42" name="Group 46">
            <a:extLst>
              <a:ext uri="{FF2B5EF4-FFF2-40B4-BE49-F238E27FC236}">
                <a16:creationId xmlns:a16="http://schemas.microsoft.com/office/drawing/2014/main" id="{232CF52E-343B-47D4-808A-07DF903F9AB2}"/>
              </a:ext>
            </a:extLst>
          </p:cNvPr>
          <p:cNvGrpSpPr>
            <a:grpSpLocks/>
          </p:cNvGrpSpPr>
          <p:nvPr/>
        </p:nvGrpSpPr>
        <p:grpSpPr bwMode="auto">
          <a:xfrm>
            <a:off x="6202363" y="2292350"/>
            <a:ext cx="2279650" cy="641350"/>
            <a:chOff x="3700" y="2880"/>
            <a:chExt cx="1196" cy="404"/>
          </a:xfrm>
        </p:grpSpPr>
        <p:sp>
          <p:nvSpPr>
            <p:cNvPr id="43" name="AutoShape 157">
              <a:extLst>
                <a:ext uri="{FF2B5EF4-FFF2-40B4-BE49-F238E27FC236}">
                  <a16:creationId xmlns:a16="http://schemas.microsoft.com/office/drawing/2014/main" id="{A3711E09-8226-4D82-91BC-9E5B6980991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44" y="2880"/>
              <a:ext cx="1152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9F5D5"/>
                </a:gs>
                <a:gs pos="100000">
                  <a:srgbClr val="F5EEB7"/>
                </a:gs>
              </a:gsLst>
              <a:lin ang="0" scaled="1"/>
            </a:gradFill>
            <a:ln w="38100" algn="ctr">
              <a:solidFill>
                <a:srgbClr val="74A731"/>
              </a:solidFill>
              <a:round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>
                <a:cs typeface="Times New Roman" panose="02020603050405020304" pitchFamily="18" charset="0"/>
              </a:endParaRPr>
            </a:p>
          </p:txBody>
        </p:sp>
        <p:sp>
          <p:nvSpPr>
            <p:cNvPr id="44" name="Text Box 48">
              <a:extLst>
                <a:ext uri="{FF2B5EF4-FFF2-40B4-BE49-F238E27FC236}">
                  <a16:creationId xmlns:a16="http://schemas.microsoft.com/office/drawing/2014/main" id="{2E507630-9191-4831-8043-2BDA171006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0" y="2880"/>
              <a:ext cx="105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rgbClr val="990000"/>
                  </a:solidFill>
                  <a:latin typeface="Times New Roman" panose="02020603050405020304" pitchFamily="18" charset="0"/>
                </a:rPr>
                <a:t>      32 : 4</a:t>
              </a:r>
            </a:p>
          </p:txBody>
        </p:sp>
      </p:grpSp>
      <p:grpSp>
        <p:nvGrpSpPr>
          <p:cNvPr id="45" name="Group 49">
            <a:extLst>
              <a:ext uri="{FF2B5EF4-FFF2-40B4-BE49-F238E27FC236}">
                <a16:creationId xmlns:a16="http://schemas.microsoft.com/office/drawing/2014/main" id="{EA98DD31-958E-4C6F-BEDA-EF149FB986DB}"/>
              </a:ext>
            </a:extLst>
          </p:cNvPr>
          <p:cNvGrpSpPr>
            <a:grpSpLocks/>
          </p:cNvGrpSpPr>
          <p:nvPr/>
        </p:nvGrpSpPr>
        <p:grpSpPr bwMode="auto">
          <a:xfrm>
            <a:off x="8397875" y="2303463"/>
            <a:ext cx="2133600" cy="641350"/>
            <a:chOff x="3700" y="2880"/>
            <a:chExt cx="1196" cy="404"/>
          </a:xfrm>
        </p:grpSpPr>
        <p:sp>
          <p:nvSpPr>
            <p:cNvPr id="46" name="AutoShape 157">
              <a:extLst>
                <a:ext uri="{FF2B5EF4-FFF2-40B4-BE49-F238E27FC236}">
                  <a16:creationId xmlns:a16="http://schemas.microsoft.com/office/drawing/2014/main" id="{99C39F99-75F2-4F91-BDB7-47AF725503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44" y="2880"/>
              <a:ext cx="1152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9F5D5"/>
                </a:gs>
                <a:gs pos="100000">
                  <a:srgbClr val="F5EEB7"/>
                </a:gs>
              </a:gsLst>
              <a:lin ang="0" scaled="1"/>
            </a:gradFill>
            <a:ln w="38100" algn="ctr">
              <a:solidFill>
                <a:srgbClr val="74A731"/>
              </a:solidFill>
              <a:round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>
                <a:cs typeface="Times New Roman" panose="02020603050405020304" pitchFamily="18" charset="0"/>
              </a:endParaRPr>
            </a:p>
          </p:txBody>
        </p:sp>
        <p:sp>
          <p:nvSpPr>
            <p:cNvPr id="47" name="Text Box 51">
              <a:extLst>
                <a:ext uri="{FF2B5EF4-FFF2-40B4-BE49-F238E27FC236}">
                  <a16:creationId xmlns:a16="http://schemas.microsoft.com/office/drawing/2014/main" id="{04D764EC-7920-4749-B255-89AF36026F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0" y="2880"/>
              <a:ext cx="105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rgbClr val="990000"/>
                  </a:solidFill>
                  <a:latin typeface="Times New Roman" panose="02020603050405020304" pitchFamily="18" charset="0"/>
                </a:rPr>
                <a:t>    4 x 10</a:t>
              </a:r>
            </a:p>
          </p:txBody>
        </p:sp>
      </p:grpSp>
      <p:grpSp>
        <p:nvGrpSpPr>
          <p:cNvPr id="48" name="Group 52">
            <a:extLst>
              <a:ext uri="{FF2B5EF4-FFF2-40B4-BE49-F238E27FC236}">
                <a16:creationId xmlns:a16="http://schemas.microsoft.com/office/drawing/2014/main" id="{C1DD249A-FF1B-4E59-92D4-A0C4F5A3D83C}"/>
              </a:ext>
            </a:extLst>
          </p:cNvPr>
          <p:cNvGrpSpPr>
            <a:grpSpLocks/>
          </p:cNvGrpSpPr>
          <p:nvPr/>
        </p:nvGrpSpPr>
        <p:grpSpPr bwMode="auto">
          <a:xfrm>
            <a:off x="1677988" y="812800"/>
            <a:ext cx="8382000" cy="762000"/>
            <a:chOff x="480" y="842"/>
            <a:chExt cx="5280" cy="480"/>
          </a:xfrm>
        </p:grpSpPr>
        <p:sp>
          <p:nvSpPr>
            <p:cNvPr id="49" name="AutoShape 53">
              <a:extLst>
                <a:ext uri="{FF2B5EF4-FFF2-40B4-BE49-F238E27FC236}">
                  <a16:creationId xmlns:a16="http://schemas.microsoft.com/office/drawing/2014/main" id="{7D9EB1E9-D139-4A4A-80AA-E9B0C848978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80" y="842"/>
              <a:ext cx="5280" cy="480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EEEEEE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1A0597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0" name="Text Box 58">
              <a:extLst>
                <a:ext uri="{FF2B5EF4-FFF2-40B4-BE49-F238E27FC236}">
                  <a16:creationId xmlns:a16="http://schemas.microsoft.com/office/drawing/2014/main" id="{C33CA491-CDDC-4F66-AFCA-031EA21BF8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4" y="960"/>
              <a:ext cx="47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olidFill>
                    <a:srgbClr val="1A0597"/>
                  </a:solidFill>
                  <a:latin typeface="Times New Roman" panose="02020603050405020304" pitchFamily="18" charset="0"/>
                </a:rPr>
                <a:t>  Mỗi số trong hình tròn là kết quả của phép tính nào ?</a:t>
              </a:r>
            </a:p>
          </p:txBody>
        </p:sp>
        <p:sp>
          <p:nvSpPr>
            <p:cNvPr id="51" name="Text Box 59">
              <a:extLst>
                <a:ext uri="{FF2B5EF4-FFF2-40B4-BE49-F238E27FC236}">
                  <a16:creationId xmlns:a16="http://schemas.microsoft.com/office/drawing/2014/main" id="{ECE78961-A134-4EB5-A5F0-FC2588D214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" y="960"/>
              <a:ext cx="79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u="sng">
                  <a:solidFill>
                    <a:srgbClr val="C00000"/>
                  </a:solidFill>
                  <a:latin typeface="Times New Roman" panose="02020603050405020304" pitchFamily="18" charset="0"/>
                </a:rPr>
                <a:t>Bài 4:</a:t>
              </a:r>
            </a:p>
          </p:txBody>
        </p:sp>
      </p:grpSp>
      <p:sp>
        <p:nvSpPr>
          <p:cNvPr id="52" name="Line 60">
            <a:extLst>
              <a:ext uri="{FF2B5EF4-FFF2-40B4-BE49-F238E27FC236}">
                <a16:creationId xmlns:a16="http://schemas.microsoft.com/office/drawing/2014/main" id="{616A602C-F795-47FE-9867-7C500993263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4267200"/>
            <a:ext cx="5791200" cy="1143000"/>
          </a:xfrm>
          <a:prstGeom prst="line">
            <a:avLst/>
          </a:prstGeom>
          <a:noFill/>
          <a:ln w="57150" cmpd="thinThick">
            <a:solidFill>
              <a:srgbClr val="1A059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61">
            <a:extLst>
              <a:ext uri="{FF2B5EF4-FFF2-40B4-BE49-F238E27FC236}">
                <a16:creationId xmlns:a16="http://schemas.microsoft.com/office/drawing/2014/main" id="{167BDAE6-7BC9-4ECD-9E77-A618E29C62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6400" y="2852738"/>
            <a:ext cx="1600200" cy="881062"/>
          </a:xfrm>
          <a:prstGeom prst="line">
            <a:avLst/>
          </a:prstGeom>
          <a:noFill/>
          <a:ln w="57150" cmpd="thinThick">
            <a:solidFill>
              <a:srgbClr val="1A059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62">
            <a:extLst>
              <a:ext uri="{FF2B5EF4-FFF2-40B4-BE49-F238E27FC236}">
                <a16:creationId xmlns:a16="http://schemas.microsoft.com/office/drawing/2014/main" id="{06AF3E19-5294-440D-B174-7A8603B841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72400" y="2873375"/>
            <a:ext cx="1828800" cy="1012825"/>
          </a:xfrm>
          <a:prstGeom prst="line">
            <a:avLst/>
          </a:prstGeom>
          <a:noFill/>
          <a:ln w="57150" cmpd="thinThick">
            <a:solidFill>
              <a:srgbClr val="1A059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Line 63">
            <a:extLst>
              <a:ext uri="{FF2B5EF4-FFF2-40B4-BE49-F238E27FC236}">
                <a16:creationId xmlns:a16="http://schemas.microsoft.com/office/drawing/2014/main" id="{E2C3C9DF-0F63-4D10-8B24-8B087CD8500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29200" y="2895600"/>
            <a:ext cx="4191000" cy="838200"/>
          </a:xfrm>
          <a:prstGeom prst="line">
            <a:avLst/>
          </a:prstGeom>
          <a:noFill/>
          <a:ln w="57150" cmpd="thinThick">
            <a:solidFill>
              <a:srgbClr val="1A059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64">
            <a:extLst>
              <a:ext uri="{FF2B5EF4-FFF2-40B4-BE49-F238E27FC236}">
                <a16:creationId xmlns:a16="http://schemas.microsoft.com/office/drawing/2014/main" id="{886F1199-F1C8-4D35-A1C2-B0E7EAE92D1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74963" y="2895600"/>
            <a:ext cx="1905000" cy="1143000"/>
          </a:xfrm>
          <a:prstGeom prst="line">
            <a:avLst/>
          </a:prstGeom>
          <a:noFill/>
          <a:ln w="57150" cmpd="thinThick">
            <a:solidFill>
              <a:srgbClr val="1A059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Line 65">
            <a:extLst>
              <a:ext uri="{FF2B5EF4-FFF2-40B4-BE49-F238E27FC236}">
                <a16:creationId xmlns:a16="http://schemas.microsoft.com/office/drawing/2014/main" id="{39A0BE4F-5A12-4C6A-91CA-82AFF40B8C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34200" y="4343400"/>
            <a:ext cx="2438400" cy="1066800"/>
          </a:xfrm>
          <a:prstGeom prst="line">
            <a:avLst/>
          </a:prstGeom>
          <a:noFill/>
          <a:ln w="57150" cmpd="thinThick">
            <a:solidFill>
              <a:srgbClr val="1A059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Line 66">
            <a:extLst>
              <a:ext uri="{FF2B5EF4-FFF2-40B4-BE49-F238E27FC236}">
                <a16:creationId xmlns:a16="http://schemas.microsoft.com/office/drawing/2014/main" id="{0365362B-63CD-467E-89DF-E16621A247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19400" y="4419600"/>
            <a:ext cx="2133600" cy="990600"/>
          </a:xfrm>
          <a:prstGeom prst="line">
            <a:avLst/>
          </a:prstGeom>
          <a:noFill/>
          <a:ln w="57150" cmpd="thinThick">
            <a:solidFill>
              <a:srgbClr val="1A059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8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0F445-C5F3-47D3-9D6C-22FC1DCA9000}"/>
              </a:ext>
            </a:extLst>
          </p:cNvPr>
          <p:cNvSpPr txBox="1">
            <a:spLocks noChangeArrowheads="1"/>
          </p:cNvSpPr>
          <p:nvPr/>
        </p:nvSpPr>
        <p:spPr>
          <a:xfrm>
            <a:off x="2362200" y="1447800"/>
            <a:ext cx="7162800" cy="1600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alt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alt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71847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0">
            <a:extLst>
              <a:ext uri="{FF2B5EF4-FFF2-40B4-BE49-F238E27FC236}">
                <a16:creationId xmlns:a16="http://schemas.microsoft.com/office/drawing/2014/main" id="{E227EFFE-CE15-4D91-B449-F48A71AA3D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09975" y="2971800"/>
            <a:ext cx="4086225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ĐỘNG: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86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07826" y="4672232"/>
            <a:ext cx="5383287" cy="16365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endParaRPr kumimoji="0" lang="en-US" sz="9600" b="1" i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486464"/>
            <a:ext cx="4371535" cy="4371535"/>
          </a:xfrm>
          <a:prstGeom prst="rect">
            <a:avLst/>
          </a:prstGeom>
        </p:spPr>
      </p:pic>
      <p:pic>
        <p:nvPicPr>
          <p:cNvPr id="2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4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2546252"/>
            <a:ext cx="3573193" cy="3901185"/>
          </a:xfrm>
          <a:prstGeom prst="rect">
            <a:avLst/>
          </a:prstGeom>
        </p:spPr>
      </p:pic>
      <p:sp>
        <p:nvSpPr>
          <p:cNvPr id="8" name="giai cứu"/>
          <p:cNvSpPr/>
          <p:nvPr/>
        </p:nvSpPr>
        <p:spPr>
          <a:xfrm>
            <a:off x="606921" y="3800603"/>
            <a:ext cx="1123405" cy="958168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c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36" y="1859261"/>
            <a:ext cx="1567616" cy="1941342"/>
          </a:xfrm>
          <a:prstGeom prst="rect">
            <a:avLst/>
          </a:prstGeom>
        </p:spPr>
      </p:pic>
      <p:pic>
        <p:nvPicPr>
          <p:cNvPr id="10" name="c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07" y="1859261"/>
            <a:ext cx="1567615" cy="1941342"/>
          </a:xfrm>
          <a:prstGeom prst="rect">
            <a:avLst/>
          </a:prstGeom>
        </p:spPr>
      </p:pic>
      <p:pic>
        <p:nvPicPr>
          <p:cNvPr id="23" name="c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36" y="3800603"/>
            <a:ext cx="1514461" cy="1941343"/>
          </a:xfrm>
          <a:prstGeom prst="rect">
            <a:avLst/>
          </a:prstGeom>
        </p:spPr>
      </p:pic>
      <p:pic>
        <p:nvPicPr>
          <p:cNvPr id="24" name="c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997" y="3943618"/>
            <a:ext cx="1514461" cy="1941344"/>
          </a:xfrm>
          <a:prstGeom prst="rect">
            <a:avLst/>
          </a:prstGeom>
        </p:spPr>
      </p:pic>
      <p:sp>
        <p:nvSpPr>
          <p:cNvPr id="2" name="1"/>
          <p:cNvSpPr/>
          <p:nvPr/>
        </p:nvSpPr>
        <p:spPr>
          <a:xfrm>
            <a:off x="662171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756223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850276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4"/>
          <p:cNvSpPr/>
          <p:nvPr/>
        </p:nvSpPr>
        <p:spPr>
          <a:xfrm>
            <a:off x="944328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6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  <p:sp>
        <p:nvSpPr>
          <p:cNvPr id="3" name="Oval 2">
            <a:hlinkClick r:id="rId17" action="ppaction://hlinksldjump"/>
            <a:extLst>
              <a:ext uri="{FF2B5EF4-FFF2-40B4-BE49-F238E27FC236}">
                <a16:creationId xmlns:a16="http://schemas.microsoft.com/office/drawing/2014/main" id="{598119AA-F063-4DEB-A5CF-9D70B0816CE0}"/>
              </a:ext>
            </a:extLst>
          </p:cNvPr>
          <p:cNvSpPr/>
          <p:nvPr/>
        </p:nvSpPr>
        <p:spPr>
          <a:xfrm>
            <a:off x="10439400" y="6101821"/>
            <a:ext cx="692748" cy="62649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47 L 0.12317 -0.00047 C 0.17955 -0.00047 0.16744 -0.31644 0.16744 -0.26088 C 0.1608 -0.3088 0.12018 -0.33311 0.09062 -0.34653 C 0.07643 -0.34746 0.0026 -0.30487 -0.00065 -0.27269 C 0.00117 -0.24676 0.05507 -0.15 0.07721 -0.13149 C 0.09922 -0.1132 0.11224 -0.11621 0.13099 -0.1625 C 0.13919 -0.17431 0.13099 -0.16366 0.14531 -0.21412 C 0.1595 -0.26505 3.54167E-6 -0.325 0.00547 -0.34121 " pathEditMode="relative" rAng="0" ptsTypes="AAAAAAA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-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 tmFilter="0,0; .5, 0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 tmFilter="0,0; .5, 0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 tmFilter="0,0; .5, 0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2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6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1" y="1438454"/>
            <a:ext cx="7103906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Đọc</a:t>
            </a:r>
            <a:r>
              <a:rPr lang="en-US" sz="28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kết</a:t>
            </a:r>
            <a:r>
              <a:rPr lang="en-US" sz="28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quả</a:t>
            </a:r>
            <a:r>
              <a:rPr lang="en-US" sz="28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của</a:t>
            </a:r>
            <a:r>
              <a:rPr lang="en-US" sz="28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dấu</a:t>
            </a:r>
            <a:r>
              <a:rPr lang="en-US" sz="28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?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8 : 2 = ?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10 : 2 = ?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14 : 2= ?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18 : 2 = ?</a:t>
            </a:r>
            <a:endParaRPr kumimoji="0" lang="en-US" sz="2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341000" y="3670115"/>
            <a:ext cx="4194628" cy="18158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8 : 2 = 4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10 : 2 = 5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14 : 2= 7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18 : 2 = 9</a:t>
            </a:r>
            <a:endParaRPr lang="en-US" sz="28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2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1" y="1438454"/>
            <a:ext cx="7103906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Đọc</a:t>
            </a:r>
            <a:r>
              <a:rPr lang="en-US" sz="28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kết</a:t>
            </a:r>
            <a:r>
              <a:rPr lang="en-US" sz="28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quả</a:t>
            </a:r>
            <a:r>
              <a:rPr lang="en-US" sz="28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của</a:t>
            </a:r>
            <a:r>
              <a:rPr lang="en-US" sz="28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dấu</a:t>
            </a:r>
            <a:r>
              <a:rPr lang="en-US" sz="28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?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6 : 3 = ?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12 : 3 =  ?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21 : 3 = ?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24 : 3 = ?</a:t>
            </a:r>
            <a:endParaRPr kumimoji="0" lang="en-US" sz="2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97840" y="3962400"/>
            <a:ext cx="4194628" cy="18158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6 : 3 = 2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12 : 3 =  4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21 : 3 = 7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24 : 3 = 8</a:t>
            </a:r>
            <a:endParaRPr kumimoji="0" lang="en-US" sz="28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1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1" y="1438454"/>
            <a:ext cx="71039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Đọc bảng nhân 4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14800" y="3162845"/>
            <a:ext cx="4194628" cy="224676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 4 : 4 = 1             24 : 4 = 6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 8 : 4</a:t>
            </a:r>
            <a:r>
              <a:rPr kumimoji="0" lang="en-US" sz="2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= 2	      </a:t>
            </a:r>
            <a:r>
              <a:rPr lang="en-US" sz="28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28 : 4</a:t>
            </a:r>
            <a:r>
              <a:rPr kumimoji="0" lang="en-US" sz="2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lang="en-US" sz="28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7</a:t>
            </a:r>
            <a:endParaRPr kumimoji="0" lang="en-US" sz="2800" b="1" i="0" u="none" strike="noStrike" kern="1200" cap="none" spc="0" normalizeH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12 : 4 = 3            32 : 4 = 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16 : 4</a:t>
            </a:r>
            <a:r>
              <a:rPr kumimoji="0" lang="en-US" sz="2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lang="en-US" sz="28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4</a:t>
            </a:r>
            <a:r>
              <a:rPr kumimoji="0" lang="en-US" sz="2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       36 : 4 = </a:t>
            </a:r>
            <a:r>
              <a:rPr lang="en-US" sz="28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9</a:t>
            </a:r>
            <a:endParaRPr kumimoji="0" lang="en-US" sz="2800" b="1" i="0" u="none" strike="noStrike" kern="1200" cap="none" spc="0" normalizeH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20 : 4 </a:t>
            </a:r>
            <a:r>
              <a:rPr lang="en-US" sz="28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= 5           40 : 4 = 10</a:t>
            </a:r>
            <a:endParaRPr kumimoji="0" lang="en-US" sz="28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4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1" y="1438454"/>
            <a:ext cx="71039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Đọc bảng nhân 5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36200" y="2739228"/>
            <a:ext cx="4194628" cy="224676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 5 : 5 = 1            30 : 5  = 6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10 : 5 = 2	      35 : 5 = 7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15 : 5 = 3            40 : 5 = 8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20 : 5 = 4            45 : 5 = 9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25 : 5 = 5            50 : 5 = 10</a:t>
            </a: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D0D45169-F6F3-430E-974B-20818F73F6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563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www.themegallery.com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2F8D66-03DB-449D-858D-F2194D7B8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355B09-203E-4211-BD7B-FF412128E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954088"/>
            <a:ext cx="838200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5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altLang="en-US" sz="35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5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altLang="en-US" sz="35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5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altLang="en-US" sz="3500" b="1" dirty="0">
                <a:solidFill>
                  <a:schemeClr val="bg1"/>
                </a:solidFill>
                <a:latin typeface="HP001 4 hàng" panose="020B0603050302020204" pitchFamily="34" charset="0"/>
              </a:rPr>
              <a:t> 16 </a:t>
            </a:r>
            <a:r>
              <a:rPr lang="en-US" altLang="en-US" sz="35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altLang="en-US" sz="3500" b="1" dirty="0">
                <a:solidFill>
                  <a:schemeClr val="bg1"/>
                </a:solidFill>
                <a:latin typeface="HP001 4 hàng" panose="020B0603050302020204" pitchFamily="34" charset="0"/>
              </a:rPr>
              <a:t> 9 </a:t>
            </a:r>
            <a:r>
              <a:rPr lang="en-US" altLang="en-US" sz="35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altLang="en-US" sz="35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E6B33D-C274-4EFE-9932-EEDC4B3B1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0" y="1655763"/>
            <a:ext cx="264160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5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altLang="en-US" sz="35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7A81AA-43D4-4772-A63B-DB640CD5B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600" y="2341562"/>
            <a:ext cx="55880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5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Ôn</a:t>
            </a:r>
            <a:r>
              <a:rPr lang="en-US" altLang="en-US" sz="35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5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tập</a:t>
            </a:r>
            <a:r>
              <a:rPr lang="en-US" altLang="en-US" sz="35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5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các</a:t>
            </a:r>
            <a:r>
              <a:rPr lang="en-US" altLang="en-US" sz="35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5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bảng</a:t>
            </a:r>
            <a:r>
              <a:rPr lang="en-US" altLang="en-US" sz="3500" b="1" dirty="0">
                <a:solidFill>
                  <a:schemeClr val="bg1"/>
                </a:solidFill>
                <a:latin typeface="HP001 4 hàng" panose="020B0603050302020204" pitchFamily="34" charset="0"/>
              </a:rPr>
              <a:t> chia</a:t>
            </a:r>
          </a:p>
        </p:txBody>
      </p:sp>
    </p:spTree>
    <p:extLst>
      <p:ext uri="{BB962C8B-B14F-4D97-AF65-F5344CB8AC3E}">
        <p14:creationId xmlns:p14="http://schemas.microsoft.com/office/powerpoint/2010/main" val="937173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64152309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526</Words>
  <Application>Microsoft Office PowerPoint</Application>
  <PresentationFormat>Widescreen</PresentationFormat>
  <Paragraphs>107</Paragraphs>
  <Slides>14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HP001 4 hàng</vt:lpstr>
      <vt:lpstr>Times New Roman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299</cp:revision>
  <dcterms:created xsi:type="dcterms:W3CDTF">2021-08-22T08:23:59Z</dcterms:created>
  <dcterms:modified xsi:type="dcterms:W3CDTF">2021-09-15T05:07:45Z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ICV">
    <vt:lpwstr>AB1D585B53C2481484A4669E8576A23B</vt:lpwstr>
  </property>
  <property fmtid="{D5CDD505-2E9C-101B-9397-08002B2CF9AE}" pid="4" name="KSOProductBuildVer">
    <vt:lpwstr>1033-11.2.0.10258</vt:lpwstr>
  </property>
</Properties>
</file>