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72" r:id="rId2"/>
    <p:sldMasterId id="2147483684" r:id="rId3"/>
  </p:sldMasterIdLst>
  <p:notesMasterIdLst>
    <p:notesMasterId r:id="rId21"/>
  </p:notesMasterIdLst>
  <p:sldIdLst>
    <p:sldId id="318" r:id="rId4"/>
    <p:sldId id="343" r:id="rId5"/>
    <p:sldId id="341" r:id="rId6"/>
    <p:sldId id="323" r:id="rId7"/>
    <p:sldId id="342" r:id="rId8"/>
    <p:sldId id="352" r:id="rId9"/>
    <p:sldId id="328" r:id="rId10"/>
    <p:sldId id="329" r:id="rId11"/>
    <p:sldId id="270" r:id="rId12"/>
    <p:sldId id="344" r:id="rId13"/>
    <p:sldId id="271" r:id="rId14"/>
    <p:sldId id="269" r:id="rId15"/>
    <p:sldId id="346" r:id="rId16"/>
    <p:sldId id="316" r:id="rId17"/>
    <p:sldId id="350" r:id="rId18"/>
    <p:sldId id="337" r:id="rId19"/>
    <p:sldId id="348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HP001 4 hàng" panose="020B0603050302020204" pitchFamily="34" charset="0"/>
      <p:regular r:id="rId28"/>
      <p:bold r:id="rId29"/>
    </p:embeddedFont>
    <p:embeddedFont>
      <p:font typeface="HP001 5 hàng" panose="020B0603050302020204" pitchFamily="34" charset="0"/>
      <p:regular r:id="rId30"/>
      <p:bold r:id="rId31"/>
    </p:embeddedFont>
    <p:embeddedFont>
      <p:font typeface="HP001 5 hàng 1 ô ly" panose="020B0603050302020204" pitchFamily="34" charset="0"/>
      <p:bold r:id="rId32"/>
    </p:embeddedFont>
    <p:embeddedFont>
      <p:font typeface="Montserrat" panose="00000500000000000000" pitchFamily="2" charset="0"/>
      <p:regular r:id="rId33"/>
      <p:bold r:id="rId34"/>
      <p:italic r:id="rId35"/>
      <p:boldItalic r:id="rId36"/>
    </p:embeddedFont>
    <p:embeddedFont>
      <p:font typeface="Tahoma" panose="020B0604030504040204" pitchFamily="34" charset="0"/>
      <p:regular r:id="rId37"/>
      <p:bold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2E8A138-D4B5-4380-B992-B644D9746BAD}">
          <p14:sldIdLst/>
        </p14:section>
        <p14:section name="Hoạt động khởi động" id="{ACE75654-AEAB-471F-BB19-8859A9A7A302}">
          <p14:sldIdLst>
            <p14:sldId id="318"/>
          </p14:sldIdLst>
        </p14:section>
        <p14:section name="Viết CT" id="{ECD83A58-E948-41EE-9481-20D841790872}">
          <p14:sldIdLst>
            <p14:sldId id="343"/>
            <p14:sldId id="341"/>
            <p14:sldId id="323"/>
            <p14:sldId id="342"/>
            <p14:sldId id="352"/>
            <p14:sldId id="328"/>
            <p14:sldId id="329"/>
            <p14:sldId id="270"/>
          </p14:sldIdLst>
        </p14:section>
        <p14:section name="HĐ chấm và nhận xét bài" id="{6AF5AF7A-8264-4034-9151-106191F39552}">
          <p14:sldIdLst>
            <p14:sldId id="344"/>
          </p14:sldIdLst>
        </p14:section>
        <p14:section name="Hoạt động làm bài tập" id="{918E7CBC-F4CD-4C8B-B99A-2EFDDE16790E}">
          <p14:sldIdLst>
            <p14:sldId id="271"/>
            <p14:sldId id="269"/>
            <p14:sldId id="346"/>
            <p14:sldId id="316"/>
          </p14:sldIdLst>
        </p14:section>
        <p14:section name="vận dụng" id="{3298BD3A-2E2D-4622-B899-2DEA8F4CE757}">
          <p14:sldIdLst>
            <p14:sldId id="350"/>
            <p14:sldId id="337"/>
            <p14:sldId id="34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546A"/>
    <a:srgbClr val="ED7D31"/>
    <a:srgbClr val="CC3300"/>
    <a:srgbClr val="FFD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88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4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0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51534-2022-4653-B963-A564802A52A3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54C9-09FD-4B62-A30E-F89B957A2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94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73AC2-4FF3-463E-8886-A6A0A3ACDF9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09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01A68-3CF3-4A5F-9D19-7B8F255A26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4246B0-7984-45DC-82AF-569A98DF55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8B411-DE76-4F5F-B6E5-30EF45AA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BA2C4-8505-4E91-83F7-047A44EF2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81C2A4-7E8F-4687-A554-8EB16B1C9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815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7F3B6-1F20-4DD6-93B9-BDA17C252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6E5FC-0A48-478C-9156-8EFD5E131D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15C5B-0B24-4582-B6D6-938591B88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885758-10C4-44DB-8A58-5C4FD75D9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94050-6BDD-4A71-A85F-D8DD4D16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33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CE246E-0ADE-44A2-880F-DD66313BE3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A73B16-DD03-43C4-B8EB-D05F0DF50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D545A-8248-4FB6-B34B-8FFFA1674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B96B6-BE6F-4E8E-9257-D071B25C6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552E7-B3EA-44AD-8B1C-461577465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15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418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066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467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599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461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8887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6250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421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CDE2-DC3A-4E92-A557-277839398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6345E3-E6E6-4C7C-922F-8186B623F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582FB-3F7F-41F1-830C-1E0D7575F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F82145-CC3B-4E93-B7EA-A8C14DCA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6D752-ED48-41E8-BA5F-013B0A50A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7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5965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614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74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30" y="1122400"/>
            <a:ext cx="9144173" cy="2387680"/>
          </a:xfrm>
          <a:prstGeom prst="rect">
            <a:avLst/>
          </a:prstGeom>
        </p:spPr>
        <p:txBody>
          <a:bodyPr anchor="b"/>
          <a:lstStyle>
            <a:lvl1pPr algn="ctr"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30" y="3602159"/>
            <a:ext cx="9144173" cy="165581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1"/>
            </a:lvl1pPr>
            <a:lvl2pPr marL="342960" indent="0" algn="ctr">
              <a:buNone/>
              <a:defRPr sz="1499"/>
            </a:lvl2pPr>
            <a:lvl3pPr marL="685921" indent="0" algn="ctr">
              <a:buNone/>
              <a:defRPr sz="1349"/>
            </a:lvl3pPr>
            <a:lvl4pPr marL="1028881" indent="0" algn="ctr">
              <a:buNone/>
              <a:defRPr sz="1199"/>
            </a:lvl4pPr>
            <a:lvl5pPr marL="1371495" indent="0" algn="ctr">
              <a:buNone/>
              <a:defRPr sz="1199"/>
            </a:lvl5pPr>
            <a:lvl6pPr marL="1714456" indent="0" algn="ctr">
              <a:buNone/>
              <a:defRPr sz="1199"/>
            </a:lvl6pPr>
            <a:lvl7pPr marL="2057416" indent="0" algn="ctr">
              <a:buNone/>
              <a:defRPr sz="1199"/>
            </a:lvl7pPr>
            <a:lvl8pPr marL="2400376" indent="0" algn="ctr">
              <a:buNone/>
              <a:defRPr sz="1199"/>
            </a:lvl8pPr>
            <a:lvl9pPr marL="2743337" indent="0" algn="ctr">
              <a:buNone/>
              <a:defRPr sz="1199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944115249"/>
      </p:ext>
    </p:extLst>
  </p:cSld>
  <p:clrMapOvr>
    <a:masterClrMapping/>
  </p:clrMapOvr>
  <p:transition advClick="0" advTm="3000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58488166"/>
      </p:ext>
    </p:extLst>
  </p:cSld>
  <p:clrMapOvr>
    <a:masterClrMapping/>
  </p:clrMapOvr>
  <p:transition advClick="0" advTm="3000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6" y="1709796"/>
            <a:ext cx="10515799" cy="2852833"/>
          </a:xfrm>
          <a:prstGeom prst="rect">
            <a:avLst/>
          </a:prstGeom>
        </p:spPr>
        <p:txBody>
          <a:bodyPr anchor="b"/>
          <a:lstStyle>
            <a:lvl1pPr>
              <a:defRPr sz="449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6" y="4589618"/>
            <a:ext cx="10515799" cy="15002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1pPr>
            <a:lvl2pPr marL="342960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921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881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4pPr>
            <a:lvl5pPr marL="1371495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5pPr>
            <a:lvl6pPr marL="171445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6pPr>
            <a:lvl7pPr marL="205741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7pPr>
            <a:lvl8pPr marL="2400376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8pPr>
            <a:lvl9pPr marL="2743337" indent="0">
              <a:buNone/>
              <a:defRPr sz="1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299244855"/>
      </p:ext>
    </p:extLst>
  </p:cSld>
  <p:clrMapOvr>
    <a:masterClrMapping/>
  </p:clrMapOvr>
  <p:transition advClick="0" advTm="3000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318" y="1825686"/>
            <a:ext cx="5181697" cy="43514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651281809"/>
      </p:ext>
    </p:extLst>
  </p:cSld>
  <p:clrMapOvr>
    <a:masterClrMapping/>
  </p:clrMapOvr>
  <p:transition advClick="0" advTm="3000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4" y="365139"/>
            <a:ext cx="10515799" cy="132560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8" y="1778497"/>
            <a:ext cx="4873665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8" y="2665468"/>
            <a:ext cx="4873665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57" y="1778497"/>
            <a:ext cx="4897668" cy="823940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1"/>
            </a:lvl1pPr>
            <a:lvl2pPr marL="342960" indent="0">
              <a:buNone/>
              <a:defRPr sz="1801"/>
            </a:lvl2pPr>
            <a:lvl3pPr marL="685921" indent="0">
              <a:buNone/>
              <a:defRPr sz="1499"/>
            </a:lvl3pPr>
            <a:lvl4pPr marL="1028881" indent="0">
              <a:buNone/>
              <a:defRPr sz="1349"/>
            </a:lvl4pPr>
            <a:lvl5pPr marL="1371495" indent="0">
              <a:buNone/>
              <a:defRPr sz="1349"/>
            </a:lvl5pPr>
            <a:lvl6pPr marL="1714456" indent="0">
              <a:buNone/>
              <a:defRPr sz="1349"/>
            </a:lvl6pPr>
            <a:lvl7pPr marL="2057416" indent="0">
              <a:buNone/>
              <a:defRPr sz="1349"/>
            </a:lvl7pPr>
            <a:lvl8pPr marL="2400376" indent="0">
              <a:buNone/>
              <a:defRPr sz="1349"/>
            </a:lvl8pPr>
            <a:lvl9pPr marL="2743337" indent="0">
              <a:buNone/>
              <a:defRPr sz="13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57" y="2665468"/>
            <a:ext cx="4897668" cy="35244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20072373"/>
      </p:ext>
    </p:extLst>
  </p:cSld>
  <p:clrMapOvr>
    <a:masterClrMapping/>
  </p:clrMapOvr>
  <p:transition advClick="0" advTm="3000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01805613"/>
      </p:ext>
    </p:extLst>
  </p:cSld>
  <p:clrMapOvr>
    <a:masterClrMapping/>
  </p:clrMapOvr>
  <p:transition advClick="0" advTm="3000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827900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11DAD-F869-4925-95D5-7655AD2CE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C5F89-4F2F-48B0-9E30-A5A2A9BB6C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482653-7135-4D99-AFED-19EC6A56A3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D1660-FFB0-4248-8D0D-F47461F46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9274E-7841-4307-A424-7444BF641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9950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3932311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87" y="987458"/>
            <a:ext cx="6172317" cy="487378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1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3932311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99"/>
            </a:lvl1pPr>
            <a:lvl2pPr marL="342960" indent="0">
              <a:buNone/>
              <a:defRPr sz="1049"/>
            </a:lvl2pPr>
            <a:lvl3pPr marL="685921" indent="0">
              <a:buNone/>
              <a:defRPr sz="899"/>
            </a:lvl3pPr>
            <a:lvl4pPr marL="1028881" indent="0">
              <a:buNone/>
              <a:defRPr sz="749"/>
            </a:lvl4pPr>
            <a:lvl5pPr marL="1371495" indent="0">
              <a:buNone/>
              <a:defRPr sz="749"/>
            </a:lvl5pPr>
            <a:lvl6pPr marL="1714456" indent="0">
              <a:buNone/>
              <a:defRPr sz="749"/>
            </a:lvl6pPr>
            <a:lvl7pPr marL="2057416" indent="0">
              <a:buNone/>
              <a:defRPr sz="749"/>
            </a:lvl7pPr>
            <a:lvl8pPr marL="2400376" indent="0">
              <a:buNone/>
              <a:defRPr sz="749"/>
            </a:lvl8pPr>
            <a:lvl9pPr marL="2743337" indent="0">
              <a:buNone/>
              <a:defRPr sz="7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796591376"/>
      </p:ext>
    </p:extLst>
  </p:cSld>
  <p:clrMapOvr>
    <a:masterClrMapping/>
  </p:clrMapOvr>
  <p:transition advClick="0" advTm="3000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5" y="457217"/>
            <a:ext cx="4165428" cy="1600253"/>
          </a:xfrm>
          <a:prstGeom prst="rect">
            <a:avLst/>
          </a:prstGeom>
        </p:spPr>
        <p:txBody>
          <a:bodyPr anchor="b"/>
          <a:lstStyle>
            <a:lvl1pPr>
              <a:defRPr sz="240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87" y="457217"/>
            <a:ext cx="6172317" cy="54040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1"/>
            </a:lvl1pPr>
            <a:lvl2pPr marL="342960" indent="0">
              <a:buNone/>
              <a:defRPr sz="2101"/>
            </a:lvl2pPr>
            <a:lvl3pPr marL="685921" indent="0">
              <a:buNone/>
              <a:defRPr sz="1801"/>
            </a:lvl3pPr>
            <a:lvl4pPr marL="1028881" indent="0">
              <a:buNone/>
              <a:defRPr sz="1499"/>
            </a:lvl4pPr>
            <a:lvl5pPr marL="1371495" indent="0">
              <a:buNone/>
              <a:defRPr sz="1499"/>
            </a:lvl5pPr>
            <a:lvl6pPr marL="1714456" indent="0">
              <a:buNone/>
              <a:defRPr sz="1499"/>
            </a:lvl6pPr>
            <a:lvl7pPr marL="2057416" indent="0">
              <a:buNone/>
              <a:defRPr sz="1499"/>
            </a:lvl7pPr>
            <a:lvl8pPr marL="2400376" indent="0">
              <a:buNone/>
              <a:defRPr sz="1499"/>
            </a:lvl8pPr>
            <a:lvl9pPr marL="2743337" indent="0">
              <a:buNone/>
              <a:defRPr sz="14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5" y="2057469"/>
            <a:ext cx="4165428" cy="38117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99"/>
            </a:lvl1pPr>
            <a:lvl2pPr marL="342960" indent="0">
              <a:buNone/>
              <a:defRPr sz="1349"/>
            </a:lvl2pPr>
            <a:lvl3pPr marL="685921" indent="0">
              <a:buNone/>
              <a:defRPr sz="1199"/>
            </a:lvl3pPr>
            <a:lvl4pPr marL="1028881" indent="0">
              <a:buNone/>
              <a:defRPr sz="1049"/>
            </a:lvl4pPr>
            <a:lvl5pPr marL="1371495" indent="0">
              <a:buNone/>
              <a:defRPr sz="1049"/>
            </a:lvl5pPr>
            <a:lvl6pPr marL="1714456" indent="0">
              <a:buNone/>
              <a:defRPr sz="1049"/>
            </a:lvl6pPr>
            <a:lvl7pPr marL="2057416" indent="0">
              <a:buNone/>
              <a:defRPr sz="1049"/>
            </a:lvl7pPr>
            <a:lvl8pPr marL="2400376" indent="0">
              <a:buNone/>
              <a:defRPr sz="1049"/>
            </a:lvl8pPr>
            <a:lvl9pPr marL="2743337" indent="0">
              <a:buNone/>
              <a:defRPr sz="1049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96420465"/>
      </p:ext>
    </p:extLst>
  </p:cSld>
  <p:clrMapOvr>
    <a:masterClrMapping/>
  </p:clrMapOvr>
  <p:transition advClick="0" advTm="3000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227" y="198996"/>
            <a:ext cx="5980067" cy="82723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32227" y="1158128"/>
            <a:ext cx="5980067" cy="3275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337883712"/>
      </p:ext>
    </p:extLst>
  </p:cSld>
  <p:clrMapOvr>
    <a:masterClrMapping/>
  </p:clrMapOvr>
  <p:transition advClick="0" advTm="3000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5066" y="365138"/>
            <a:ext cx="2628949" cy="5812032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7" y="365138"/>
            <a:ext cx="7734447" cy="581203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22743367"/>
      </p:ext>
    </p:extLst>
  </p:cSld>
  <p:clrMapOvr>
    <a:masterClrMapping/>
  </p:clrMapOvr>
  <p:transition advClick="0" advTm="3000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8" y="1825687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8" y="4076838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10895368"/>
      </p:ext>
    </p:extLst>
  </p:cSld>
  <p:clrMapOvr>
    <a:masterClrMapping/>
  </p:clrMapOvr>
  <p:transition advClick="0" advTm="3000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主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79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1" y="277813"/>
            <a:ext cx="109728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EAFFA7-C313-4C30-88AC-AD3ABC9A0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4EE2F-0824-477E-A9A0-44C75B6DD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1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635">
              <a:solidFill>
                <a:srgbClr val="00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51253-0F39-4CB0-B581-EB78E4B5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 defTabSz="498348" fontAlgn="base">
              <a:spcBef>
                <a:spcPct val="0"/>
              </a:spcBef>
              <a:spcAft>
                <a:spcPct val="0"/>
              </a:spcAft>
              <a:defRPr/>
            </a:pPr>
            <a:fld id="{3D505CB2-7C21-4A37-9DC8-979760A0EFB0}" type="slidenum">
              <a:rPr lang="en-US" altLang="en-US" sz="1635" smtClean="0">
                <a:solidFill>
                  <a:srgbClr val="000000"/>
                </a:solidFill>
              </a:rPr>
              <a:pPr defTabSz="498348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635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3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75B72-A628-405F-929B-C37F6C04D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4CED9-1365-4CB7-8FC8-E5D10833A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BA08D-CD47-499C-B951-2452D27786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F6E9B1-BF39-4BDC-B135-E60CC4344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17076-FAB0-424A-B27B-6222CEF23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25C680-360C-41AB-9EDD-82C9EE5C7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12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6E21-E779-4ED0-9C56-2E6390319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3E061D-4852-401D-8D97-331879E42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C69C5F-C47A-4DE5-9D8A-370205FBF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A0053-4DC2-4306-938B-9E33C514B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208A5C-AE1B-477D-A5F8-C3B3BDA05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507D1-E21D-4246-8292-5C79A4BE2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DA5D02-3416-487C-A6DB-49F7A8668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E5A274-BD6E-4AB6-ABF9-803038A3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6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DC336-E59C-4F65-87AC-F8031AAD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435A88-135F-4298-A460-A3837E3AC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24F298-27B3-4D05-8B41-6483C13D7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7419A-2C7D-4701-A934-E29C60BB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3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AC8FC-214D-4413-9310-2AFD101D5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825A79-53CA-4611-9DB4-D61F8D60F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084903-1B66-4DE2-9E87-E1B47B273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844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21A06-0059-49C2-BFAD-4C5357206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44BA9-31E6-475D-94F3-D5A85A2AC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7B6E0E-77C5-4836-A35C-996706E26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F9388-C101-4CA2-920B-F88E63F9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695D9-F142-4FDC-86EF-07794071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EE0C4-4951-4765-87AA-4E1A387F6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1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1D809-B240-457B-801F-39995FE0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9BB968-73D8-45A4-AC25-59116C21D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9089-B590-45D1-84C7-B544E7B13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BD122E-9CAF-4D54-84CA-4080B56C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E715D-DC5F-4048-B7D0-F6D8AE1EC37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D86B6A-51E5-42C7-AA7D-029460C2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07281A-63AE-430B-A29E-F400F73D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135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71261FF-E268-4032-A48A-1078817BBE6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5" b="3808"/>
          <a:stretch>
            <a:fillRect/>
          </a:stretch>
        </p:blipFill>
        <p:spPr bwMode="auto">
          <a:xfrm>
            <a:off x="-34241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7CA218-4651-4AE5-985F-D459667FF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C51E6-D95B-409F-9FAB-1740742FB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78FAE6-5647-4345-B346-5CD6BD476B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E715D-DC5F-4048-B7D0-F6D8AE1EC379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5DA10-E7E2-476B-8019-7E0AECD5A0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E223C-0624-4ECD-9576-F3C492BB34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C466C-ADAD-4301-A23C-E882449819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1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4E1F0-EE3E-4C73-BB9C-6C02ABF519C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5B926-031B-4BFA-B398-794CE1F407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152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55" y="1151"/>
            <a:ext cx="12189692" cy="685570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082" y="274597"/>
            <a:ext cx="10973839" cy="11431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8505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</p:sldLayoutIdLst>
  <p:transition advClick="0" advTm="3000">
    <p:random/>
  </p:transition>
  <p:hf sldNum="0" hdr="0"/>
  <p:txStyles>
    <p:titleStyle>
      <a:lvl1pPr marL="0" lvl="0" indent="0" algn="ctr" defTabSz="81777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24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6276" lvl="0" indent="-3062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34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4464" lvl="1" indent="-25609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7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1959" lvl="2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26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31020" lvl="3" indent="-204876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9389" lvl="4" indent="-204184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0457" lvl="5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9631" lvl="6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8805" lvl="7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7979" lvl="8" indent="-124587" algn="l" defTabSz="81777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799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981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9174" lvl="1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8348" lvl="2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7522" lvl="3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6696" lvl="4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5870" lvl="5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5044" lvl="6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4218" lvl="7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3392" lvl="8" indent="0" algn="l" defTabSz="49834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3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677676" y="482080"/>
            <a:ext cx="6836649" cy="1214048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4249508" y="715619"/>
            <a:ext cx="4613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A. KHỞI ĐỘNG</a:t>
            </a:r>
          </a:p>
        </p:txBody>
      </p:sp>
      <p:pic>
        <p:nvPicPr>
          <p:cNvPr id="8" name="Picture 2" descr="College Life Work Sticker">
            <a:extLst>
              <a:ext uri="{FF2B5EF4-FFF2-40B4-BE49-F238E27FC236}">
                <a16:creationId xmlns:a16="http://schemas.microsoft.com/office/drawing/2014/main" id="{2F6C815C-790C-48A4-B4E5-7FAEBE14BC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0363"/>
            <a:ext cx="4987637" cy="49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7636" y="2661314"/>
            <a:ext cx="668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553570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028"/>
          <a:stretch/>
        </p:blipFill>
        <p:spPr>
          <a:xfrm>
            <a:off x="1637211" y="-62726"/>
            <a:ext cx="10554789" cy="690531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0" y="742238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-30479" y="3757751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-10886" y="4511042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-8707" y="5264333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-34835" y="6017624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-47898" y="6783978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0" y="3010987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-10886" y="2216167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0" y="1517468"/>
            <a:ext cx="1750424" cy="13063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740793" y="97601"/>
            <a:ext cx="6841040" cy="100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9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2021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345728" y="868310"/>
            <a:ext cx="2075312" cy="9164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tả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25699" y="1586767"/>
            <a:ext cx="2210863" cy="1006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131586" y="2622275"/>
            <a:ext cx="101294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giận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xuống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hận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35291" y="3389933"/>
            <a:ext cx="105828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Cô-rét-ti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ý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chạm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khuỷu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tay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tôi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68790" y="4127290"/>
            <a:ext cx="10522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nhìn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thấy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vui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sứt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chắc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vì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81977" y="4890773"/>
            <a:ext cx="10769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cậu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vác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củi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Bỗng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tôi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muốn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xin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35291" y="5644064"/>
            <a:ext cx="80953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lỗi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Cô-rét-ti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nhưng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đủ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 can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đảm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71881" y="6397355"/>
            <a:ext cx="4451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L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47722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1862787" y="2483306"/>
            <a:ext cx="8466425" cy="1503462"/>
            <a:chOff x="1228359" y="2564607"/>
            <a:chExt cx="9735282" cy="17287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476505" y="2825961"/>
              <a:ext cx="9238992" cy="955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C.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122" name="Picture 2" descr="Bored Test Sticker">
            <a:extLst>
              <a:ext uri="{FF2B5EF4-FFF2-40B4-BE49-F238E27FC236}">
                <a16:creationId xmlns:a16="http://schemas.microsoft.com/office/drawing/2014/main" id="{02A95F8D-A4B0-418E-88C2-C54F3DCF5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716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Work Teacher Sticker">
            <a:extLst>
              <a:ext uri="{FF2B5EF4-FFF2-40B4-BE49-F238E27FC236}">
                <a16:creationId xmlns:a16="http://schemas.microsoft.com/office/drawing/2014/main" id="{BE96B2C2-DA29-4242-AE4D-D37477A62A3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151695">
            <a:off x="9217708" y="7001375"/>
            <a:ext cx="2155212" cy="215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752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Bored Test Sticker">
            <a:extLst>
              <a:ext uri="{FF2B5EF4-FFF2-40B4-BE49-F238E27FC236}">
                <a16:creationId xmlns:a16="http://schemas.microsoft.com/office/drawing/2014/main" id="{CAE1CABF-134D-4F46-9088-735FE5F795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76707" y="3822566"/>
            <a:ext cx="3035433" cy="303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90;p14"/>
          <p:cNvSpPr txBox="1">
            <a:spLocks/>
          </p:cNvSpPr>
          <p:nvPr/>
        </p:nvSpPr>
        <p:spPr>
          <a:xfrm>
            <a:off x="584797" y="70340"/>
            <a:ext cx="1105437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FF0000"/>
              </a:buClr>
              <a:buFont typeface="Calibri"/>
              <a:buNone/>
            </a:pP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 2: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Tìm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từ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chứa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tiếng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Calibri"/>
              </a:rPr>
              <a:t>:</a:t>
            </a:r>
          </a:p>
        </p:txBody>
      </p:sp>
      <p:sp>
        <p:nvSpPr>
          <p:cNvPr id="22" name="Google Shape;91;p14"/>
          <p:cNvSpPr txBox="1">
            <a:spLocks/>
          </p:cNvSpPr>
          <p:nvPr/>
        </p:nvSpPr>
        <p:spPr>
          <a:xfrm>
            <a:off x="3221513" y="864112"/>
            <a:ext cx="6738424" cy="91018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uêch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nguệch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ngoạc</a:t>
            </a:r>
            <a:r>
              <a:rPr lang="en-US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21512" y="3451310"/>
            <a:ext cx="491512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uyu</a:t>
            </a:r>
            <a:r>
              <a:rPr lang="en-US" sz="3200" b="1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ngã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khuỵu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24" name="Google Shape;91;p14"/>
          <p:cNvSpPr txBox="1">
            <a:spLocks/>
          </p:cNvSpPr>
          <p:nvPr/>
        </p:nvSpPr>
        <p:spPr>
          <a:xfrm>
            <a:off x="3221512" y="1657883"/>
            <a:ext cx="9143989" cy="14932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Rỗng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tuếch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tuệch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tuệch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toạc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khuếch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huếch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hoác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91;p14"/>
          <p:cNvSpPr txBox="1">
            <a:spLocks/>
          </p:cNvSpPr>
          <p:nvPr/>
        </p:nvSpPr>
        <p:spPr>
          <a:xfrm>
            <a:off x="3291861" y="4040725"/>
            <a:ext cx="9143989" cy="149327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Khuỷu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khuỷu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khúc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khuỷu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2609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2732511" y="271783"/>
            <a:ext cx="6640661" cy="1179245"/>
            <a:chOff x="485700" y="4506637"/>
            <a:chExt cx="4765625" cy="1022225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561425" y="458926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485700" y="4506637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18446-7514-42CA-AADC-58945FD9B2E5}"/>
              </a:ext>
            </a:extLst>
          </p:cNvPr>
          <p:cNvSpPr txBox="1"/>
          <p:nvPr/>
        </p:nvSpPr>
        <p:spPr>
          <a:xfrm>
            <a:off x="1175598" y="2442164"/>
            <a:ext cx="104795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Nghe-viết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3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Ai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lỗi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?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chứa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uêch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uyu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lẫn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s/x,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ăn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ăng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001013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Bored Test Sticker">
            <a:extLst>
              <a:ext uri="{FF2B5EF4-FFF2-40B4-BE49-F238E27FC236}">
                <a16:creationId xmlns:a16="http://schemas.microsoft.com/office/drawing/2014/main" id="{CAE1CABF-134D-4F46-9088-735FE5F795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6475" y="3132410"/>
            <a:ext cx="3704327" cy="3704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302171" y="231464"/>
            <a:ext cx="11567538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vi-VN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chọn chữ nào trong ngoặc đơn để điền vào chỗ trống ?</a:t>
            </a:r>
            <a:br>
              <a:rPr lang="vi-VN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endParaRPr lang="vi-VN" sz="3600" b="1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8391" y="1395682"/>
            <a:ext cx="104075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a, </a:t>
            </a:r>
          </a:p>
          <a:p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(</a:t>
            </a:r>
            <a:r>
              <a:rPr lang="en-US" sz="36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sấu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: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…....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.......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(</a:t>
            </a:r>
            <a:r>
              <a:rPr lang="en-US" sz="36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sẻ</a:t>
            </a:r>
            <a:r>
              <a:rPr lang="en-US" sz="36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xẻ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: san 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.......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 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......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gỗ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(</a:t>
            </a:r>
            <a:r>
              <a:rPr lang="en-US" sz="36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sắn</a:t>
            </a:r>
            <a:r>
              <a:rPr lang="en-US" sz="36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xắn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: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…....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áo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b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</a:t>
            </a:r>
          </a:p>
          <a:p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(</a:t>
            </a:r>
            <a:r>
              <a:rPr lang="en-US" sz="36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căn</a:t>
            </a:r>
            <a:r>
              <a:rPr lang="en-US" sz="36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căng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: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kiêu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….......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 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......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(</a:t>
            </a:r>
            <a:r>
              <a:rPr lang="en-US" sz="36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nhằn</a:t>
            </a:r>
            <a:r>
              <a:rPr lang="en-US" sz="36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nhằng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: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nhọc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…........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lằng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..........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  (</a:t>
            </a:r>
            <a:r>
              <a:rPr lang="en-US" sz="36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vắn</a:t>
            </a:r>
            <a:r>
              <a:rPr lang="en-US" sz="3600" i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i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vắng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 :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.........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 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…....</a:t>
            </a:r>
            <a:r>
              <a:rPr lang="en-US" sz="36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tắt</a:t>
            </a:r>
            <a:endParaRPr lang="en-US" sz="360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9086" y="1892351"/>
            <a:ext cx="103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sấu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89282" y="1892351"/>
            <a:ext cx="103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xấu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41270" y="2437808"/>
            <a:ext cx="103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sẻ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84082" y="2437807"/>
            <a:ext cx="102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xẻ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114700" y="2983265"/>
            <a:ext cx="103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xắn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68030" y="2999307"/>
            <a:ext cx="1031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sắn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360860" y="4629325"/>
            <a:ext cx="1642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căng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43223" y="4661409"/>
            <a:ext cx="1085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căn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31018" y="5174781"/>
            <a:ext cx="1642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nhằn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44652" y="5174780"/>
            <a:ext cx="1642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nhằng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35545" y="5710404"/>
            <a:ext cx="1642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vắng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43223" y="5718064"/>
            <a:ext cx="1642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vắn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91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1728773" y="369089"/>
            <a:ext cx="8366203" cy="4255879"/>
            <a:chOff x="-764163" y="2627506"/>
            <a:chExt cx="12934910" cy="6591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-764163" y="2627506"/>
              <a:ext cx="12934910" cy="1845827"/>
              <a:chOff x="-489680" y="4543830"/>
              <a:chExt cx="6331909" cy="1091431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-448980" y="4764409"/>
                <a:ext cx="6291209" cy="870852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-489680" y="4543830"/>
                <a:ext cx="6173158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90858" y="7931650"/>
              <a:ext cx="11655590" cy="128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nối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122" name="Picture 2" descr="Bored Test Sticker">
            <a:extLst>
              <a:ext uri="{FF2B5EF4-FFF2-40B4-BE49-F238E27FC236}">
                <a16:creationId xmlns:a16="http://schemas.microsoft.com/office/drawing/2014/main" id="{02A95F8D-A4B0-418E-88C2-C54F3DCF5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716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15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1728773" y="369089"/>
            <a:ext cx="8366203" cy="4255879"/>
            <a:chOff x="-764163" y="2627506"/>
            <a:chExt cx="12934910" cy="659111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-764163" y="2627506"/>
              <a:ext cx="12934910" cy="1845827"/>
              <a:chOff x="-489680" y="4543830"/>
              <a:chExt cx="6331909" cy="1091431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-448980" y="4764409"/>
                <a:ext cx="6291209" cy="870852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-489680" y="4543830"/>
                <a:ext cx="6173158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90858" y="7931650"/>
              <a:ext cx="11655590" cy="12869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,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kumimoji="0" lang="en-US" sz="4800" b="1" i="0" u="none" strike="noStrike" kern="1200" cap="none" spc="0" normalizeH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800" b="1" i="0" u="none" strike="noStrike" kern="1200" cap="none" spc="0" normalizeH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nối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5122" name="Picture 2" descr="Bored Test Sticker">
            <a:extLst>
              <a:ext uri="{FF2B5EF4-FFF2-40B4-BE49-F238E27FC236}">
                <a16:creationId xmlns:a16="http://schemas.microsoft.com/office/drawing/2014/main" id="{02A95F8D-A4B0-418E-88C2-C54F3DCF5C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716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36577" y="3055309"/>
            <a:ext cx="840566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i="1" noProof="0" dirty="0" err="1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</a:t>
            </a:r>
            <a:r>
              <a:rPr lang="en-US" sz="4800" b="1" i="1" noProof="0" dirty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noProof="0" dirty="0" err="1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giáo</a:t>
            </a:r>
            <a:r>
              <a:rPr lang="en-US" sz="4800" b="1" i="1" noProof="0" dirty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noProof="0" dirty="0" err="1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</a:t>
            </a:r>
            <a:r>
              <a:rPr lang="en-US" sz="4800" b="1" i="1" noProof="0" dirty="0">
                <a:solidFill>
                  <a:srgbClr val="44546A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hon.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1175598" y="429026"/>
            <a:ext cx="96489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kết</a:t>
            </a:r>
            <a:r>
              <a:rPr lang="en-US" sz="4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nối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2338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组合 131"/>
          <p:cNvGrpSpPr/>
          <p:nvPr/>
        </p:nvGrpSpPr>
        <p:grpSpPr>
          <a:xfrm rot="1294943" flipH="1">
            <a:off x="8594499" y="1022523"/>
            <a:ext cx="378299" cy="361431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33" name="心形 13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4" name="心形 13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5" name="心形 13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6" name="心形 13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37" name="心形 13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 rot="288855" flipH="1">
            <a:off x="7013770" y="1059591"/>
            <a:ext cx="375422" cy="358682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39" name="心形 13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0" name="心形 13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1" name="心形 14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2" name="心形 14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43" name="心形 14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186" name="组合 185"/>
          <p:cNvGrpSpPr/>
          <p:nvPr/>
        </p:nvGrpSpPr>
        <p:grpSpPr>
          <a:xfrm rot="616736" flipH="1">
            <a:off x="9120867" y="1083075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87" name="心形 18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8" name="心形 18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89" name="心形 18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0" name="心形 18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191" name="心形 19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58" name="组合 257"/>
          <p:cNvGrpSpPr/>
          <p:nvPr/>
        </p:nvGrpSpPr>
        <p:grpSpPr>
          <a:xfrm rot="616736" flipH="1">
            <a:off x="9174924" y="1771011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59" name="心形 258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0" name="心形 259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1" name="心形 260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2" name="心形 261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63" name="心形 262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0" name="组合 269"/>
          <p:cNvGrpSpPr/>
          <p:nvPr/>
        </p:nvGrpSpPr>
        <p:grpSpPr>
          <a:xfrm rot="616736" flipH="1">
            <a:off x="6649113" y="1463688"/>
            <a:ext cx="289287" cy="276389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271" name="心形 27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2" name="心形 27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3" name="心形 27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4" name="心形 27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5" name="心形 27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82" name="组合 281"/>
          <p:cNvGrpSpPr/>
          <p:nvPr/>
        </p:nvGrpSpPr>
        <p:grpSpPr>
          <a:xfrm rot="616736" flipH="1">
            <a:off x="7125365" y="1682904"/>
            <a:ext cx="529271" cy="505672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83" name="心形 282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4" name="心形 283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5" name="心形 284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6" name="心形 285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7" name="心形 286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276" name="组合 275"/>
          <p:cNvGrpSpPr/>
          <p:nvPr/>
        </p:nvGrpSpPr>
        <p:grpSpPr>
          <a:xfrm rot="616736" flipH="1">
            <a:off x="8842500" y="2187354"/>
            <a:ext cx="289287" cy="276389"/>
            <a:chOff x="3425492" y="836712"/>
            <a:chExt cx="850149" cy="812194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277" name="心形 27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8" name="心形 27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79" name="心形 27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0" name="心形 27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281" name="心形 28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95" name="图片 29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92" y="655488"/>
            <a:ext cx="3284858" cy="1633031"/>
          </a:xfrm>
          <a:prstGeom prst="rect">
            <a:avLst/>
          </a:prstGeom>
          <a:noFill/>
        </p:spPr>
      </p:pic>
      <p:sp>
        <p:nvSpPr>
          <p:cNvPr id="298" name="云形 297"/>
          <p:cNvSpPr/>
          <p:nvPr/>
        </p:nvSpPr>
        <p:spPr>
          <a:xfrm>
            <a:off x="9424399" y="980367"/>
            <a:ext cx="1130901" cy="763811"/>
          </a:xfrm>
          <a:prstGeom prst="cloud">
            <a:avLst/>
          </a:prstGeom>
          <a:solidFill>
            <a:srgbClr val="FFFFFF"/>
          </a:solidFill>
          <a:ln w="12700" cap="flat" cmpd="sng" algn="ctr">
            <a:solidFill>
              <a:srgbClr val="569A05"/>
            </a:solidFill>
            <a:prstDash val="solid"/>
            <a:miter lim="800000"/>
          </a:ln>
          <a:effectLst/>
        </p:spPr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444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grpSp>
        <p:nvGrpSpPr>
          <p:cNvPr id="320" name="组合 319"/>
          <p:cNvGrpSpPr/>
          <p:nvPr/>
        </p:nvGrpSpPr>
        <p:grpSpPr>
          <a:xfrm rot="20591276" flipH="1">
            <a:off x="2717192" y="1075828"/>
            <a:ext cx="449025" cy="429005"/>
            <a:chOff x="3425492" y="836712"/>
            <a:chExt cx="850149" cy="81219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21" name="心形 320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2" name="心形 321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3" name="心形 322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4" name="心形 323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5" name="心形 324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grpSp>
        <p:nvGrpSpPr>
          <p:cNvPr id="326" name="组合 325"/>
          <p:cNvGrpSpPr/>
          <p:nvPr/>
        </p:nvGrpSpPr>
        <p:grpSpPr>
          <a:xfrm rot="616736" flipH="1">
            <a:off x="3998861" y="997638"/>
            <a:ext cx="289287" cy="276389"/>
            <a:chOff x="3425492" y="836712"/>
            <a:chExt cx="850149" cy="812194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327" name="心形 32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8" name="心形 32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29" name="心形 32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0" name="心形 32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1" name="心形 33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pic>
        <p:nvPicPr>
          <p:cNvPr id="289" name="图片 28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09" y="2879170"/>
            <a:ext cx="5547583" cy="3173402"/>
          </a:xfrm>
          <a:prstGeom prst="rect">
            <a:avLst/>
          </a:prstGeom>
        </p:spPr>
      </p:pic>
      <p:grpSp>
        <p:nvGrpSpPr>
          <p:cNvPr id="336" name="组合 335"/>
          <p:cNvGrpSpPr/>
          <p:nvPr/>
        </p:nvGrpSpPr>
        <p:grpSpPr>
          <a:xfrm rot="616736" flipH="1">
            <a:off x="3521431" y="1580761"/>
            <a:ext cx="411430" cy="393086"/>
            <a:chOff x="3425492" y="836712"/>
            <a:chExt cx="850149" cy="812194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337" name="心形 336"/>
            <p:cNvSpPr/>
            <p:nvPr/>
          </p:nvSpPr>
          <p:spPr>
            <a:xfrm>
              <a:off x="3719285" y="83671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8" name="心形 337"/>
            <p:cNvSpPr/>
            <p:nvPr/>
          </p:nvSpPr>
          <p:spPr>
            <a:xfrm rot="4320000">
              <a:off x="3927402" y="982362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39" name="心形 338"/>
            <p:cNvSpPr/>
            <p:nvPr/>
          </p:nvSpPr>
          <p:spPr>
            <a:xfrm rot="-4320000">
              <a:off x="3497079" y="980161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0" name="心形 339"/>
            <p:cNvSpPr/>
            <p:nvPr/>
          </p:nvSpPr>
          <p:spPr>
            <a:xfrm rot="8640000">
              <a:off x="3846320" y="122908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  <p:sp>
          <p:nvSpPr>
            <p:cNvPr id="341" name="心形 340"/>
            <p:cNvSpPr/>
            <p:nvPr/>
          </p:nvSpPr>
          <p:spPr>
            <a:xfrm rot="-8640000">
              <a:off x="3580959" y="1218890"/>
              <a:ext cx="276651" cy="419826"/>
            </a:xfrm>
            <a:prstGeom prst="heart">
              <a:avLst/>
            </a:prstGeom>
            <a:grpFill/>
            <a:ln>
              <a:noFill/>
            </a:ln>
            <a:scene3d>
              <a:camera prst="orthographicFront"/>
              <a:lightRig rig="threePt" dir="t"/>
            </a:scene3d>
            <a:sp3d contourW="12700">
              <a:bevelT w="152400" h="50800" prst="softRound"/>
              <a:contourClr>
                <a:schemeClr val="bg1">
                  <a:lumMod val="50000"/>
                </a:schemeClr>
              </a:contourClr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78622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444">
                <a:solidFill>
                  <a:prstClr val="white"/>
                </a:solidFill>
                <a:latin typeface="Times New Roman"/>
                <a:ea typeface="微软雅黑"/>
              </a:endParaRPr>
            </a:p>
          </p:txBody>
        </p:sp>
      </p:grpSp>
      <p:sp>
        <p:nvSpPr>
          <p:cNvPr id="346" name="椭圆 345"/>
          <p:cNvSpPr/>
          <p:nvPr/>
        </p:nvSpPr>
        <p:spPr>
          <a:xfrm>
            <a:off x="8289080" y="2176073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349" name="椭圆 348"/>
          <p:cNvSpPr/>
          <p:nvPr/>
        </p:nvSpPr>
        <p:spPr>
          <a:xfrm>
            <a:off x="2898130" y="2304268"/>
            <a:ext cx="389728" cy="384325"/>
          </a:xfrm>
          <a:prstGeom prst="ellipse">
            <a:avLst/>
          </a:prstGeom>
          <a:gradFill flip="none" rotWithShape="1">
            <a:gsLst>
              <a:gs pos="80000">
                <a:schemeClr val="bg1">
                  <a:alpha val="80000"/>
                </a:schemeClr>
              </a:gs>
              <a:gs pos="0">
                <a:schemeClr val="bg1">
                  <a:alpha val="0"/>
                </a:schemeClr>
              </a:gs>
              <a:gs pos="55000">
                <a:srgbClr val="FFFFFF">
                  <a:alpha val="0"/>
                </a:srgb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875" tIns="34007" rIns="67875" bIns="34007" rtlCol="0" anchor="ctr"/>
          <a:lstStyle/>
          <a:p>
            <a:pPr algn="ctr" defTabSz="678622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44" dirty="0">
                <a:solidFill>
                  <a:srgbClr val="FFFFFF"/>
                </a:solidFill>
                <a:latin typeface="Times New Roman"/>
                <a:ea typeface="微软雅黑"/>
              </a:rPr>
              <a:t>           </a:t>
            </a:r>
            <a:endParaRPr lang="zh-CN" altLang="en-US" sz="1444" dirty="0">
              <a:solidFill>
                <a:srgbClr val="FFFFFF"/>
              </a:solidFill>
              <a:latin typeface="Times New Roman"/>
              <a:ea typeface="微软雅黑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20793" y="2197004"/>
            <a:ext cx="7535803" cy="923178"/>
          </a:xfrm>
          <a:prstGeom prst="rect">
            <a:avLst/>
          </a:prstGeom>
          <a:noFill/>
        </p:spPr>
        <p:txBody>
          <a:bodyPr wrap="square" lIns="68657" tIns="34437" rIns="68657" bIns="34437">
            <a:spAutoFit/>
          </a:bodyPr>
          <a:lstStyle/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52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微软雅黑"/>
              <a:cs typeface="Times New Roman" pitchFamily="18" charset="0"/>
            </a:endParaRPr>
          </a:p>
          <a:p>
            <a:pPr algn="ctr" defTabSz="50672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2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微软雅黑"/>
                <a:cs typeface="Times New Roman" pitchFamily="18" charset="0"/>
              </a:rPr>
              <a:t>CHÀO TẠM BIỆT CÁC CON</a:t>
            </a:r>
          </a:p>
        </p:txBody>
      </p:sp>
    </p:spTree>
    <p:extLst>
      <p:ext uri="{BB962C8B-B14F-4D97-AF65-F5344CB8AC3E}">
        <p14:creationId xmlns:p14="http://schemas.microsoft.com/office/powerpoint/2010/main" val="71770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67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75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7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67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7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67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75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675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75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675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675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6500" fill="hold"/>
                                        <p:tgtEl>
                                          <p:spTgt spid="34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65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5E-6 -3.58025E-6 L -2.5E-6 -0.07222 " pathEditMode="relative" rAng="0" ptsTypes="AA">
                                      <p:cBhvr>
                                        <p:cTn id="7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 animBg="1"/>
      <p:bldP spid="3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7EDA15B-F03B-417C-A26F-ABE2B1E63362}"/>
              </a:ext>
            </a:extLst>
          </p:cNvPr>
          <p:cNvGrpSpPr/>
          <p:nvPr/>
        </p:nvGrpSpPr>
        <p:grpSpPr>
          <a:xfrm>
            <a:off x="4193079" y="1058198"/>
            <a:ext cx="6868853" cy="1370126"/>
            <a:chOff x="600650" y="4161180"/>
            <a:chExt cx="4788073" cy="1153642"/>
          </a:xfrm>
        </p:grpSpPr>
        <p:sp>
          <p:nvSpPr>
            <p:cNvPr id="5" name="Google Shape;10;p2">
              <a:extLst>
                <a:ext uri="{FF2B5EF4-FFF2-40B4-BE49-F238E27FC236}">
                  <a16:creationId xmlns:a16="http://schemas.microsoft.com/office/drawing/2014/main" id="{F7845A90-CC5B-422E-9CC5-C96A537E37E9}"/>
                </a:ext>
              </a:extLst>
            </p:cNvPr>
            <p:cNvSpPr/>
            <p:nvPr/>
          </p:nvSpPr>
          <p:spPr>
            <a:xfrm>
              <a:off x="600650" y="4375222"/>
              <a:ext cx="4689900" cy="939600"/>
            </a:xfrm>
            <a:prstGeom prst="rect">
              <a:avLst/>
            </a:prstGeom>
            <a:solidFill>
              <a:srgbClr val="ED7D3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" name="Google Shape;12;p2">
              <a:extLst>
                <a:ext uri="{FF2B5EF4-FFF2-40B4-BE49-F238E27FC236}">
                  <a16:creationId xmlns:a16="http://schemas.microsoft.com/office/drawing/2014/main" id="{FD48011A-1A96-4C78-8AED-FDBA2AF41E7F}"/>
                </a:ext>
              </a:extLst>
            </p:cNvPr>
            <p:cNvSpPr/>
            <p:nvPr/>
          </p:nvSpPr>
          <p:spPr>
            <a:xfrm>
              <a:off x="698823" y="4161180"/>
              <a:ext cx="4689900" cy="939600"/>
            </a:xfrm>
            <a:prstGeom prst="rect">
              <a:avLst/>
            </a:prstGeom>
            <a:solidFill>
              <a:srgbClr val="44546A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2367204E-1221-4DFC-9976-56E40F95EC57}"/>
              </a:ext>
            </a:extLst>
          </p:cNvPr>
          <p:cNvSpPr txBox="1"/>
          <p:nvPr/>
        </p:nvSpPr>
        <p:spPr>
          <a:xfrm>
            <a:off x="6186253" y="1292991"/>
            <a:ext cx="353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2" descr="College Life Work Sticker">
            <a:extLst>
              <a:ext uri="{FF2B5EF4-FFF2-40B4-BE49-F238E27FC236}">
                <a16:creationId xmlns:a16="http://schemas.microsoft.com/office/drawing/2014/main" id="{2F6C815C-790C-48A4-B4E5-7FAEBE14BC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870363"/>
            <a:ext cx="4987637" cy="498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3979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385077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ba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14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9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005961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442178"/>
            <a:ext cx="695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1539115" y="1965398"/>
            <a:ext cx="96808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Cô-rét-ti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khuỷu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cậu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cậu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sứt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cậu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củi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giúp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Bỗng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Cô-rét-ti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nhưng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can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53257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385077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lang="en-US" sz="30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005961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596067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lỗi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1539115" y="2186172"/>
            <a:ext cx="96808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 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Cơn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giận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lắng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xuống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Tôi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bắt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đầu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thấy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hối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hận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Chắc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là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Co-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rét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-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không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cố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ý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chạm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vào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khuỷu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tay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tôi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thật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Tôi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nhìn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cậu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thấy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vai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áo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cậu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sứt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chỉ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chắc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vì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cậu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đã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vác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củi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giúp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mẹ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Bỗng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nhiên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tôi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muốn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xin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lỗi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Cô-rét-ti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,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nhưng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không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đủ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can </a:t>
            </a:r>
            <a:r>
              <a:rPr lang="en-US" sz="2500" b="1" dirty="0" err="1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đảm</a:t>
            </a:r>
            <a:r>
              <a:rPr lang="en-US" sz="2500" b="1" dirty="0">
                <a:solidFill>
                  <a:prstClr val="black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.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892001" y="4766766"/>
            <a:ext cx="46225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Đoạn</a:t>
            </a:r>
            <a:r>
              <a:rPr lang="en-US" sz="25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văn</a:t>
            </a:r>
            <a:r>
              <a:rPr lang="en-US" sz="2500" b="1" noProof="0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nói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điều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gì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?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1539115" y="5403039"/>
            <a:ext cx="996825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En-ri-cô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ân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hận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khi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bình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tĩnh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lại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Nhìn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vai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áo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bạn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sứt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chỉ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cậu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muốn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xin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lỗi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bạn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nhưng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không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đủ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can </a:t>
            </a:r>
            <a:r>
              <a:rPr lang="en-US" sz="2500" b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đảm</a:t>
            </a:r>
            <a:r>
              <a:rPr lang="en-US" sz="2500" b="1" noProof="0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546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385077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005961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596067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1539115" y="2186172"/>
            <a:ext cx="968083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	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Cơn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giận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lắng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xuống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Tôi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bắt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đầu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thấy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hối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hận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Chắc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là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Cô-rét-ti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không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cố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ý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chạm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khuỷu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tay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tôi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thật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Tôi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nhìn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cậu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thấy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vai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áo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cậu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sứt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chỉ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chắc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vì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cậu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vác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củi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giúp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Bỗng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nhiên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tôi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muốn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xin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lỗi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Cô-rét-ti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nhưng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không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đủ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can </a:t>
            </a:r>
            <a:r>
              <a:rPr kumimoji="0" lang="en-US" sz="2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đảm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625299" y="4796533"/>
            <a:ext cx="6732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-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Tìm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tên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riêng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trong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bài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chính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tả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423752" y="5960346"/>
            <a:ext cx="99682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hoa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đầu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tiên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,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đặt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dấu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gạch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nối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giữ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chữ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.</a:t>
            </a:r>
            <a:endParaRPr kumimoji="0" lang="en-US" sz="25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Segoe UI Black" panose="020B0A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74627" y="4036743"/>
            <a:ext cx="140294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Cô-rét-ti</a:t>
            </a:r>
            <a:r>
              <a:rPr lang="en-US" sz="2500" b="1" dirty="0">
                <a:solidFill>
                  <a:srgbClr val="FF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676467" y="2319967"/>
            <a:ext cx="140294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b="1" dirty="0" err="1">
                <a:solidFill>
                  <a:srgbClr val="FF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Cô-rét-ti</a:t>
            </a:r>
            <a:r>
              <a:rPr lang="en-US" sz="2500" b="1" dirty="0">
                <a:solidFill>
                  <a:srgbClr val="FF0000"/>
                </a:solidFill>
                <a:latin typeface="HP001 5 hàng" panose="020B0603050302020204" pitchFamily="34" charset="0"/>
                <a:ea typeface="Segoe UI Black" panose="020B0A02040204020203" pitchFamily="34" charset="0"/>
              </a:rPr>
              <a:t> 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765391" y="5416407"/>
            <a:ext cx="6732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-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Nhận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xét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về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cách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viết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tên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riêng</a:t>
            </a:r>
            <a:r>
              <a:rPr lang="en-US" sz="2500" b="1" dirty="0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1593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385077"/>
            <a:ext cx="69566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Thứ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ba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ngày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14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tháng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9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năm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005961"/>
            <a:ext cx="695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tả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5 hàng" panose="020B0603050302020204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2901187" y="1442178"/>
            <a:ext cx="6956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FF259F-94E5-4793-BE4C-CE0B9426D948}"/>
              </a:ext>
            </a:extLst>
          </p:cNvPr>
          <p:cNvSpPr txBox="1"/>
          <p:nvPr/>
        </p:nvSpPr>
        <p:spPr>
          <a:xfrm>
            <a:off x="1539115" y="1965398"/>
            <a:ext cx="968083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	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xuống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Cô-rét-ti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ý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khuỷu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nhìn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cậu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thấy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vai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cậu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sứt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chỉ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chắc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cậu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vác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củi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giúp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Bỗng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tôi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xin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lỗi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Cô-rét-ti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nhưng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không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đủ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 can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đảm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3255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2864644" y="468214"/>
            <a:ext cx="6462712" cy="1147644"/>
            <a:chOff x="1228359" y="2564607"/>
            <a:chExt cx="9735282" cy="172878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1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553848" y="2960192"/>
              <a:ext cx="9238992" cy="1066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Hướng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dẫn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viết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từ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HP001 5 hàng" panose="020B0603050302020204" pitchFamily="34" charset="0"/>
                  <a:ea typeface="Segoe UI Black" panose="020B0A02040204020203" pitchFamily="34" charset="0"/>
                  <a:cs typeface="+mn-cs"/>
                </a:rPr>
                <a:t>khó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5 hàng" panose="020B0603050302020204" pitchFamily="34" charset="0"/>
                <a:ea typeface="Segoe UI Black" panose="020B0A02040204020203" pitchFamily="34" charset="0"/>
                <a:cs typeface="+mn-cs"/>
              </a:endParaRPr>
            </a:p>
          </p:txBody>
        </p:sp>
      </p:grpSp>
      <p:pic>
        <p:nvPicPr>
          <p:cNvPr id="1026" name="Picture 2" descr="College Life Work Sticker">
            <a:extLst>
              <a:ext uri="{FF2B5EF4-FFF2-40B4-BE49-F238E27FC236}">
                <a16:creationId xmlns:a16="http://schemas.microsoft.com/office/drawing/2014/main" id="{BE652D6F-01D2-4067-9B15-E17EF2585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7" y="2062203"/>
            <a:ext cx="4795797" cy="479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5090087" y="3372095"/>
            <a:ext cx="3217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k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huỷu</a:t>
            </a:r>
            <a:r>
              <a:rPr lang="en-US" sz="5400" b="1" noProof="0" dirty="0">
                <a:solidFill>
                  <a:srgbClr val="C0000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tay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8877461" y="3353876"/>
            <a:ext cx="2529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Cô-rét-ti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2D9771-99CD-4AED-9489-603348B94B93}"/>
              </a:ext>
            </a:extLst>
          </p:cNvPr>
          <p:cNvSpPr txBox="1"/>
          <p:nvPr/>
        </p:nvSpPr>
        <p:spPr>
          <a:xfrm>
            <a:off x="6881602" y="4776639"/>
            <a:ext cx="2852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C00000"/>
                </a:solidFill>
                <a:latin typeface="HP001 5 hàng 1 ô ly" panose="020B0603050302020204" pitchFamily="34" charset="0"/>
              </a:rPr>
              <a:t>c</a:t>
            </a:r>
            <a:r>
              <a:rPr lang="en-US" sz="5400" b="1" noProof="0" dirty="0">
                <a:solidFill>
                  <a:srgbClr val="C00000"/>
                </a:solidFill>
                <a:latin typeface="HP001 5 hàng 1 ô ly" panose="020B0603050302020204" pitchFamily="34" charset="0"/>
              </a:rPr>
              <a:t>an </a:t>
            </a:r>
            <a:r>
              <a:rPr lang="en-US" sz="5400" b="1" noProof="0" dirty="0" err="1">
                <a:solidFill>
                  <a:srgbClr val="C00000"/>
                </a:solidFill>
                <a:latin typeface="HP001 5 hàng 1 ô ly" panose="020B0603050302020204" pitchFamily="34" charset="0"/>
              </a:rPr>
              <a:t>đảm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5 hàng 1 ô ly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80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78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decel="78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decel="78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226" r="-601" b="11480"/>
          <a:stretch/>
        </p:blipFill>
        <p:spPr>
          <a:xfrm>
            <a:off x="3342235" y="995655"/>
            <a:ext cx="8988448" cy="59158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4444266" y="201168"/>
            <a:ext cx="6784384" cy="683466"/>
            <a:chOff x="1073667" y="2564607"/>
            <a:chExt cx="9889974" cy="183111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1728786"/>
              <a:chOff x="485700" y="4506637"/>
              <a:chExt cx="4765625" cy="1022225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939600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939600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3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073667" y="2911472"/>
              <a:ext cx="9238992" cy="1484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Thực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hành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viết</a:t>
              </a:r>
              <a:r>
                <a:rPr lang="en-US" sz="3000" b="1" dirty="0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000" b="1" dirty="0" err="1">
                  <a:solidFill>
                    <a:prstClr val="white"/>
                  </a:solidFill>
                  <a:latin typeface="HP001 4 hàng" panose="020B060305030202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endPara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26" name="Picture 2" descr="College Life Work Sticker">
            <a:extLst>
              <a:ext uri="{FF2B5EF4-FFF2-40B4-BE49-F238E27FC236}">
                <a16:creationId xmlns:a16="http://schemas.microsoft.com/office/drawing/2014/main" id="{BE652D6F-01D2-4067-9B15-E17EF25856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47" y="4059935"/>
            <a:ext cx="2798065" cy="279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297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75878C2-2A45-457C-9C36-EB145A9E4A56}"/>
              </a:ext>
            </a:extLst>
          </p:cNvPr>
          <p:cNvGrpSpPr/>
          <p:nvPr/>
        </p:nvGrpSpPr>
        <p:grpSpPr>
          <a:xfrm>
            <a:off x="655779" y="760268"/>
            <a:ext cx="8466425" cy="2191929"/>
            <a:chOff x="1228359" y="2564607"/>
            <a:chExt cx="9735282" cy="252043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201D7DD-C9D7-4204-9CE3-515A0A4CADD6}"/>
                </a:ext>
              </a:extLst>
            </p:cNvPr>
            <p:cNvGrpSpPr/>
            <p:nvPr/>
          </p:nvGrpSpPr>
          <p:grpSpPr>
            <a:xfrm>
              <a:off x="1228359" y="2564607"/>
              <a:ext cx="9735282" cy="2520433"/>
              <a:chOff x="485700" y="4506637"/>
              <a:chExt cx="4765625" cy="1490323"/>
            </a:xfrm>
          </p:grpSpPr>
          <p:sp>
            <p:nvSpPr>
              <p:cNvPr id="9" name="Google Shape;10;p2">
                <a:extLst>
                  <a:ext uri="{FF2B5EF4-FFF2-40B4-BE49-F238E27FC236}">
                    <a16:creationId xmlns:a16="http://schemas.microsoft.com/office/drawing/2014/main" id="{BBDB4541-0C7E-4BEE-AC91-21DB45A18271}"/>
                  </a:ext>
                </a:extLst>
              </p:cNvPr>
              <p:cNvSpPr/>
              <p:nvPr/>
            </p:nvSpPr>
            <p:spPr>
              <a:xfrm>
                <a:off x="561425" y="4589262"/>
                <a:ext cx="4689900" cy="1407698"/>
              </a:xfrm>
              <a:prstGeom prst="rect">
                <a:avLst/>
              </a:prstGeom>
              <a:solidFill>
                <a:srgbClr val="ED7D3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  <p:sp>
            <p:nvSpPr>
              <p:cNvPr id="10" name="Google Shape;12;p2">
                <a:extLst>
                  <a:ext uri="{FF2B5EF4-FFF2-40B4-BE49-F238E27FC236}">
                    <a16:creationId xmlns:a16="http://schemas.microsoft.com/office/drawing/2014/main" id="{E6B2A994-9AF1-4DC8-B4BE-7629FD45E4E8}"/>
                  </a:ext>
                </a:extLst>
              </p:cNvPr>
              <p:cNvSpPr/>
              <p:nvPr/>
            </p:nvSpPr>
            <p:spPr>
              <a:xfrm>
                <a:off x="485700" y="4506637"/>
                <a:ext cx="4689900" cy="1407698"/>
              </a:xfrm>
              <a:prstGeom prst="rect">
                <a:avLst/>
              </a:prstGeom>
              <a:solidFill>
                <a:srgbClr val="44546A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FF259F-94E5-4793-BE4C-CE0B9426D948}"/>
                </a:ext>
              </a:extLst>
            </p:cNvPr>
            <p:cNvSpPr txBox="1"/>
            <p:nvPr/>
          </p:nvSpPr>
          <p:spPr>
            <a:xfrm>
              <a:off x="1476505" y="2825961"/>
              <a:ext cx="9238992" cy="1804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chấm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  <a:p>
              <a:pPr algn="ctr"/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nhận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xét</a:t>
              </a:r>
              <a:r>
                <a:rPr lang="en-US" sz="48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8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endPara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2050" name="Picture 2" descr="Work Teacher Sticker">
            <a:extLst>
              <a:ext uri="{FF2B5EF4-FFF2-40B4-BE49-F238E27FC236}">
                <a16:creationId xmlns:a16="http://schemas.microsoft.com/office/drawing/2014/main" id="{A8C6C04F-41D8-4EC7-94C6-92BCEA86CC0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296" y="2557218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CD0160-05AE-439C-8163-3CD5E108F756}"/>
              </a:ext>
            </a:extLst>
          </p:cNvPr>
          <p:cNvSpPr txBox="1"/>
          <p:nvPr/>
        </p:nvSpPr>
        <p:spPr>
          <a:xfrm>
            <a:off x="605094" y="3559799"/>
            <a:ext cx="6982691" cy="1307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Dùng bút chì gạch chân lỗi viết sai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dirty="0">
                <a:effectLst/>
                <a:latin typeface="Montserrat" panose="00000500000000000000" pitchFamily="50" charset="0"/>
                <a:ea typeface="Times New Roman" panose="02020603050405020304" pitchFamily="18" charset="0"/>
              </a:rPr>
              <a:t>Sửa lại xuống cuối vở bằng bút mực.</a:t>
            </a:r>
            <a:endParaRPr lang="en-US" sz="2800" dirty="0">
              <a:latin typeface="Montserrat" panose="00000500000000000000" pitchFamily="50" charset="0"/>
            </a:endParaRPr>
          </a:p>
        </p:txBody>
      </p:sp>
      <p:pic>
        <p:nvPicPr>
          <p:cNvPr id="13" name="Picture 2" descr="College Life Work Sticker">
            <a:extLst>
              <a:ext uri="{FF2B5EF4-FFF2-40B4-BE49-F238E27FC236}">
                <a16:creationId xmlns:a16="http://schemas.microsoft.com/office/drawing/2014/main" id="{3C38E8FC-DC01-4DDB-B066-606B4EE98E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07" y="7129218"/>
            <a:ext cx="1573546" cy="1573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Bored Test Sticker">
            <a:extLst>
              <a:ext uri="{FF2B5EF4-FFF2-40B4-BE49-F238E27FC236}">
                <a16:creationId xmlns:a16="http://schemas.microsoft.com/office/drawing/2014/main" id="{34551A82-A097-4F11-AF5F-6B8E1EC531C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739" y="2889504"/>
            <a:ext cx="3968496" cy="396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0819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765</Words>
  <Application>Microsoft Office PowerPoint</Application>
  <PresentationFormat>Widescreen</PresentationFormat>
  <Paragraphs>87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HP001 5 hàng 1 ô ly</vt:lpstr>
      <vt:lpstr>Calibri Light</vt:lpstr>
      <vt:lpstr>Tahoma</vt:lpstr>
      <vt:lpstr>Montserrat</vt:lpstr>
      <vt:lpstr>Times New Roman</vt:lpstr>
      <vt:lpstr>HP001 5 hàng</vt:lpstr>
      <vt:lpstr>Arial</vt:lpstr>
      <vt:lpstr>Calibri</vt:lpstr>
      <vt:lpstr>HP001 4 hàng</vt:lpstr>
      <vt:lpstr>Office Theme</vt:lpstr>
      <vt:lpstr>2_Office Theme</vt:lpstr>
      <vt:lpstr>3_默认设计模板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Don't Touch</dc:creator>
  <cp:lastModifiedBy>Le Cam</cp:lastModifiedBy>
  <cp:revision>39</cp:revision>
  <dcterms:created xsi:type="dcterms:W3CDTF">2021-08-28T14:45:05Z</dcterms:created>
  <dcterms:modified xsi:type="dcterms:W3CDTF">2021-09-13T15:21:46Z</dcterms:modified>
</cp:coreProperties>
</file>