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761" r:id="rId14"/>
    <p:sldId id="8762" r:id="rId15"/>
    <p:sldId id="86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2022/11/9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9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 smtClean="0">
                <a:solidFill>
                  <a:schemeClr val="bg1"/>
                </a:solidFill>
              </a:rPr>
              <a:t>Lan </a:t>
            </a:r>
            <a:r>
              <a:rPr lang="nl-NL" sz="2800">
                <a:solidFill>
                  <a:schemeClr val="bg1"/>
                </a:solidFill>
              </a:rPr>
              <a:t>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  <a:latin typeface="Arial"/>
                </a:rPr>
                <a:t>2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x 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365</Words>
  <Application>Microsoft Office PowerPoint</Application>
  <PresentationFormat>Widescreen</PresentationFormat>
  <Paragraphs>104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等线</vt:lpstr>
      <vt:lpstr>Fredoka One</vt:lpstr>
      <vt:lpstr>Source Han Sans CN Medium</vt:lpstr>
      <vt:lpstr>Source Han Sans Regular</vt:lpstr>
      <vt:lpstr>UTM Cookies</vt:lpstr>
      <vt:lpstr>仓耳今楷05-6763 W05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2022-07-27T22:45:35Z</dcterms:created>
  <dcterms:modified xsi:type="dcterms:W3CDTF">2022-11-09T03:18:29Z</dcterms:modified>
</cp:coreProperties>
</file>