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19"/>
  </p:notesMasterIdLst>
  <p:sldIdLst>
    <p:sldId id="3426" r:id="rId4"/>
    <p:sldId id="3427" r:id="rId5"/>
    <p:sldId id="3428" r:id="rId6"/>
    <p:sldId id="3429" r:id="rId7"/>
    <p:sldId id="256" r:id="rId8"/>
    <p:sldId id="3424" r:id="rId9"/>
    <p:sldId id="322" r:id="rId10"/>
    <p:sldId id="328" r:id="rId11"/>
    <p:sldId id="329" r:id="rId12"/>
    <p:sldId id="3431" r:id="rId13"/>
    <p:sldId id="3432" r:id="rId14"/>
    <p:sldId id="3433" r:id="rId15"/>
    <p:sldId id="3434" r:id="rId16"/>
    <p:sldId id="343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>
        <p:scale>
          <a:sx n="37" d="100"/>
          <a:sy n="37" d="100"/>
        </p:scale>
        <p:origin x="1644" y="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2.jp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513339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32333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56714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98050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98050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35387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10353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29808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70315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107278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3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6B085-69E3-45AB-A3E2-0CBEDF6A2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6802"/>
            <a:chOff x="554038" y="1159628"/>
            <a:chExt cx="3819011" cy="463573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66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cạnh</a:t>
              </a:r>
              <a:r>
                <a:rPr lang="vi-VN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ủng cố kiến thức về đơn vị đo độ</a:t>
              </a:r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+mj-lt"/>
                  <a:ea typeface="Times New Roman" panose="02020603050405020304" pitchFamily="18" charset="0"/>
                </a:rPr>
                <a:t>dài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 và và phép toán với đơn vị đo ki – lô – mét 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ghép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4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= 13 dm, CD = 20 dm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434942" y="554583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538750" y="5125664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498618" y="5136526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434942" y="5563200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Do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CMND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CDNM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30" y="4632241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km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km	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152993" cy="728100"/>
            <a:chOff x="1991006" y="3645105"/>
            <a:chExt cx="7152993" cy="7281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360814" y="3942318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	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410688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5015277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5018052" y="39191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495</Words>
  <Application>Microsoft Office PowerPoint</Application>
  <PresentationFormat>On-screen Show (4:3)</PresentationFormat>
  <Paragraphs>54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Quicksand Bold</vt:lpstr>
      <vt:lpstr>Arial</vt:lpstr>
      <vt:lpstr>Arial Black</vt:lpstr>
      <vt:lpstr>Calibri</vt:lpstr>
      <vt:lpstr>Calibri Light</vt:lpstr>
      <vt:lpstr>Coiny</vt:lpstr>
      <vt:lpstr>ITC Avant Garde Std Bk</vt:lpstr>
      <vt:lpstr>Times New Roman</vt:lpstr>
      <vt:lpstr>字魂59号-创粗黑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</cp:lastModifiedBy>
  <cp:revision>83</cp:revision>
  <dcterms:created xsi:type="dcterms:W3CDTF">2021-06-03T14:58:56Z</dcterms:created>
  <dcterms:modified xsi:type="dcterms:W3CDTF">2022-08-15T03:14:52Z</dcterms:modified>
</cp:coreProperties>
</file>