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6" r:id="rId2"/>
    <p:sldId id="271" r:id="rId3"/>
    <p:sldId id="303" r:id="rId4"/>
    <p:sldId id="284" r:id="rId5"/>
    <p:sldId id="379" r:id="rId6"/>
    <p:sldId id="380" r:id="rId7"/>
    <p:sldId id="381" r:id="rId8"/>
    <p:sldId id="373" r:id="rId9"/>
    <p:sldId id="383" r:id="rId10"/>
    <p:sldId id="382" r:id="rId11"/>
    <p:sldId id="385" r:id="rId12"/>
    <p:sldId id="277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3300"/>
    <a:srgbClr val="0000FF"/>
    <a:srgbClr val="3333FF"/>
    <a:srgbClr val="10035D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1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0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3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4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B81A-67ED-4D04-91EC-A9913DA083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100+ hình nền powerpoint học sinh - hinhanhsieudep.net">
            <a:extLst>
              <a:ext uri="{FF2B5EF4-FFF2-40B4-BE49-F238E27FC236}">
                <a16:creationId xmlns:a16="http://schemas.microsoft.com/office/drawing/2014/main" id="{B519225C-3A60-451C-AC04-CD5D5C942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E6E33A-943C-4B11-A343-13B99B5FB37A}"/>
              </a:ext>
            </a:extLst>
          </p:cNvPr>
          <p:cNvSpPr txBox="1"/>
          <p:nvPr/>
        </p:nvSpPr>
        <p:spPr>
          <a:xfrm>
            <a:off x="1340427" y="1015218"/>
            <a:ext cx="64631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 TIỂU HỌC </a:t>
            </a:r>
            <a:r>
              <a:rPr kumimoji="0" lang="vi-V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 QUÝ ĐÔN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5EB2B8-8CAF-46BB-A24C-AB254DA7169D}"/>
              </a:ext>
            </a:extLst>
          </p:cNvPr>
          <p:cNvSpPr txBox="1"/>
          <p:nvPr/>
        </p:nvSpPr>
        <p:spPr>
          <a:xfrm>
            <a:off x="399095" y="3197944"/>
            <a:ext cx="8345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SÁNH CÁC SỐ TRONG PHẠM VI 10 000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(trang 100)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5EB2B8-8CAF-46BB-A24C-AB254DA7169D}"/>
              </a:ext>
            </a:extLst>
          </p:cNvPr>
          <p:cNvSpPr txBox="1"/>
          <p:nvPr/>
        </p:nvSpPr>
        <p:spPr>
          <a:xfrm>
            <a:off x="2087333" y="1966135"/>
            <a:ext cx="4712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đẹp 5 - Dạy học online">
            <a:extLst>
              <a:ext uri="{FF2B5EF4-FFF2-40B4-BE49-F238E27FC236}">
                <a16:creationId xmlns:a16="http://schemas.microsoft.com/office/drawing/2014/main" id="{01F94617-C638-421E-9C9E-5F829231B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0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5DFB0DA3-BEF5-42BD-AF82-134C10EB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40005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571E676-5272-4594-8FF9-C9A4CF65C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423863"/>
            <a:ext cx="1703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</a:rPr>
              <a:t> &gt;   &lt;    =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1A99C43-7452-403A-8C4F-92A7A9833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FA3A0546-FF64-4639-AC49-207DE016C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1436688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>
                <a:latin typeface=".VnTime" panose="020B7200000000000000" pitchFamily="34" charset="0"/>
              </a:rPr>
              <a:t>a)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D0068ACD-0755-48D4-9209-87D9602D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1489075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>
                <a:latin typeface=".VnTime" panose="020B7200000000000000" pitchFamily="34" charset="0"/>
              </a:rPr>
              <a:t>b)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418BC014-6F33-4F04-AB86-EEDEDEEE3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1477963"/>
            <a:ext cx="3619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Time" panose="020B7200000000000000" pitchFamily="34" charset="0"/>
              </a:rPr>
              <a:t>1 km      …    985 m</a:t>
            </a: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1E8AA4DF-8DFE-440C-BB4E-A1048E172952}"/>
              </a:ext>
            </a:extLst>
          </p:cNvPr>
          <p:cNvGrpSpPr>
            <a:grpSpLocks/>
          </p:cNvGrpSpPr>
          <p:nvPr/>
        </p:nvGrpSpPr>
        <p:grpSpPr bwMode="auto">
          <a:xfrm>
            <a:off x="777875" y="2076450"/>
            <a:ext cx="1431925" cy="676275"/>
            <a:chOff x="804" y="2688"/>
            <a:chExt cx="902" cy="426"/>
          </a:xfrm>
        </p:grpSpPr>
        <p:sp>
          <p:nvSpPr>
            <p:cNvPr id="10" name="AutoShape 12">
              <a:extLst>
                <a:ext uri="{FF2B5EF4-FFF2-40B4-BE49-F238E27FC236}">
                  <a16:creationId xmlns:a16="http://schemas.microsoft.com/office/drawing/2014/main" id="{FC551C3C-9970-4C61-8870-71D8514AD1C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1E3F5B55-FA20-405C-A313-59119B50B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" y="2784"/>
              <a:ext cx="90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C00000"/>
                  </a:solidFill>
                  <a:latin typeface=".VnTime" panose="020B7200000000000000" pitchFamily="34" charset="0"/>
                </a:rPr>
                <a:t>1000 m</a:t>
              </a:r>
            </a:p>
          </p:txBody>
        </p:sp>
      </p:grpSp>
      <p:sp>
        <p:nvSpPr>
          <p:cNvPr id="12" name="Text Box 14">
            <a:extLst>
              <a:ext uri="{FF2B5EF4-FFF2-40B4-BE49-F238E27FC236}">
                <a16:creationId xmlns:a16="http://schemas.microsoft.com/office/drawing/2014/main" id="{E548FA01-7FAE-4119-9860-E925CF86D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3192463"/>
            <a:ext cx="3797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Time" panose="020B7200000000000000" pitchFamily="34" charset="0"/>
              </a:rPr>
              <a:t>600 cm    …    6 m</a:t>
            </a:r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7D9F1489-EECF-4C3C-A950-21FF8C6490FB}"/>
              </a:ext>
            </a:extLst>
          </p:cNvPr>
          <p:cNvGrpSpPr>
            <a:grpSpLocks/>
          </p:cNvGrpSpPr>
          <p:nvPr/>
        </p:nvGrpSpPr>
        <p:grpSpPr bwMode="auto">
          <a:xfrm>
            <a:off x="2517922" y="3731732"/>
            <a:ext cx="1352550" cy="676275"/>
            <a:chOff x="804" y="2688"/>
            <a:chExt cx="852" cy="426"/>
          </a:xfrm>
        </p:grpSpPr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C09B7B86-3F16-44F1-AAFD-DF57FECC2E3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latin typeface="Arial" panose="020B0604020202020204" pitchFamily="34" charset="0"/>
              </a:endParaRPr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905B01BD-0880-4536-A1BE-32B05C1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" y="2784"/>
              <a:ext cx="8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rgbClr val="C00000"/>
                  </a:solidFill>
                  <a:latin typeface=".VnTime" panose="020B7200000000000000" pitchFamily="34" charset="0"/>
                </a:rPr>
                <a:t>600 cm</a:t>
              </a:r>
            </a:p>
          </p:txBody>
        </p:sp>
      </p:grpSp>
      <p:sp>
        <p:nvSpPr>
          <p:cNvPr id="16" name="Text Box 18">
            <a:extLst>
              <a:ext uri="{FF2B5EF4-FFF2-40B4-BE49-F238E27FC236}">
                <a16:creationId xmlns:a16="http://schemas.microsoft.com/office/drawing/2014/main" id="{78BFACB8-65C5-4EF2-AFD0-16460AA5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765675"/>
            <a:ext cx="3389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Time" panose="020B7200000000000000" pitchFamily="34" charset="0"/>
              </a:rPr>
              <a:t>797 mm   …    1 m</a:t>
            </a:r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BC20D7D4-BDA8-4E5D-B380-ED1A3E5B4762}"/>
              </a:ext>
            </a:extLst>
          </p:cNvPr>
          <p:cNvGrpSpPr>
            <a:grpSpLocks/>
          </p:cNvGrpSpPr>
          <p:nvPr/>
        </p:nvGrpSpPr>
        <p:grpSpPr bwMode="auto">
          <a:xfrm>
            <a:off x="2523139" y="5321299"/>
            <a:ext cx="1778000" cy="676275"/>
            <a:chOff x="804" y="2688"/>
            <a:chExt cx="916" cy="426"/>
          </a:xfrm>
        </p:grpSpPr>
        <p:sp>
          <p:nvSpPr>
            <p:cNvPr id="18" name="AutoShape 20">
              <a:extLst>
                <a:ext uri="{FF2B5EF4-FFF2-40B4-BE49-F238E27FC236}">
                  <a16:creationId xmlns:a16="http://schemas.microsoft.com/office/drawing/2014/main" id="{94C55DA2-40E6-4B64-A3E0-262E87039D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latin typeface="Arial" panose="020B0604020202020204" pitchFamily="34" charset="0"/>
              </a:endParaRPr>
            </a:p>
          </p:txBody>
        </p:sp>
        <p:sp>
          <p:nvSpPr>
            <p:cNvPr id="19" name="Text Box 21">
              <a:extLst>
                <a:ext uri="{FF2B5EF4-FFF2-40B4-BE49-F238E27FC236}">
                  <a16:creationId xmlns:a16="http://schemas.microsoft.com/office/drawing/2014/main" id="{6DC7C949-8F22-408E-B788-E636353DD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" y="2784"/>
              <a:ext cx="9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rgbClr val="C00000"/>
                  </a:solidFill>
                  <a:latin typeface=".VnTime" panose="020B7200000000000000" pitchFamily="34" charset="0"/>
                </a:rPr>
                <a:t>1000 mm</a:t>
              </a:r>
            </a:p>
          </p:txBody>
        </p:sp>
      </p:grpSp>
      <p:sp>
        <p:nvSpPr>
          <p:cNvPr id="20" name="Text Box 22">
            <a:extLst>
              <a:ext uri="{FF2B5EF4-FFF2-40B4-BE49-F238E27FC236}">
                <a16:creationId xmlns:a16="http://schemas.microsoft.com/office/drawing/2014/main" id="{1026E716-C3A9-49E4-9EB7-CCA467127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57338"/>
            <a:ext cx="388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Time" panose="020B7200000000000000" pitchFamily="34" charset="0"/>
              </a:rPr>
              <a:t>60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b="1">
                <a:latin typeface=".VnTime" panose="020B7200000000000000" pitchFamily="34" charset="0"/>
              </a:rPr>
              <a:t>   …    1 giờ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93F29C56-5D1D-4555-8CE9-B9E44536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3227388"/>
            <a:ext cx="3640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50 phút    …    1giờ</a:t>
            </a:r>
          </a:p>
        </p:txBody>
      </p:sp>
      <p:grpSp>
        <p:nvGrpSpPr>
          <p:cNvPr id="22" name="Group 24">
            <a:extLst>
              <a:ext uri="{FF2B5EF4-FFF2-40B4-BE49-F238E27FC236}">
                <a16:creationId xmlns:a16="http://schemas.microsoft.com/office/drawing/2014/main" id="{ABEA5D7F-BC53-44F6-9AF3-74D85FB3C9B9}"/>
              </a:ext>
            </a:extLst>
          </p:cNvPr>
          <p:cNvGrpSpPr>
            <a:grpSpLocks/>
          </p:cNvGrpSpPr>
          <p:nvPr/>
        </p:nvGrpSpPr>
        <p:grpSpPr bwMode="auto">
          <a:xfrm>
            <a:off x="7023100" y="2089178"/>
            <a:ext cx="1612900" cy="625475"/>
            <a:chOff x="4552" y="2304"/>
            <a:chExt cx="912" cy="394"/>
          </a:xfrm>
        </p:grpSpPr>
        <p:sp>
          <p:nvSpPr>
            <p:cNvPr id="23" name="Text Box 25">
              <a:extLst>
                <a:ext uri="{FF2B5EF4-FFF2-40B4-BE49-F238E27FC236}">
                  <a16:creationId xmlns:a16="http://schemas.microsoft.com/office/drawing/2014/main" id="{CF5C112E-9A1D-4B3D-A929-B2D65DDE1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2" y="2368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rgbClr val="C00000"/>
                  </a:solidFill>
                  <a:latin typeface=".VnTime" panose="020B7200000000000000" pitchFamily="34" charset="0"/>
                </a:rPr>
                <a:t>60 </a:t>
              </a:r>
              <a:r>
                <a:rPr lang="en-US" altLang="en-US" b="1" dirty="0" err="1">
                  <a:solidFill>
                    <a:srgbClr val="C00000"/>
                  </a:solidFill>
                  <a:latin typeface="Times New Roman" panose="02020603050405020304" pitchFamily="18" charset="0"/>
                </a:rPr>
                <a:t>phút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AutoShape 26">
              <a:extLst>
                <a:ext uri="{FF2B5EF4-FFF2-40B4-BE49-F238E27FC236}">
                  <a16:creationId xmlns:a16="http://schemas.microsoft.com/office/drawing/2014/main" id="{A2568C0C-379C-432F-BBEA-C1F275CBF69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32" y="2076"/>
              <a:ext cx="120" cy="576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5" name="Text Box 27">
            <a:extLst>
              <a:ext uri="{FF2B5EF4-FFF2-40B4-BE49-F238E27FC236}">
                <a16:creationId xmlns:a16="http://schemas.microsoft.com/office/drawing/2014/main" id="{DD20785A-158E-44CF-9530-9BA06C61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4732338"/>
            <a:ext cx="3544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Time" panose="020B7200000000000000" pitchFamily="34" charset="0"/>
              </a:rPr>
              <a:t>70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phút  </a:t>
            </a:r>
            <a:r>
              <a:rPr lang="en-US" altLang="en-US" b="1">
                <a:latin typeface=".VnTime" panose="020B7200000000000000" pitchFamily="34" charset="0"/>
              </a:rPr>
              <a:t>  …    1giờ</a:t>
            </a:r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5B1FE4BA-C127-4817-8DE8-F0429F26E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323975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grpSp>
        <p:nvGrpSpPr>
          <p:cNvPr id="27" name="Group 29">
            <a:extLst>
              <a:ext uri="{FF2B5EF4-FFF2-40B4-BE49-F238E27FC236}">
                <a16:creationId xmlns:a16="http://schemas.microsoft.com/office/drawing/2014/main" id="{641812AD-2441-4E59-BB60-1D235DD992B1}"/>
              </a:ext>
            </a:extLst>
          </p:cNvPr>
          <p:cNvGrpSpPr>
            <a:grpSpLocks/>
          </p:cNvGrpSpPr>
          <p:nvPr/>
        </p:nvGrpSpPr>
        <p:grpSpPr bwMode="auto">
          <a:xfrm>
            <a:off x="7077354" y="3716338"/>
            <a:ext cx="1447800" cy="625475"/>
            <a:chOff x="4552" y="2304"/>
            <a:chExt cx="912" cy="394"/>
          </a:xfrm>
        </p:grpSpPr>
        <p:sp>
          <p:nvSpPr>
            <p:cNvPr id="28" name="Text Box 30">
              <a:extLst>
                <a:ext uri="{FF2B5EF4-FFF2-40B4-BE49-F238E27FC236}">
                  <a16:creationId xmlns:a16="http://schemas.microsoft.com/office/drawing/2014/main" id="{620B0199-A488-4B24-AC9B-52790F378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2" y="2368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C00000"/>
                  </a:solidFill>
                  <a:latin typeface=".VnTime" panose="020B7200000000000000" pitchFamily="34" charset="0"/>
                </a:rPr>
                <a:t>60 </a:t>
              </a:r>
              <a:r>
                <a:rPr lang="en-US" altLang="en-US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phút</a:t>
              </a:r>
            </a:p>
          </p:txBody>
        </p:sp>
        <p:sp>
          <p:nvSpPr>
            <p:cNvPr id="29" name="AutoShape 31">
              <a:extLst>
                <a:ext uri="{FF2B5EF4-FFF2-40B4-BE49-F238E27FC236}">
                  <a16:creationId xmlns:a16="http://schemas.microsoft.com/office/drawing/2014/main" id="{1450D37D-7F70-4555-909A-4EDE6B6A4AE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32" y="2076"/>
              <a:ext cx="120" cy="576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32">
            <a:extLst>
              <a:ext uri="{FF2B5EF4-FFF2-40B4-BE49-F238E27FC236}">
                <a16:creationId xmlns:a16="http://schemas.microsoft.com/office/drawing/2014/main" id="{DD65768D-710E-48BD-90E6-0D60A9BB6917}"/>
              </a:ext>
            </a:extLst>
          </p:cNvPr>
          <p:cNvGrpSpPr>
            <a:grpSpLocks/>
          </p:cNvGrpSpPr>
          <p:nvPr/>
        </p:nvGrpSpPr>
        <p:grpSpPr bwMode="auto">
          <a:xfrm>
            <a:off x="7108783" y="5306344"/>
            <a:ext cx="1447800" cy="625475"/>
            <a:chOff x="4552" y="2304"/>
            <a:chExt cx="912" cy="394"/>
          </a:xfrm>
        </p:grpSpPr>
        <p:sp>
          <p:nvSpPr>
            <p:cNvPr id="31" name="Text Box 33">
              <a:extLst>
                <a:ext uri="{FF2B5EF4-FFF2-40B4-BE49-F238E27FC236}">
                  <a16:creationId xmlns:a16="http://schemas.microsoft.com/office/drawing/2014/main" id="{92611457-A9CD-42DA-8E25-30AAB3183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2" y="2368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rgbClr val="C00000"/>
                  </a:solidFill>
                  <a:latin typeface=".VnTime" panose="020B7200000000000000" pitchFamily="34" charset="0"/>
                </a:rPr>
                <a:t>60 </a:t>
              </a:r>
              <a:r>
                <a:rPr lang="en-US" altLang="en-US" b="1" dirty="0" err="1">
                  <a:solidFill>
                    <a:srgbClr val="C00000"/>
                  </a:solidFill>
                  <a:latin typeface="Times New Roman" panose="02020603050405020304" pitchFamily="18" charset="0"/>
                </a:rPr>
                <a:t>phút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" name="AutoShape 34">
              <a:extLst>
                <a:ext uri="{FF2B5EF4-FFF2-40B4-BE49-F238E27FC236}">
                  <a16:creationId xmlns:a16="http://schemas.microsoft.com/office/drawing/2014/main" id="{BE3C83C1-24BB-49B1-95E3-968823753B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32" y="2076"/>
              <a:ext cx="120" cy="576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3" name="Text Box 35">
            <a:extLst>
              <a:ext uri="{FF2B5EF4-FFF2-40B4-BE49-F238E27FC236}">
                <a16:creationId xmlns:a16="http://schemas.microsoft.com/office/drawing/2014/main" id="{C1DFB275-24A6-42C5-8F37-C8AB6604B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3084513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34" name="Text Box 36">
            <a:extLst>
              <a:ext uri="{FF2B5EF4-FFF2-40B4-BE49-F238E27FC236}">
                <a16:creationId xmlns:a16="http://schemas.microsoft.com/office/drawing/2014/main" id="{452C55B1-388D-471E-8E52-1F3EF7863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7268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48FBA3A0-1121-460E-9C6A-1AC1C2BC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8" y="1389063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EDD8A971-B328-4E64-952C-537DC1BA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544" y="3244753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F0D12095-F029-45C8-967C-CD7063115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4737038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795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116125EB-9B1E-45E2-B821-6949D2B21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91431"/>
            <a:ext cx="71628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a, </a:t>
            </a:r>
            <a:r>
              <a:rPr lang="en-US" altLang="en-US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lớn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           4375   ;   4735   ;   4537   ;   4753</a:t>
            </a:r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8ED8069C-D0A3-41C9-8F53-68373D19C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7641"/>
            <a:ext cx="1295400" cy="533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8454C0A2-2C5C-43FC-AFE6-0F0DF5C61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80" y="4108450"/>
            <a:ext cx="7162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b, </a:t>
            </a:r>
            <a:r>
              <a:rPr lang="en-US" altLang="en-US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bé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           6091   ;   6190  ;   6019   ;   6901</a:t>
            </a:r>
          </a:p>
        </p:txBody>
      </p:sp>
      <p:sp>
        <p:nvSpPr>
          <p:cNvPr id="6" name="Oval 11">
            <a:extLst>
              <a:ext uri="{FF2B5EF4-FFF2-40B4-BE49-F238E27FC236}">
                <a16:creationId xmlns:a16="http://schemas.microsoft.com/office/drawing/2014/main" id="{B1976C89-3CE6-498B-B997-1EDFA77DD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735513"/>
            <a:ext cx="1219200" cy="533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5DFB0DA3-BEF5-42BD-AF82-134C10EB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1040729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</a:t>
            </a:r>
            <a:r>
              <a:rPr lang="vi-VN" altLang="en-US" b="1" u="sng" dirty="0" smtClean="0">
                <a:latin typeface="Times New Roman" panose="02020603050405020304" pitchFamily="18" charset="0"/>
              </a:rPr>
              <a:t>3</a:t>
            </a:r>
            <a:r>
              <a:rPr lang="en-US" altLang="en-US" b="1" u="sng" dirty="0" smtClean="0">
                <a:latin typeface="Times New Roman" panose="02020603050405020304" pitchFamily="18" charset="0"/>
              </a:rPr>
              <a:t>:</a:t>
            </a:r>
            <a:endParaRPr lang="en-US" altLang="en-US" b="1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 Art ý tưởng | hình ảnh, hình nền, stuffed animals">
            <a:extLst>
              <a:ext uri="{FF2B5EF4-FFF2-40B4-BE49-F238E27FC236}">
                <a16:creationId xmlns:a16="http://schemas.microsoft.com/office/drawing/2014/main" id="{E345C72A-83BA-4C8B-AE80-8FA5FAD0C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3E3B9A74-B862-4FE1-A29D-E3C19059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12453"/>
            <a:ext cx="8018960" cy="20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06" tIns="25717" rIns="51406" bIns="25717">
            <a:spAutoFit/>
          </a:bodyPr>
          <a:lstStyle>
            <a:lvl1pPr marL="427038" indent="-427038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 xem</a:t>
            </a:r>
            <a:r>
              <a:rPr lang="en-US" alt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so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sánh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phạm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vi 10 000</a:t>
            </a:r>
          </a:p>
          <a:p>
            <a:pPr eaLnBrk="1" hangingPunct="1">
              <a:buFontTx/>
              <a:buChar char="•"/>
            </a:pP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Chuẩn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bị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Phép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cộng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phạm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vi 10 000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98F93DC-4A57-4C6A-B536-3E9FB545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544" y="139541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Tahoma" panose="020B0604030504040204" pitchFamily="34" charset="0"/>
            </a:endParaRPr>
          </a:p>
        </p:txBody>
      </p:sp>
      <p:sp>
        <p:nvSpPr>
          <p:cNvPr id="8" name="WordArt 12">
            <a:extLst>
              <a:ext uri="{FF2B5EF4-FFF2-40B4-BE49-F238E27FC236}">
                <a16:creationId xmlns:a16="http://schemas.microsoft.com/office/drawing/2014/main" id="{0209195F-23E5-4B66-8312-D8720D5EC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8650" y="1485900"/>
            <a:ext cx="588645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35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5000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10" name="WordArt 7">
            <a:extLst>
              <a:ext uri="{FF2B5EF4-FFF2-40B4-BE49-F238E27FC236}">
                <a16:creationId xmlns:a16="http://schemas.microsoft.com/office/drawing/2014/main" id="{6E25569A-BC0A-41BF-951C-6E1B4A80C6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87275" y="622956"/>
            <a:ext cx="3257550" cy="1314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6600CC"/>
              </a:extrusionClr>
              <a:contourClr>
                <a:srgbClr val="6600CC"/>
              </a:contourClr>
            </a:sp3d>
          </a:bodyPr>
          <a:lstStyle/>
          <a:p>
            <a:pPr algn="ctr"/>
            <a:r>
              <a:rPr lang="en-US" sz="27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cs typeface="Calibri" panose="020F0502020204030204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335841621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a11">
            <a:extLst>
              <a:ext uri="{FF2B5EF4-FFF2-40B4-BE49-F238E27FC236}">
                <a16:creationId xmlns:a16="http://schemas.microsoft.com/office/drawing/2014/main" id="{2A4C2737-C590-4502-B149-AFE2F2599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7">
            <a:extLst>
              <a:ext uri="{FF2B5EF4-FFF2-40B4-BE49-F238E27FC236}">
                <a16:creationId xmlns:a16="http://schemas.microsoft.com/office/drawing/2014/main" id="{E36CB5C7-988C-4F43-9990-A9DF9576D2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56383">
            <a:off x="661464" y="1857375"/>
            <a:ext cx="7162800" cy="31432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27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39448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9C3BC4E1-2A4C-4B89-81E9-29D9B5A81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63F5-982B-4B86-88D2-16223D981EA4}"/>
              </a:ext>
            </a:extLst>
          </p:cNvPr>
          <p:cNvSpPr txBox="1"/>
          <p:nvPr/>
        </p:nvSpPr>
        <p:spPr>
          <a:xfrm>
            <a:off x="1253937" y="3148088"/>
            <a:ext cx="5727700" cy="80181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39665" tIns="19838" rIns="39665" bIns="19838">
            <a:spAutoFit/>
          </a:bodyPr>
          <a:lstStyle/>
          <a:p>
            <a:pPr algn="ctr">
              <a:defRPr/>
            </a:pPr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  <p:extLst>
      <p:ext uri="{BB962C8B-B14F-4D97-AF65-F5344CB8AC3E}">
        <p14:creationId xmlns:p14="http://schemas.microsoft.com/office/powerpoint/2010/main" val="188981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891ADD89-B176-43FB-B981-9D50A2C1C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253" y="2362195"/>
            <a:ext cx="7379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Top 123+] Hình nền Powerpoint “ĐẸP NHỨC NÁCH”">
            <a:extLst>
              <a:ext uri="{FF2B5EF4-FFF2-40B4-BE49-F238E27FC236}">
                <a16:creationId xmlns:a16="http://schemas.microsoft.com/office/drawing/2014/main" id="{CB2A2202-2E02-4B91-B84D-A81E24CD5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90">
            <a:extLst>
              <a:ext uri="{FF2B5EF4-FFF2-40B4-BE49-F238E27FC236}">
                <a16:creationId xmlns:a16="http://schemas.microsoft.com/office/drawing/2014/main" id="{9CE5AE4A-6FB8-42EA-B5D0-D5B4E44C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966" y="537896"/>
            <a:ext cx="72476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18" name="Text Box 195">
            <a:extLst>
              <a:ext uri="{FF2B5EF4-FFF2-40B4-BE49-F238E27FC236}">
                <a16:creationId xmlns:a16="http://schemas.microsoft.com/office/drawing/2014/main" id="{277671A8-ACFF-426A-84E2-B9305FCF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081" y="4039158"/>
            <a:ext cx="48109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99">
            <a:extLst>
              <a:ext uri="{FF2B5EF4-FFF2-40B4-BE49-F238E27FC236}">
                <a16:creationId xmlns:a16="http://schemas.microsoft.com/office/drawing/2014/main" id="{6F3BACBE-AE49-42C3-9ABF-36B0CD162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891" y="4622392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</a:t>
            </a:r>
          </a:p>
        </p:txBody>
      </p:sp>
      <p:sp>
        <p:nvSpPr>
          <p:cNvPr id="21" name="Text Box 200">
            <a:extLst>
              <a:ext uri="{FF2B5EF4-FFF2-40B4-BE49-F238E27FC236}">
                <a16:creationId xmlns:a16="http://schemas.microsoft.com/office/drawing/2014/main" id="{33E9AC3D-D7E7-4718-981A-19EA5299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958" y="4582862"/>
            <a:ext cx="1314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524</a:t>
            </a:r>
          </a:p>
        </p:txBody>
      </p:sp>
      <p:sp>
        <p:nvSpPr>
          <p:cNvPr id="22" name="Text Box 201">
            <a:extLst>
              <a:ext uri="{FF2B5EF4-FFF2-40B4-BE49-F238E27FC236}">
                <a16:creationId xmlns:a16="http://schemas.microsoft.com/office/drawing/2014/main" id="{E4349F28-4693-4307-8690-F7A2B34C6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405" y="5298062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678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206F40-FCAF-4358-9E02-06FCA5B8F4D0}"/>
              </a:ext>
            </a:extLst>
          </p:cNvPr>
          <p:cNvCxnSpPr/>
          <p:nvPr/>
        </p:nvCxnSpPr>
        <p:spPr>
          <a:xfrm>
            <a:off x="2964873" y="2181139"/>
            <a:ext cx="3449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F78A5A1-EC7B-41AC-8F3C-AB90AB6A09A2}"/>
              </a:ext>
            </a:extLst>
          </p:cNvPr>
          <p:cNvCxnSpPr>
            <a:cxnSpLocks/>
          </p:cNvCxnSpPr>
          <p:nvPr/>
        </p:nvCxnSpPr>
        <p:spPr>
          <a:xfrm>
            <a:off x="2964873" y="2022764"/>
            <a:ext cx="0" cy="28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D63D5F-0F0F-480D-8191-83AA6308D5D1}"/>
              </a:ext>
            </a:extLst>
          </p:cNvPr>
          <p:cNvCxnSpPr/>
          <p:nvPr/>
        </p:nvCxnSpPr>
        <p:spPr>
          <a:xfrm>
            <a:off x="4689764" y="2052508"/>
            <a:ext cx="0" cy="260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Connector 1024">
            <a:extLst>
              <a:ext uri="{FF2B5EF4-FFF2-40B4-BE49-F238E27FC236}">
                <a16:creationId xmlns:a16="http://schemas.microsoft.com/office/drawing/2014/main" id="{19D10CD4-06C1-4F5C-A782-C05E540D1FC8}"/>
              </a:ext>
            </a:extLst>
          </p:cNvPr>
          <p:cNvCxnSpPr/>
          <p:nvPr/>
        </p:nvCxnSpPr>
        <p:spPr>
          <a:xfrm>
            <a:off x="6414655" y="2022764"/>
            <a:ext cx="0" cy="28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extBox 1027">
            <a:extLst>
              <a:ext uri="{FF2B5EF4-FFF2-40B4-BE49-F238E27FC236}">
                <a16:creationId xmlns:a16="http://schemas.microsoft.com/office/drawing/2014/main" id="{4F8D331F-07C7-4172-9674-5CAE26F95A65}"/>
              </a:ext>
            </a:extLst>
          </p:cNvPr>
          <p:cNvSpPr txBox="1"/>
          <p:nvPr/>
        </p:nvSpPr>
        <p:spPr>
          <a:xfrm>
            <a:off x="2701631" y="1523105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AC1FF4-5188-4EBB-B4C3-33DED406E518}"/>
              </a:ext>
            </a:extLst>
          </p:cNvPr>
          <p:cNvSpPr txBox="1"/>
          <p:nvPr/>
        </p:nvSpPr>
        <p:spPr>
          <a:xfrm>
            <a:off x="4461154" y="1550503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102BD9-860F-4E01-B804-AF4FC3BC0B0F}"/>
              </a:ext>
            </a:extLst>
          </p:cNvPr>
          <p:cNvSpPr txBox="1"/>
          <p:nvPr/>
        </p:nvSpPr>
        <p:spPr>
          <a:xfrm>
            <a:off x="6133072" y="1550503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D7AD9ABF-0CC2-48C6-9524-EE66A7A8D35A}"/>
              </a:ext>
            </a:extLst>
          </p:cNvPr>
          <p:cNvSpPr txBox="1"/>
          <p:nvPr/>
        </p:nvSpPr>
        <p:spPr>
          <a:xfrm>
            <a:off x="1482433" y="2605080"/>
            <a:ext cx="6691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1B7AC3-A734-4B07-BF65-C4DFEB0300C6}"/>
              </a:ext>
            </a:extLst>
          </p:cNvPr>
          <p:cNvSpPr txBox="1"/>
          <p:nvPr/>
        </p:nvSpPr>
        <p:spPr>
          <a:xfrm>
            <a:off x="1482433" y="3232387"/>
            <a:ext cx="6519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41" name="Text Box 201">
            <a:extLst>
              <a:ext uri="{FF2B5EF4-FFF2-40B4-BE49-F238E27FC236}">
                <a16:creationId xmlns:a16="http://schemas.microsoft.com/office/drawing/2014/main" id="{1E18F6D1-FB98-4B9C-8C9E-923AB1A40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577" y="526327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</a:t>
            </a:r>
          </a:p>
        </p:txBody>
      </p:sp>
      <p:sp>
        <p:nvSpPr>
          <p:cNvPr id="42" name="Text Box 201">
            <a:extLst>
              <a:ext uri="{FF2B5EF4-FFF2-40B4-BE49-F238E27FC236}">
                <a16:creationId xmlns:a16="http://schemas.microsoft.com/office/drawing/2014/main" id="{98DBA1E2-9E59-4DE7-9FA0-1579867F7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058" y="464052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3" name="Text Box 201">
            <a:extLst>
              <a:ext uri="{FF2B5EF4-FFF2-40B4-BE49-F238E27FC236}">
                <a16:creationId xmlns:a16="http://schemas.microsoft.com/office/drawing/2014/main" id="{88CA92DA-6E4C-49E5-B2D9-68622616F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908" y="5239358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4" name="Text Box 201">
            <a:extLst>
              <a:ext uri="{FF2B5EF4-FFF2-40B4-BE49-F238E27FC236}">
                <a16:creationId xmlns:a16="http://schemas.microsoft.com/office/drawing/2014/main" id="{79D1C9F4-43DE-43A0-BC07-63E0C56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628" y="2643403"/>
            <a:ext cx="16002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45" name="Text Box 201">
            <a:extLst>
              <a:ext uri="{FF2B5EF4-FFF2-40B4-BE49-F238E27FC236}">
                <a16:creationId xmlns:a16="http://schemas.microsoft.com/office/drawing/2014/main" id="{E8608EC8-9B81-4D87-B129-96997E367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423" y="3275104"/>
            <a:ext cx="16002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65442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102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B3B19B78-22DC-4506-9B62-84E684BAE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6B0C66-D914-43DF-81EC-341FEB69BDDC}"/>
              </a:ext>
            </a:extLst>
          </p:cNvPr>
          <p:cNvSpPr txBox="1"/>
          <p:nvPr/>
        </p:nvSpPr>
        <p:spPr>
          <a:xfrm>
            <a:off x="1253937" y="3148088"/>
            <a:ext cx="5727700" cy="80181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39665" tIns="19838" rIns="39665" bIns="19838">
            <a:spAutoFit/>
          </a:bodyPr>
          <a:lstStyle/>
          <a:p>
            <a:pPr algn="ctr">
              <a:defRPr/>
            </a:pPr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3575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Powerpoint đẹp 5 - Dạy học online">
            <a:extLst>
              <a:ext uri="{FF2B5EF4-FFF2-40B4-BE49-F238E27FC236}">
                <a16:creationId xmlns:a16="http://schemas.microsoft.com/office/drawing/2014/main" id="{ADD4E4A3-54E0-4B73-A2F4-BD3B15864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2DACAD90-88B0-44C2-BEE4-264AB616C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04" y="1084284"/>
            <a:ext cx="81377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AB69FDD-8560-4B5F-9ACE-851D08EFA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27" y="1805632"/>
            <a:ext cx="33229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: 999     1000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F9566D3-3F03-4940-9147-32FBC3EC7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27" y="3517873"/>
            <a:ext cx="3661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: 10000     9999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278A0AC5-3BC3-49A4-8005-A3631680B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394" y="1771350"/>
            <a:ext cx="3390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b="1" dirty="0" smtClean="0">
                <a:solidFill>
                  <a:srgbClr val="CC33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&lt;</a:t>
            </a:r>
            <a:endParaRPr lang="en-US" altLang="en-US" b="1" dirty="0">
              <a:solidFill>
                <a:srgbClr val="CC3300"/>
              </a:solidFill>
              <a:latin typeface=".VnTime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B2B4CBBE-A2CA-4EC5-9ED7-C8748DD79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465" y="3479860"/>
            <a:ext cx="3390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b="1" dirty="0">
                <a:solidFill>
                  <a:srgbClr val="CC33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&gt;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E5D57C4C-A783-447C-B608-429D9C07C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35" y="2653079"/>
            <a:ext cx="7730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ít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bé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4F88D4A0-D24E-49C1-9DCF-5E99B52A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59" y="4297002"/>
            <a:ext cx="7934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448B6EF9-507C-4540-A31F-34618C74A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71" y="0"/>
            <a:ext cx="81377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vi-VN" altLang="en-US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C0041DB-6804-4257-BEFC-7FCAC98E5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71" y="5173851"/>
            <a:ext cx="837266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62F7410-3107-4125-A055-A5E56495B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5560" y="92019"/>
            <a:ext cx="8327992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1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1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SO SÁNH CÁC SỐ TRONG PHẠM VI 10 000</a:t>
            </a:r>
          </a:p>
        </p:txBody>
      </p:sp>
    </p:spTree>
    <p:extLst>
      <p:ext uri="{BB962C8B-B14F-4D97-AF65-F5344CB8AC3E}">
        <p14:creationId xmlns:p14="http://schemas.microsoft.com/office/powerpoint/2010/main" val="4128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đẹp 5 - Dạy học online">
            <a:extLst>
              <a:ext uri="{FF2B5EF4-FFF2-40B4-BE49-F238E27FC236}">
                <a16:creationId xmlns:a16="http://schemas.microsoft.com/office/drawing/2014/main" id="{F55D24BB-BBBE-4842-B786-F63F2283B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23" y="0"/>
            <a:ext cx="9144000" cy="703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>
            <a:extLst>
              <a:ext uri="{FF2B5EF4-FFF2-40B4-BE49-F238E27FC236}">
                <a16:creationId xmlns:a16="http://schemas.microsoft.com/office/drawing/2014/main" id="{B1C5F1DD-73B9-453C-8841-FB4B8CCF4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70" y="771069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0E0A3C5E-8F6A-4021-9962-54B8B9583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509" y="1338120"/>
            <a:ext cx="3414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</a:rPr>
              <a:t>9000  </a:t>
            </a:r>
            <a:r>
              <a:rPr lang="en-US" altLang="en-US" dirty="0">
                <a:solidFill>
                  <a:srgbClr val="0000FF"/>
                </a:solidFill>
                <a:latin typeface=".VnTime" panose="020B7200000000000000" pitchFamily="34" charset="0"/>
              </a:rPr>
              <a:t>…</a:t>
            </a: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</a:rPr>
              <a:t>     8999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D2A0947-5968-4BCC-B2E8-C866615C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784" y="1350242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C9D3715F-6D59-4734-B64F-52CF6D899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3" y="288213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B927EB4-1317-49F1-A7B5-303639030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509" y="3300803"/>
            <a:ext cx="3460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.VnTime" panose="020B7200000000000000" pitchFamily="34" charset="0"/>
              </a:rPr>
              <a:t>6579  </a:t>
            </a:r>
            <a:r>
              <a:rPr lang="en-US" altLang="en-US">
                <a:solidFill>
                  <a:srgbClr val="0000FF"/>
                </a:solidFill>
                <a:latin typeface=".VnTime" panose="020B7200000000000000" pitchFamily="34" charset="0"/>
              </a:rPr>
              <a:t>… </a:t>
            </a:r>
            <a:r>
              <a:rPr lang="en-US" altLang="en-US" b="1">
                <a:solidFill>
                  <a:srgbClr val="0000FF"/>
                </a:solidFill>
                <a:latin typeface=".VnTime" panose="020B7200000000000000" pitchFamily="34" charset="0"/>
              </a:rPr>
              <a:t>    6580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32D08CE0-7A41-4312-A84F-1E0E2160C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353" y="3323888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CEE6A19C-7D2C-4509-9A28-1B512D41D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" y="1781826"/>
            <a:ext cx="8853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CF64BB56-096F-477D-8B4B-2E191C371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52" y="3728982"/>
            <a:ext cx="85250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&lt; 8.  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F3999DD5-9D46-429D-AC72-1067E98C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48" y="5448547"/>
            <a:ext cx="88011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cùng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so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sánh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từng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cặp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ở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cùng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hàng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kể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trái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sang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phải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en-US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9A0CC56A-323C-4DD8-9EE6-9D9D7ABEB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465" y="1347711"/>
            <a:ext cx="360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.VnTime" panose="020B7200000000000000" pitchFamily="34" charset="0"/>
              </a:rPr>
              <a:t>9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DC85AEB7-4ED4-4DC6-9FBA-7B920C2FF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359" y="1354971"/>
            <a:ext cx="360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12227205-7D81-4E92-8A2F-360473373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053" y="2339020"/>
            <a:ext cx="388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 &gt; 8999</a:t>
            </a:r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E7A9E352-A539-4E90-BCCB-AB419B11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877" y="4804208"/>
            <a:ext cx="3462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6579 &lt; 6580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9ECB17E3-3F80-4441-B795-D10881B0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603" y="3299440"/>
            <a:ext cx="519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1BFB2BA6-3BED-494D-9A82-69E353381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425" y="3299440"/>
            <a:ext cx="542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EA11A4-D93C-46AD-8991-E7C44E978B96}"/>
              </a:ext>
            </a:extLst>
          </p:cNvPr>
          <p:cNvSpPr txBox="1"/>
          <p:nvPr/>
        </p:nvSpPr>
        <p:spPr>
          <a:xfrm>
            <a:off x="559377" y="179788"/>
            <a:ext cx="7025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6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đẹp 5 - Dạy học online">
            <a:extLst>
              <a:ext uri="{FF2B5EF4-FFF2-40B4-BE49-F238E27FC236}">
                <a16:creationId xmlns:a16="http://schemas.microsoft.com/office/drawing/2014/main" id="{74F340DC-A3C9-4613-8B3D-5CB78AB07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0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9">
            <a:extLst>
              <a:ext uri="{FF2B5EF4-FFF2-40B4-BE49-F238E27FC236}">
                <a16:creationId xmlns:a16="http://schemas.microsoft.com/office/drawing/2014/main" id="{898E445C-8CAB-442F-9195-CED9DB2E1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8" y="1580696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" name="Text Box 30">
            <a:extLst>
              <a:ext uri="{FF2B5EF4-FFF2-40B4-BE49-F238E27FC236}">
                <a16:creationId xmlns:a16="http://schemas.microsoft.com/office/drawing/2014/main" id="{AF35ABD5-0B7C-45D4-BCCD-01336640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2188701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6789 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6789</a:t>
            </a:r>
          </a:p>
        </p:txBody>
      </p:sp>
      <p:sp>
        <p:nvSpPr>
          <p:cNvPr id="5" name="Text Box 31">
            <a:extLst>
              <a:ext uri="{FF2B5EF4-FFF2-40B4-BE49-F238E27FC236}">
                <a16:creationId xmlns:a16="http://schemas.microsoft.com/office/drawing/2014/main" id="{6A1DEC27-77D8-499F-85D7-B2BF1F14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269" y="2183611"/>
            <a:ext cx="6302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6" name="Text Box 32">
            <a:extLst>
              <a:ext uri="{FF2B5EF4-FFF2-40B4-BE49-F238E27FC236}">
                <a16:creationId xmlns:a16="http://schemas.microsoft.com/office/drawing/2014/main" id="{4DBE0AE6-0095-48C0-BEC4-1BA1AF350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9" y="287131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 Box 33">
            <a:extLst>
              <a:ext uri="{FF2B5EF4-FFF2-40B4-BE49-F238E27FC236}">
                <a16:creationId xmlns:a16="http://schemas.microsoft.com/office/drawing/2014/main" id="{AA9078BF-9F44-4795-B750-FD5700B92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18" y="4509433"/>
            <a:ext cx="86351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cùng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cặp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ở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cùng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hàng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đều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giống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3AD61AB5-0A62-4F88-8D13-A4A008225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29655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6789 = 6789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CE31762B-E875-40C3-A105-3A46032C2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9" y="336247"/>
            <a:ext cx="85263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711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68AC3A7C-FE6A-445F-8CB9-A29F0C1EC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669A09-D2B3-443D-B57F-2F375AF25EAF}"/>
              </a:ext>
            </a:extLst>
          </p:cNvPr>
          <p:cNvSpPr txBox="1"/>
          <p:nvPr/>
        </p:nvSpPr>
        <p:spPr>
          <a:xfrm>
            <a:off x="2421081" y="2843934"/>
            <a:ext cx="502920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4198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đẹp 5 - Dạy học online">
            <a:extLst>
              <a:ext uri="{FF2B5EF4-FFF2-40B4-BE49-F238E27FC236}">
                <a16:creationId xmlns:a16="http://schemas.microsoft.com/office/drawing/2014/main" id="{66CEECD5-7A2D-4EAA-9BA2-5A1F9DE29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3" y="-6403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DC8C2DB2-3540-4DA0-925D-659CE8B5C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64" y="637424"/>
            <a:ext cx="117792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1: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&gt;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&lt;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=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b="1" u="sng" dirty="0">
              <a:latin typeface="Times New Roman" panose="02020603050405020304" pitchFamily="18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D7DE46F-E0A4-49DC-B658-32F463936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914" y="1934797"/>
            <a:ext cx="2895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.VnTime" panose="020B7200000000000000" pitchFamily="34" charset="0"/>
              </a:rPr>
              <a:t>1999</a:t>
            </a:r>
            <a:r>
              <a:rPr lang="en-US" altLang="en-US" sz="3200" dirty="0">
                <a:latin typeface=".VnTime" panose="020B7200000000000000" pitchFamily="34" charset="0"/>
              </a:rPr>
              <a:t>……</a:t>
            </a:r>
            <a:r>
              <a:rPr lang="en-US" altLang="en-US" sz="3600" b="1" dirty="0">
                <a:latin typeface=".VnTime" panose="020B7200000000000000" pitchFamily="34" charset="0"/>
              </a:rPr>
              <a:t>2000</a:t>
            </a:r>
            <a:endParaRPr lang="en-US" altLang="en-US" sz="3200" b="1" dirty="0">
              <a:latin typeface=".VnTime" panose="020B7200000000000000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632A8600-CF60-42F5-88BE-B8018878C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87" y="1010605"/>
            <a:ext cx="2895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.VnTime" panose="020B7200000000000000" pitchFamily="34" charset="0"/>
              </a:rPr>
              <a:t>1942</a:t>
            </a:r>
            <a:r>
              <a:rPr lang="en-US" altLang="en-US" sz="3600" dirty="0">
                <a:latin typeface=".VnTime" panose="020B7200000000000000" pitchFamily="34" charset="0"/>
              </a:rPr>
              <a:t>……</a:t>
            </a:r>
            <a:r>
              <a:rPr lang="en-US" altLang="en-US" sz="3600" b="1" dirty="0">
                <a:latin typeface=".VnTime" panose="020B7200000000000000" pitchFamily="34" charset="0"/>
              </a:rPr>
              <a:t>988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B18FA96-DD43-4F95-BE9A-E471DD96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455" y="3843515"/>
            <a:ext cx="4248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.VnTime" panose="020B7200000000000000" pitchFamily="34" charset="0"/>
              </a:rPr>
              <a:t>900 + 9</a:t>
            </a:r>
            <a:r>
              <a:rPr lang="en-US" altLang="en-US" sz="3600" dirty="0">
                <a:latin typeface=".VnTime" panose="020B7200000000000000" pitchFamily="34" charset="0"/>
              </a:rPr>
              <a:t>……</a:t>
            </a:r>
            <a:r>
              <a:rPr lang="en-US" altLang="en-US" sz="3600" b="1" dirty="0">
                <a:latin typeface=".VnTime" panose="020B7200000000000000" pitchFamily="34" charset="0"/>
              </a:rPr>
              <a:t>9009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7975CEE-8963-445B-AEA4-8DF916034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592" y="3044779"/>
            <a:ext cx="31051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.VnTime" panose="020B7200000000000000" pitchFamily="34" charset="0"/>
              </a:rPr>
              <a:t>6742</a:t>
            </a:r>
            <a:r>
              <a:rPr lang="en-US" altLang="en-US" sz="3600" dirty="0">
                <a:latin typeface=".VnTime" panose="020B7200000000000000" pitchFamily="34" charset="0"/>
              </a:rPr>
              <a:t>……</a:t>
            </a:r>
            <a:r>
              <a:rPr lang="en-US" altLang="en-US" sz="3600" b="1" dirty="0">
                <a:latin typeface=".VnTime" panose="020B7200000000000000" pitchFamily="34" charset="0"/>
              </a:rPr>
              <a:t>6722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67C46A6D-D8E8-4AE8-A7E4-36C83D57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482" y="993951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DB683C3A-B4D8-4E19-8E07-2056AF1B8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667" y="193156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7D60F8CF-A392-4361-A722-CA5DF86A2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250" y="3015015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3BAFDC66-667B-4AF3-846E-B408327185DC}"/>
              </a:ext>
            </a:extLst>
          </p:cNvPr>
          <p:cNvGrpSpPr>
            <a:grpSpLocks/>
          </p:cNvGrpSpPr>
          <p:nvPr/>
        </p:nvGrpSpPr>
        <p:grpSpPr bwMode="auto">
          <a:xfrm>
            <a:off x="4064920" y="4636967"/>
            <a:ext cx="1423987" cy="814388"/>
            <a:chOff x="543" y="2688"/>
            <a:chExt cx="897" cy="513"/>
          </a:xfrm>
        </p:grpSpPr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EA50EE40-5512-465D-BF07-3E41620AB8E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21" y="2310"/>
              <a:ext cx="141" cy="897"/>
            </a:xfrm>
            <a:prstGeom prst="rightBrace">
              <a:avLst>
                <a:gd name="adj1" fmla="val 333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EC5243D5-D518-49B6-AC74-D2D3E5C70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" y="283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3200" b="1">
                  <a:latin typeface=".VnTime" panose="020B7200000000000000" pitchFamily="34" charset="0"/>
                </a:rPr>
                <a:t>909</a:t>
              </a:r>
            </a:p>
          </p:txBody>
        </p:sp>
      </p:grpSp>
      <p:sp>
        <p:nvSpPr>
          <p:cNvPr id="15" name="Text Box 18">
            <a:extLst>
              <a:ext uri="{FF2B5EF4-FFF2-40B4-BE49-F238E27FC236}">
                <a16:creationId xmlns:a16="http://schemas.microsoft.com/office/drawing/2014/main" id="{A99CFAF0-6A57-4F6D-A91E-B9C98675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637" y="3843515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907729B8-C3E1-4F78-8C50-CA332A49D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772" y="1256952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dirty="0">
                <a:latin typeface=".VnTime" panose="020B7200000000000000" pitchFamily="34" charset="0"/>
              </a:rPr>
              <a:t>a)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FC27FE6F-DA07-467F-87E8-DBCB1F9C8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637" y="1904941"/>
            <a:ext cx="331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.VnTime" panose="020B7200000000000000" pitchFamily="34" charset="0"/>
              </a:rPr>
              <a:t>2</a:t>
            </a:r>
            <a:endParaRPr lang="en-US" altLang="en-US" sz="32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23684B6-458D-484F-80A7-A62162A2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87" y="1936731"/>
            <a:ext cx="331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.VnTime" panose="020B7200000000000000" pitchFamily="34" charset="0"/>
              </a:rPr>
              <a:t>1</a:t>
            </a:r>
            <a:endParaRPr lang="en-US" altLang="en-US" sz="32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56EF9C2F-1FD0-4E36-9808-DD67497E4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84" y="3044778"/>
            <a:ext cx="4873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.VnTime" panose="020B7200000000000000" pitchFamily="34" charset="0"/>
              </a:rPr>
              <a:t>4</a:t>
            </a:r>
            <a:endParaRPr lang="en-US" altLang="en-US" sz="32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BCDC4BDE-02F5-47E8-8726-62894B9A8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702" y="3045743"/>
            <a:ext cx="3317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.VnTime" panose="020B7200000000000000" pitchFamily="34" charset="0"/>
              </a:rPr>
              <a:t>2</a:t>
            </a:r>
            <a:endParaRPr lang="en-US" altLang="en-US" sz="32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4899</TotalTime>
  <Words>545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.VnTime</vt:lpstr>
      <vt:lpstr>Arial</vt:lpstr>
      <vt:lpstr>Calibri</vt:lpstr>
      <vt:lpstr>Calibri Light</vt:lpstr>
      <vt:lpstr>Impact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loltntvl@gmail.com</cp:lastModifiedBy>
  <cp:revision>65</cp:revision>
  <dcterms:created xsi:type="dcterms:W3CDTF">2021-11-26T08:59:53Z</dcterms:created>
  <dcterms:modified xsi:type="dcterms:W3CDTF">2022-01-23T12:42:32Z</dcterms:modified>
</cp:coreProperties>
</file>