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00" r:id="rId1"/>
  </p:sldMasterIdLst>
  <p:notesMasterIdLst>
    <p:notesMasterId r:id="rId23"/>
  </p:notesMasterIdLst>
  <p:sldIdLst>
    <p:sldId id="287" r:id="rId2"/>
    <p:sldId id="286" r:id="rId3"/>
    <p:sldId id="288" r:id="rId4"/>
    <p:sldId id="289" r:id="rId5"/>
    <p:sldId id="290" r:id="rId6"/>
    <p:sldId id="291" r:id="rId7"/>
    <p:sldId id="292" r:id="rId8"/>
    <p:sldId id="294" r:id="rId9"/>
    <p:sldId id="295" r:id="rId10"/>
    <p:sldId id="310" r:id="rId11"/>
    <p:sldId id="303" r:id="rId12"/>
    <p:sldId id="304" r:id="rId13"/>
    <p:sldId id="305" r:id="rId14"/>
    <p:sldId id="306" r:id="rId15"/>
    <p:sldId id="307" r:id="rId16"/>
    <p:sldId id="308" r:id="rId17"/>
    <p:sldId id="298" r:id="rId18"/>
    <p:sldId id="302" r:id="rId19"/>
    <p:sldId id="309" r:id="rId20"/>
    <p:sldId id="299" r:id="rId21"/>
    <p:sldId id="26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FB4"/>
    <a:srgbClr val="1D2B32"/>
    <a:srgbClr val="5BB9AA"/>
    <a:srgbClr val="FF8050"/>
    <a:srgbClr val="9CD5CB"/>
    <a:srgbClr val="FFE878"/>
    <a:srgbClr val="FFE562"/>
    <a:srgbClr val="FFE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D0E6D-A224-4FE7-96E7-B9D73B2BA21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2D1CA-73D4-4AF3-BA21-B443727B6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03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D1CA-73D4-4AF3-BA21-B443727B6C2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01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D1CA-73D4-4AF3-BA21-B443727B6C2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0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D1CA-73D4-4AF3-BA21-B443727B6C2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41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D1CA-73D4-4AF3-BA21-B443727B6C2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0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63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7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6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12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88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2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25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8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85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3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1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3EB63-945B-43EF-BC43-DFC72FC76E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26A0A-8735-4290-A149-A2664330D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0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emf"/><Relationship Id="rId4" Type="http://schemas.openxmlformats.org/officeDocument/2006/relationships/image" Target="../media/image31.emf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8.emf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92" y="-51057"/>
            <a:ext cx="1652413" cy="1498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637" y="1066800"/>
            <a:ext cx="3920363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1" y="1066800"/>
            <a:ext cx="3920363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37" y="1066800"/>
            <a:ext cx="3920363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532693" y="2178159"/>
            <a:ext cx="1955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5488" y="2023413"/>
            <a:ext cx="203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50907" y="1777192"/>
            <a:ext cx="2098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1316" y="2177301"/>
            <a:ext cx="1760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3867" y="2027816"/>
            <a:ext cx="1633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4951" y="1873928"/>
            <a:ext cx="2130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1863" y="171856"/>
            <a:ext cx="812800" cy="609600"/>
          </a:xfrm>
          <a:prstGeom prst="rect">
            <a:avLst/>
          </a:prstGeom>
        </p:spPr>
      </p:pic>
      <p:pic>
        <p:nvPicPr>
          <p:cNvPr id="21" name="图片 31748" descr="1-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" y="0"/>
            <a:ext cx="2607473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31752" descr="1-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3559" y="5220646"/>
            <a:ext cx="2670244" cy="1481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1752" descr="1-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002" y="5242289"/>
            <a:ext cx="2472971" cy="17197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31751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3720" y="111937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31751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5003" y="382411"/>
            <a:ext cx="1417728" cy="65719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026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" t="3167" b="1499"/>
          <a:stretch/>
        </p:blipFill>
        <p:spPr>
          <a:xfrm>
            <a:off x="1588770" y="0"/>
            <a:ext cx="89153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1828800" y="3575053"/>
            <a:ext cx="5257800" cy="2786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2500" b="1" i="1" dirty="0" err="1">
                <a:latin typeface="Times New Roman" panose="02020603050405020304" pitchFamily="18" charset="0"/>
              </a:rPr>
              <a:t>Mâm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cỗ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Trung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thu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Tâm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được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bày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trông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rất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vui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mắt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: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quả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bưởi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khía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thành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tám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cánh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hoa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,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mỗi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cánh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hoa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cài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quả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ổi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chín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,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bên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cạnh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nải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chuối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ngự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bó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mía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tím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.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Xung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quanh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mâm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cỗ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còn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bày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mấy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thứ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đồ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chơi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Tâm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, nom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rất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vui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2500" b="1" i="1" dirty="0" err="1">
                <a:latin typeface="Times New Roman" panose="02020603050405020304" pitchFamily="18" charset="0"/>
              </a:rPr>
              <a:t>mắt</a:t>
            </a:r>
            <a:r>
              <a:rPr lang="en-US" altLang="zh-CN" sz="2500" b="1" i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6867" name="Text Box 17"/>
          <p:cNvSpPr txBox="1">
            <a:spLocks noChangeArrowheads="1"/>
          </p:cNvSpPr>
          <p:nvPr/>
        </p:nvSpPr>
        <p:spPr bwMode="auto">
          <a:xfrm>
            <a:off x="6019800" y="1538288"/>
            <a:ext cx="335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14047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6868" name="Group 19"/>
          <p:cNvGrpSpPr>
            <a:grpSpLocks/>
          </p:cNvGrpSpPr>
          <p:nvPr/>
        </p:nvGrpSpPr>
        <p:grpSpPr bwMode="auto">
          <a:xfrm>
            <a:off x="1676400" y="152400"/>
            <a:ext cx="8839200" cy="6553200"/>
            <a:chOff x="96" y="96"/>
            <a:chExt cx="5568" cy="4128"/>
          </a:xfrm>
        </p:grpSpPr>
        <p:sp>
          <p:nvSpPr>
            <p:cNvPr id="36875" name="Line 20"/>
            <p:cNvSpPr>
              <a:spLocks noChangeShapeType="1"/>
            </p:cNvSpPr>
            <p:nvPr/>
          </p:nvSpPr>
          <p:spPr bwMode="auto">
            <a:xfrm>
              <a:off x="96" y="96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Line 21"/>
            <p:cNvSpPr>
              <a:spLocks noChangeShapeType="1"/>
            </p:cNvSpPr>
            <p:nvPr/>
          </p:nvSpPr>
          <p:spPr bwMode="auto">
            <a:xfrm>
              <a:off x="96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7" name="Line 22"/>
            <p:cNvSpPr>
              <a:spLocks noChangeShapeType="1"/>
            </p:cNvSpPr>
            <p:nvPr/>
          </p:nvSpPr>
          <p:spPr bwMode="auto">
            <a:xfrm>
              <a:off x="5664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Line 23"/>
            <p:cNvSpPr>
              <a:spLocks noChangeShapeType="1"/>
            </p:cNvSpPr>
            <p:nvPr/>
          </p:nvSpPr>
          <p:spPr bwMode="auto">
            <a:xfrm flipV="1">
              <a:off x="96" y="4224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1909763" y="2052639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70682" name="AutoShape 26"/>
          <p:cNvSpPr>
            <a:spLocks noChangeArrowheads="1"/>
          </p:cNvSpPr>
          <p:nvPr/>
        </p:nvSpPr>
        <p:spPr bwMode="auto">
          <a:xfrm>
            <a:off x="4457700" y="830264"/>
            <a:ext cx="3362483" cy="841374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1" dir="2928847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0" name="Rectangle 1"/>
          <p:cNvSpPr>
            <a:spLocks noChangeArrowheads="1"/>
          </p:cNvSpPr>
          <p:nvPr/>
        </p:nvSpPr>
        <p:spPr bwMode="auto">
          <a:xfrm>
            <a:off x="1828800" y="2765424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Mâm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cỗ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2" name="Picture 2" descr="http://lequydonhanoi.edu.vn/upload_images/trung%20thu/aa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063" y="3598383"/>
            <a:ext cx="3221037" cy="2786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4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 animBg="1"/>
      <p:bldP spid="70682" grpId="0" animBg="1"/>
      <p:bldP spid="153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lequydonhanoi.edu.vn/upload_images/trung%20thu/aa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1"/>
            <a:ext cx="4589463" cy="343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8" name="Picture 4" descr="http://meonuoicon.com/wp-content/uploads/2014/08/1408503207_tet-trung-dieu-y-nghia-nhat-bo-me-lam-cho-con-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"/>
            <a:ext cx="4572000" cy="343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2" name="AutoShape 6" descr="Kết quả hình ảnh cho mâm cỗ trung thu"/>
          <p:cNvSpPr>
            <a:spLocks noChangeAspect="1" noChangeArrowheads="1"/>
          </p:cNvSpPr>
          <p:nvPr/>
        </p:nvSpPr>
        <p:spPr bwMode="auto">
          <a:xfrm>
            <a:off x="606266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Content Placeholder 4" descr="mâm cỗ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0662" y="3438526"/>
            <a:ext cx="4605338" cy="34194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5" descr="mâm cỗ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96000" y="3438526"/>
            <a:ext cx="4572000" cy="3419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466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1"/>
          <p:cNvSpPr txBox="1">
            <a:spLocks noChangeArrowheads="1"/>
          </p:cNvSpPr>
          <p:nvPr/>
        </p:nvSpPr>
        <p:spPr bwMode="auto">
          <a:xfrm>
            <a:off x="6019800" y="1467871"/>
            <a:ext cx="335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14047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1676400" y="152400"/>
            <a:ext cx="8839200" cy="6553200"/>
            <a:chOff x="96" y="96"/>
            <a:chExt cx="5568" cy="4128"/>
          </a:xfrm>
        </p:grpSpPr>
        <p:sp>
          <p:nvSpPr>
            <p:cNvPr id="38923" name="Line 13"/>
            <p:cNvSpPr>
              <a:spLocks noChangeShapeType="1"/>
            </p:cNvSpPr>
            <p:nvPr/>
          </p:nvSpPr>
          <p:spPr bwMode="auto">
            <a:xfrm>
              <a:off x="96" y="96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14"/>
            <p:cNvSpPr>
              <a:spLocks noChangeShapeType="1"/>
            </p:cNvSpPr>
            <p:nvPr/>
          </p:nvSpPr>
          <p:spPr bwMode="auto">
            <a:xfrm>
              <a:off x="96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5664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16"/>
            <p:cNvSpPr>
              <a:spLocks noChangeShapeType="1"/>
            </p:cNvSpPr>
            <p:nvPr/>
          </p:nvSpPr>
          <p:spPr bwMode="auto">
            <a:xfrm flipV="1">
              <a:off x="96" y="4224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1752600" y="2947627"/>
            <a:ext cx="5257800" cy="26781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đèn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giấy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bóng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kính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suốt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gắn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giấy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đủ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cắm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cờ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con.</a:t>
            </a:r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2057400" y="1478484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2)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?</a:t>
            </a:r>
            <a:endParaRPr lang="en-US" altLang="en-US" sz="32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2057400" y="418307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 descr="C:\Users\tamnd\Desktop\Phương\ông sao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969385"/>
            <a:ext cx="3352800" cy="267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6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3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6" grpId="0" animBg="1"/>
      <p:bldP spid="932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 descr="ông sao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19800" y="3352800"/>
            <a:ext cx="45720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tamnd\Desktop\Phương\ông sa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352800"/>
            <a:ext cx="4267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353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1676400" y="1061245"/>
            <a:ext cx="8458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3.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rước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?</a:t>
            </a:r>
            <a:endParaRPr lang="en-US" altLang="en-US" sz="3200" b="1" i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1866900" y="3048001"/>
            <a:ext cx="8458200" cy="1384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>
                <a:latin typeface="Times New Roman" panose="02020603050405020304" pitchFamily="18" charset="0"/>
              </a:rPr>
              <a:t>Hai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luôn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mắt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rời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đèn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Hai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cầm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đèn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lúc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cầmchung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đèn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reo “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Tùng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tùng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tùng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!..”.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Text Box 15"/>
          <p:cNvSpPr txBox="1">
            <a:spLocks noChangeArrowheads="1"/>
          </p:cNvSpPr>
          <p:nvPr/>
        </p:nvSpPr>
        <p:spPr bwMode="auto">
          <a:xfrm>
            <a:off x="6019800" y="1538288"/>
            <a:ext cx="335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14047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0966" name="Group 17"/>
          <p:cNvGrpSpPr>
            <a:grpSpLocks/>
          </p:cNvGrpSpPr>
          <p:nvPr/>
        </p:nvGrpSpPr>
        <p:grpSpPr bwMode="auto">
          <a:xfrm>
            <a:off x="1676400" y="152400"/>
            <a:ext cx="8839200" cy="6553200"/>
            <a:chOff x="96" y="96"/>
            <a:chExt cx="5568" cy="4128"/>
          </a:xfrm>
        </p:grpSpPr>
        <p:sp>
          <p:nvSpPr>
            <p:cNvPr id="40970" name="Line 18"/>
            <p:cNvSpPr>
              <a:spLocks noChangeShapeType="1"/>
            </p:cNvSpPr>
            <p:nvPr/>
          </p:nvSpPr>
          <p:spPr bwMode="auto">
            <a:xfrm>
              <a:off x="96" y="96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19"/>
            <p:cNvSpPr>
              <a:spLocks noChangeShapeType="1"/>
            </p:cNvSpPr>
            <p:nvPr/>
          </p:nvSpPr>
          <p:spPr bwMode="auto">
            <a:xfrm>
              <a:off x="96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20"/>
            <p:cNvSpPr>
              <a:spLocks noChangeShapeType="1"/>
            </p:cNvSpPr>
            <p:nvPr/>
          </p:nvSpPr>
          <p:spPr bwMode="auto">
            <a:xfrm>
              <a:off x="5664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Line 21"/>
            <p:cNvSpPr>
              <a:spLocks noChangeShapeType="1"/>
            </p:cNvSpPr>
            <p:nvPr/>
          </p:nvSpPr>
          <p:spPr bwMode="auto">
            <a:xfrm flipV="1">
              <a:off x="96" y="4224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1905000" y="457201"/>
            <a:ext cx="647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9301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/>
      <p:bldP spid="716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" name="Content Placeholder 8" descr="ông sa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12900" y="0"/>
            <a:ext cx="45720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701" y="3429000"/>
            <a:ext cx="4405313" cy="3335338"/>
          </a:xfrm>
        </p:spPr>
      </p:pic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175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0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903530" y="1438142"/>
            <a:ext cx="7322496" cy="4060787"/>
          </a:xfrm>
          <a:prstGeom prst="ellipse">
            <a:avLst/>
          </a:prstGeom>
          <a:noFill/>
          <a:ln>
            <a:solidFill>
              <a:srgbClr val="FF8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2" y="2"/>
            <a:ext cx="2070339" cy="16641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82" y="5035418"/>
            <a:ext cx="2094220" cy="1822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50945" y="917335"/>
            <a:ext cx="1041615" cy="1041614"/>
            <a:chOff x="4500799" y="1032259"/>
            <a:chExt cx="1041614" cy="1041614"/>
          </a:xfrm>
        </p:grpSpPr>
        <p:sp>
          <p:nvSpPr>
            <p:cNvPr id="5" name="椭圆 4"/>
            <p:cNvSpPr/>
            <p:nvPr/>
          </p:nvSpPr>
          <p:spPr>
            <a:xfrm>
              <a:off x="4500799" y="1032259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826681" y="1256228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120873" y="1788441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395466" y="3698729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992560" y="4867998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99" y="1214173"/>
            <a:ext cx="1906924" cy="5285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07881" y="2586798"/>
            <a:ext cx="5625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4" name="组合 6"/>
          <p:cNvGrpSpPr/>
          <p:nvPr/>
        </p:nvGrpSpPr>
        <p:grpSpPr>
          <a:xfrm>
            <a:off x="2347415" y="315131"/>
            <a:ext cx="9362364" cy="662207"/>
            <a:chOff x="3714900" y="315128"/>
            <a:chExt cx="5125682" cy="662207"/>
          </a:xfrm>
        </p:grpSpPr>
        <p:pic>
          <p:nvPicPr>
            <p:cNvPr id="25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4900" y="315128"/>
              <a:ext cx="1239402" cy="662207"/>
            </a:xfrm>
            <a:prstGeom prst="rect">
              <a:avLst/>
            </a:prstGeom>
          </p:spPr>
        </p:pic>
        <p:pic>
          <p:nvPicPr>
            <p:cNvPr id="26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01180" y="315128"/>
              <a:ext cx="1239402" cy="662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1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2" y="2"/>
            <a:ext cx="2070339" cy="16641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82" y="5035418"/>
            <a:ext cx="2094220" cy="1822585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2347415" y="315131"/>
            <a:ext cx="9362364" cy="662207"/>
            <a:chOff x="3714900" y="315128"/>
            <a:chExt cx="5125682" cy="662207"/>
          </a:xfrm>
        </p:grpSpPr>
        <p:pic>
          <p:nvPicPr>
            <p:cNvPr id="25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00" y="315128"/>
              <a:ext cx="1239402" cy="662207"/>
            </a:xfrm>
            <a:prstGeom prst="rect">
              <a:avLst/>
            </a:prstGeom>
          </p:spPr>
        </p:pic>
        <p:pic>
          <p:nvPicPr>
            <p:cNvPr id="26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601180" y="315128"/>
              <a:ext cx="1239402" cy="66220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48" y="315131"/>
            <a:ext cx="9148911" cy="6211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44" y="0"/>
            <a:ext cx="914891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44" y="0"/>
            <a:ext cx="914891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49" y="0"/>
            <a:ext cx="913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1812925" y="964407"/>
            <a:ext cx="880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6019800" y="1538288"/>
            <a:ext cx="335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14047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5061" name="Group 17"/>
          <p:cNvGrpSpPr>
            <a:grpSpLocks/>
          </p:cNvGrpSpPr>
          <p:nvPr/>
        </p:nvGrpSpPr>
        <p:grpSpPr bwMode="auto">
          <a:xfrm>
            <a:off x="1676400" y="152400"/>
            <a:ext cx="8839200" cy="6553200"/>
            <a:chOff x="96" y="96"/>
            <a:chExt cx="5568" cy="4128"/>
          </a:xfrm>
        </p:grpSpPr>
        <p:sp>
          <p:nvSpPr>
            <p:cNvPr id="45067" name="Line 18"/>
            <p:cNvSpPr>
              <a:spLocks noChangeShapeType="1"/>
            </p:cNvSpPr>
            <p:nvPr/>
          </p:nvSpPr>
          <p:spPr bwMode="auto">
            <a:xfrm>
              <a:off x="96" y="96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Line 19"/>
            <p:cNvSpPr>
              <a:spLocks noChangeShapeType="1"/>
            </p:cNvSpPr>
            <p:nvPr/>
          </p:nvSpPr>
          <p:spPr bwMode="auto">
            <a:xfrm>
              <a:off x="96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Line 20"/>
            <p:cNvSpPr>
              <a:spLocks noChangeShapeType="1"/>
            </p:cNvSpPr>
            <p:nvPr/>
          </p:nvSpPr>
          <p:spPr bwMode="auto">
            <a:xfrm>
              <a:off x="5664" y="96"/>
              <a:ext cx="0" cy="4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Line 21"/>
            <p:cNvSpPr>
              <a:spLocks noChangeShapeType="1"/>
            </p:cNvSpPr>
            <p:nvPr/>
          </p:nvSpPr>
          <p:spPr bwMode="auto">
            <a:xfrm flipV="1">
              <a:off x="96" y="4224"/>
              <a:ext cx="556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628900" y="2541587"/>
            <a:ext cx="7315200" cy="23082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đèn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thu,các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gắn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bó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nhau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6" name="AutoShape 4"/>
          <p:cNvSpPr>
            <a:spLocks noChangeArrowheads="1"/>
          </p:cNvSpPr>
          <p:nvPr/>
        </p:nvSpPr>
        <p:spPr bwMode="auto">
          <a:xfrm>
            <a:off x="1524000" y="0"/>
            <a:ext cx="9144000" cy="6858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0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72638" y="1759949"/>
            <a:ext cx="8449927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</a:pPr>
            <a:r>
              <a:rPr lang="en-US" altLang="zh-CN" sz="4800" spc="300" baseline="0" dirty="0" err="1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Rước</a:t>
            </a:r>
            <a:r>
              <a:rPr lang="en-US" altLang="zh-CN" sz="4800" spc="300" baseline="0" dirty="0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đèn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ông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sao</a:t>
            </a:r>
            <a:r>
              <a:rPr lang="vi-VN" altLang="zh-CN" sz="4800" spc="300" baseline="0" dirty="0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/ trang 71</a:t>
            </a:r>
            <a:endParaRPr lang="en-US" altLang="zh-CN" sz="4800" spc="300" baseline="0" dirty="0">
              <a:solidFill>
                <a:prstClr val="white"/>
              </a:solidFill>
              <a:latin typeface="Times New Roman" pitchFamily="18" charset="0"/>
              <a:ea typeface="方正正黑简体" panose="02000000000000000000" pitchFamily="2" charset="-122"/>
              <a:cs typeface="Times New Roman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9601" y="991861"/>
            <a:ext cx="10430547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sz="4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</a:rPr>
              <a:t>Tập</a:t>
            </a:r>
            <a:r>
              <a:rPr lang="en-US" sz="4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</a:rPr>
              <a:t> </a:t>
            </a:r>
            <a:r>
              <a:rPr lang="en-US" sz="4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</a:rPr>
              <a:t>đọc</a:t>
            </a:r>
            <a:endParaRPr lang="en-US" sz="4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迷你简菱心" panose="02010609000101010101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0408" y="327069"/>
            <a:ext cx="873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ldLvl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903530" y="1734982"/>
            <a:ext cx="7434780" cy="3763947"/>
          </a:xfrm>
          <a:prstGeom prst="ellipse">
            <a:avLst/>
          </a:prstGeom>
          <a:noFill/>
          <a:ln>
            <a:solidFill>
              <a:srgbClr val="FF8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2" y="2"/>
            <a:ext cx="2070339" cy="16641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82" y="5035418"/>
            <a:ext cx="2094220" cy="1822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10968" y="1234801"/>
            <a:ext cx="1041615" cy="1041614"/>
            <a:chOff x="4500799" y="1032259"/>
            <a:chExt cx="1041614" cy="1041614"/>
          </a:xfrm>
        </p:grpSpPr>
        <p:sp>
          <p:nvSpPr>
            <p:cNvPr id="5" name="椭圆 4"/>
            <p:cNvSpPr/>
            <p:nvPr/>
          </p:nvSpPr>
          <p:spPr>
            <a:xfrm>
              <a:off x="4500799" y="1032259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826681" y="1256228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034949" y="1906111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676431" y="3729500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942046" y="4771114"/>
            <a:ext cx="1041615" cy="1041614"/>
          </a:xfrm>
          <a:prstGeom prst="ellipse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99" y="1214173"/>
            <a:ext cx="1906924" cy="52851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76118" y="221705"/>
            <a:ext cx="6385102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9173" y="2462790"/>
            <a:ext cx="5625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组合 6"/>
          <p:cNvGrpSpPr/>
          <p:nvPr/>
        </p:nvGrpSpPr>
        <p:grpSpPr>
          <a:xfrm>
            <a:off x="2011969" y="169879"/>
            <a:ext cx="9362364" cy="662207"/>
            <a:chOff x="3714900" y="315128"/>
            <a:chExt cx="5125682" cy="662207"/>
          </a:xfrm>
        </p:grpSpPr>
        <p:pic>
          <p:nvPicPr>
            <p:cNvPr id="25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4900" y="315128"/>
              <a:ext cx="1239402" cy="662207"/>
            </a:xfrm>
            <a:prstGeom prst="rect">
              <a:avLst/>
            </a:prstGeom>
          </p:spPr>
        </p:pic>
        <p:pic>
          <p:nvPicPr>
            <p:cNvPr id="26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01180" y="315128"/>
              <a:ext cx="1239402" cy="662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8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2070339" y="1339144"/>
            <a:ext cx="4076536" cy="4076536"/>
          </a:xfrm>
          <a:prstGeom prst="ellipse">
            <a:avLst/>
          </a:prstGeom>
          <a:noFill/>
          <a:ln>
            <a:solidFill>
              <a:srgbClr val="FF8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0" y="0"/>
            <a:ext cx="2430461" cy="1953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82" y="5035418"/>
            <a:ext cx="2094220" cy="18225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500801" y="1032259"/>
            <a:ext cx="1041615" cy="1041614"/>
            <a:chOff x="4500799" y="1032259"/>
            <a:chExt cx="1041614" cy="1041614"/>
          </a:xfrm>
        </p:grpSpPr>
        <p:sp>
          <p:nvSpPr>
            <p:cNvPr id="5" name="椭圆 4"/>
            <p:cNvSpPr/>
            <p:nvPr/>
          </p:nvSpPr>
          <p:spPr>
            <a:xfrm>
              <a:off x="4500799" y="1032259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624094" y="115908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64427" y="2004949"/>
            <a:ext cx="1041615" cy="1041614"/>
            <a:chOff x="5364426" y="2004949"/>
            <a:chExt cx="1041614" cy="1041614"/>
          </a:xfrm>
        </p:grpSpPr>
        <p:sp>
          <p:nvSpPr>
            <p:cNvPr id="17" name="椭圆 16"/>
            <p:cNvSpPr/>
            <p:nvPr/>
          </p:nvSpPr>
          <p:spPr>
            <a:xfrm>
              <a:off x="5364426" y="2004949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87721" y="213177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23594" y="3180606"/>
            <a:ext cx="1041615" cy="1041614"/>
            <a:chOff x="5623592" y="3180606"/>
            <a:chExt cx="1041614" cy="1041614"/>
          </a:xfrm>
        </p:grpSpPr>
        <p:sp>
          <p:nvSpPr>
            <p:cNvPr id="21" name="椭圆 20"/>
            <p:cNvSpPr/>
            <p:nvPr/>
          </p:nvSpPr>
          <p:spPr>
            <a:xfrm>
              <a:off x="5623592" y="3180606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746887" y="3307428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61726" y="4240023"/>
            <a:ext cx="1041615" cy="1041614"/>
            <a:chOff x="4861724" y="4240023"/>
            <a:chExt cx="1041614" cy="1041614"/>
          </a:xfrm>
        </p:grpSpPr>
        <p:sp>
          <p:nvSpPr>
            <p:cNvPr id="22" name="椭圆 21"/>
            <p:cNvSpPr/>
            <p:nvPr/>
          </p:nvSpPr>
          <p:spPr>
            <a:xfrm>
              <a:off x="4861724" y="4240023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290166" y="434395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413" y="2225396"/>
            <a:ext cx="3928552" cy="2403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4616" y="1022031"/>
            <a:ext cx="516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19" name="组合 6"/>
          <p:cNvGrpSpPr/>
          <p:nvPr/>
        </p:nvGrpSpPr>
        <p:grpSpPr>
          <a:xfrm>
            <a:off x="2347415" y="315130"/>
            <a:ext cx="9189056" cy="517385"/>
            <a:chOff x="3714900" y="315128"/>
            <a:chExt cx="5125682" cy="662207"/>
          </a:xfrm>
        </p:grpSpPr>
        <p:pic>
          <p:nvPicPr>
            <p:cNvPr id="20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4900" y="315128"/>
              <a:ext cx="1239402" cy="662207"/>
            </a:xfrm>
            <a:prstGeom prst="rect">
              <a:avLst/>
            </a:prstGeom>
          </p:spPr>
        </p:pic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01180" y="315128"/>
              <a:ext cx="1239402" cy="662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" t="3167" b="1499"/>
          <a:stretch/>
        </p:blipFill>
        <p:spPr>
          <a:xfrm>
            <a:off x="2617469" y="137160"/>
            <a:ext cx="7100003" cy="6537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2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6" y="2050851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32" y="458430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912" y="4470619"/>
            <a:ext cx="3433001" cy="2387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03" y="2515189"/>
            <a:ext cx="10674460" cy="1203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04" y="3659367"/>
            <a:ext cx="7857201" cy="1245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41600" y="811854"/>
            <a:ext cx="111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6800" y="2650761"/>
            <a:ext cx="963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……. nom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6800" y="3885841"/>
            <a:ext cx="1026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0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6" y="2050851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32" y="458430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912" y="4470619"/>
            <a:ext cx="3433001" cy="238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41600" y="4"/>
            <a:ext cx="1117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33800" descr="1-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800" y="830996"/>
            <a:ext cx="2622240" cy="177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2307" y="1292559"/>
            <a:ext cx="261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6000" y="2743203"/>
            <a:ext cx="111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圆角矩形 3"/>
          <p:cNvSpPr/>
          <p:nvPr/>
        </p:nvSpPr>
        <p:spPr>
          <a:xfrm>
            <a:off x="2985378" y="3162085"/>
            <a:ext cx="6147727" cy="744086"/>
          </a:xfrm>
          <a:prstGeom prst="roundRect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nải</a:t>
            </a:r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endParaRPr lang="zh-CN" alt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圆角矩形 3"/>
          <p:cNvSpPr/>
          <p:nvPr/>
        </p:nvSpPr>
        <p:spPr>
          <a:xfrm>
            <a:off x="2985379" y="4647665"/>
            <a:ext cx="6147727" cy="716988"/>
          </a:xfrm>
          <a:prstGeom prst="roundRect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nom</a:t>
            </a:r>
            <a:endParaRPr lang="zh-CN" alt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66593" y="3906171"/>
            <a:ext cx="23648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19494" y="5364653"/>
            <a:ext cx="2596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1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84" y="2206592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747" y="349643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Oval 21"/>
          <p:cNvSpPr/>
          <p:nvPr/>
        </p:nvSpPr>
        <p:spPr>
          <a:xfrm>
            <a:off x="3482096" y="95364"/>
            <a:ext cx="7324144" cy="135243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25" y="2590800"/>
            <a:ext cx="4908475" cy="373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34" y="2590799"/>
            <a:ext cx="397627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6" y="2050851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32" y="458430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912" y="4470619"/>
            <a:ext cx="3433001" cy="238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41600" y="4"/>
            <a:ext cx="1117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33800" descr="1-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800" y="830996"/>
            <a:ext cx="2622240" cy="177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92803" y="1318410"/>
            <a:ext cx="2610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7200" y="2702894"/>
            <a:ext cx="934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31827" y="2833511"/>
            <a:ext cx="117346" cy="497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121271" y="3422610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211825" y="3422610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549634" y="3989060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851662" y="3989060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723190" y="4486021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9805581" y="4486021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8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6" y="2050851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32" y="458430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912" y="4470619"/>
            <a:ext cx="3433001" cy="2387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41762"/>
            <a:ext cx="2641600" cy="2216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41600" y="4"/>
            <a:ext cx="1117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33800" descr="1-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4800" y="830996"/>
            <a:ext cx="2622240" cy="177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92803" y="1303415"/>
            <a:ext cx="2610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6000" y="2743203"/>
            <a:ext cx="111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圆角矩形 3"/>
          <p:cNvSpPr/>
          <p:nvPr/>
        </p:nvSpPr>
        <p:spPr>
          <a:xfrm>
            <a:off x="2985378" y="3162085"/>
            <a:ext cx="6147727" cy="744086"/>
          </a:xfrm>
          <a:prstGeom prst="roundRect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endParaRPr lang="zh-CN" alt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圆角矩形 3"/>
          <p:cNvSpPr/>
          <p:nvPr/>
        </p:nvSpPr>
        <p:spPr>
          <a:xfrm>
            <a:off x="2985379" y="4283268"/>
            <a:ext cx="6147727" cy="716988"/>
          </a:xfrm>
          <a:prstGeom prst="roundRect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zh-CN" alt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80313" y="3901022"/>
            <a:ext cx="47836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6821" y="4978136"/>
            <a:ext cx="3317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圆角矩形 3"/>
          <p:cNvSpPr/>
          <p:nvPr/>
        </p:nvSpPr>
        <p:spPr>
          <a:xfrm>
            <a:off x="2947466" y="5377838"/>
            <a:ext cx="6147727" cy="744086"/>
          </a:xfrm>
          <a:prstGeom prst="roundRect">
            <a:avLst/>
          </a:prstGeom>
          <a:solidFill>
            <a:srgbClr val="FF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endParaRPr lang="zh-CN" alt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81433" y="6118282"/>
            <a:ext cx="326027" cy="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01186" y="6139653"/>
            <a:ext cx="21661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9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 animBg="1"/>
      <p:bldP spid="2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4132723"/>
            <a:ext cx="12189693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04" y="1999033"/>
            <a:ext cx="11949925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30" y="95362"/>
            <a:ext cx="3193060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32" y="458430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092" y="1292559"/>
            <a:ext cx="1417728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912" y="4470619"/>
            <a:ext cx="3433001" cy="2387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41762"/>
            <a:ext cx="2641600" cy="2216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41600" y="4"/>
            <a:ext cx="1117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33800" descr="1-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4800" y="830996"/>
            <a:ext cx="2622240" cy="177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92803" y="1326531"/>
            <a:ext cx="261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845" y="2628936"/>
            <a:ext cx="934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4845" y="4424882"/>
            <a:ext cx="8509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7832116" y="2757957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654968" y="2757957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173971" y="3245620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85699" y="3698277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373345" y="3698277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803" y="4529045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24402" y="4963491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588638" y="4963491"/>
            <a:ext cx="128472" cy="434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8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PresentationFormat>Widescreen</PresentationFormat>
  <Paragraphs>60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宋体</vt:lpstr>
      <vt:lpstr>Arial</vt:lpstr>
      <vt:lpstr>Calibri</vt:lpstr>
      <vt:lpstr>Open Sans Semibold</vt:lpstr>
      <vt:lpstr>Times New Roman</vt:lpstr>
      <vt:lpstr>方正古隶简体</vt:lpstr>
      <vt:lpstr>方正正黑简体</vt:lpstr>
      <vt:lpstr>迷你简菱心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http:/www.ypppt.com</cp:keywords>
  <cp:lastModifiedBy/>
  <cp:revision>1</cp:revision>
  <dcterms:created xsi:type="dcterms:W3CDTF">2017-03-17T05:19:09Z</dcterms:created>
  <dcterms:modified xsi:type="dcterms:W3CDTF">2022-03-10T19:21:26Z</dcterms:modified>
</cp:coreProperties>
</file>