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media6.wav" ContentType="audio/x-wav"/>
  <Override PartName="/ppt/media/media7.wav" ContentType="audio/x-wav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73" r:id="rId2"/>
    <p:sldId id="274" r:id="rId3"/>
    <p:sldId id="263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5" r:id="rId12"/>
    <p:sldId id="276" r:id="rId13"/>
    <p:sldId id="278" r:id="rId14"/>
    <p:sldId id="279" r:id="rId15"/>
    <p:sldId id="280" r:id="rId16"/>
  </p:sldIdLst>
  <p:sldSz cx="6858000" cy="514350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HP001 Kieu 2 5H" charset="0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15" y="-77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582E9-F16E-4C53-8FE6-6F154A20CB10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9DA67-8F0B-4DD8-B55E-35E50048C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030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DA67-8F0B-4DD8-B55E-35E50048CF5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03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2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653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715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54781"/>
            <a:ext cx="154305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4781"/>
            <a:ext cx="451485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385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678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269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801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1151335"/>
            <a:ext cx="303014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1631156"/>
            <a:ext cx="303014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1151335"/>
            <a:ext cx="303133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1631156"/>
            <a:ext cx="303133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323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323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028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204787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204791"/>
            <a:ext cx="383381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076328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20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6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548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DFAE-58B0-47BA-BD11-53F2931789AF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541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6.wav"/><Relationship Id="rId7" Type="http://schemas.microsoft.com/office/2007/relationships/media" Target="../media/media1.wma"/><Relationship Id="rId2" Type="http://schemas.openxmlformats.org/officeDocument/2006/relationships/audio" Target="../media/media7.wav"/><Relationship Id="rId1" Type="http://schemas.openxmlformats.org/officeDocument/2006/relationships/video" Target="NULL" TargetMode="External"/><Relationship Id="rId6" Type="http://schemas.openxmlformats.org/officeDocument/2006/relationships/slide" Target="slide2.xml"/><Relationship Id="rId11" Type="http://schemas.openxmlformats.org/officeDocument/2006/relationships/audio" Target="../media/audio1.wav"/><Relationship Id="rId5" Type="http://schemas.openxmlformats.org/officeDocument/2006/relationships/audio" Target="NULL"/><Relationship Id="rId10" Type="http://schemas.microsoft.com/office/2007/relationships/media" Target="../media/media6.wav"/><Relationship Id="rId4" Type="http://schemas.openxmlformats.org/officeDocument/2006/relationships/slideLayout" Target="../slideLayouts/slideLayout2.xml"/><Relationship Id="rId9" Type="http://schemas.microsoft.com/office/2007/relationships/media" Target="../media/media7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1.wma"/><Relationship Id="rId3" Type="http://schemas.openxmlformats.org/officeDocument/2006/relationships/audio" Target="../media/media3.mp3"/><Relationship Id="rId7" Type="http://schemas.openxmlformats.org/officeDocument/2006/relationships/slide" Target="slide2.xml"/><Relationship Id="rId12" Type="http://schemas.openxmlformats.org/officeDocument/2006/relationships/audio" Target="../media/audio1.wav"/><Relationship Id="rId2" Type="http://schemas.openxmlformats.org/officeDocument/2006/relationships/audio" Target="../media/media2.mp3"/><Relationship Id="rId1" Type="http://schemas.openxmlformats.org/officeDocument/2006/relationships/video" Target="NULL" TargetMode="External"/><Relationship Id="rId6" Type="http://schemas.openxmlformats.org/officeDocument/2006/relationships/audio" Target="NULL"/><Relationship Id="rId11" Type="http://schemas.microsoft.com/office/2007/relationships/media" Target="../media/media3.mp3"/><Relationship Id="rId5" Type="http://schemas.openxmlformats.org/officeDocument/2006/relationships/notesSlide" Target="../notesSlides/notesSlide1.xml"/><Relationship Id="rId10" Type="http://schemas.microsoft.com/office/2007/relationships/media" Target="../media/media2.mp3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microsoft.com/office/2007/relationships/media" Target="../media/media1.wma"/><Relationship Id="rId2" Type="http://schemas.openxmlformats.org/officeDocument/2006/relationships/audio" Target="../media/media4.mp3"/><Relationship Id="rId1" Type="http://schemas.openxmlformats.org/officeDocument/2006/relationships/video" Target="NULL" TargetMode="External"/><Relationship Id="rId6" Type="http://schemas.openxmlformats.org/officeDocument/2006/relationships/slide" Target="slide2.xml"/><Relationship Id="rId11" Type="http://schemas.openxmlformats.org/officeDocument/2006/relationships/audio" Target="../media/audio1.wav"/><Relationship Id="rId5" Type="http://schemas.openxmlformats.org/officeDocument/2006/relationships/audio" Target="NULL"/><Relationship Id="rId10" Type="http://schemas.microsoft.com/office/2007/relationships/media" Target="../media/media5.mp3"/><Relationship Id="rId4" Type="http://schemas.openxmlformats.org/officeDocument/2006/relationships/slideLayout" Target="../slideLayouts/slideLayout2.xml"/><Relationship Id="rId9" Type="http://schemas.microsoft.com/office/2007/relationships/media" Target="../media/media4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7.wav"/><Relationship Id="rId7" Type="http://schemas.microsoft.com/office/2007/relationships/media" Target="../media/media1.wma"/><Relationship Id="rId2" Type="http://schemas.openxmlformats.org/officeDocument/2006/relationships/audio" Target="../media/media6.wav"/><Relationship Id="rId1" Type="http://schemas.openxmlformats.org/officeDocument/2006/relationships/video" Target="NULL" TargetMode="External"/><Relationship Id="rId6" Type="http://schemas.openxmlformats.org/officeDocument/2006/relationships/slide" Target="slide2.xml"/><Relationship Id="rId11" Type="http://schemas.openxmlformats.org/officeDocument/2006/relationships/audio" Target="../media/audio1.wav"/><Relationship Id="rId5" Type="http://schemas.openxmlformats.org/officeDocument/2006/relationships/audio" Target="NULL"/><Relationship Id="rId10" Type="http://schemas.microsoft.com/office/2007/relationships/media" Target="../media/media7.wav"/><Relationship Id="rId4" Type="http://schemas.openxmlformats.org/officeDocument/2006/relationships/slideLayout" Target="../slideLayouts/slideLayout2.xml"/><Relationship Id="rId9" Type="http://schemas.microsoft.com/office/2007/relationships/media" Target="../media/media6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7.wav"/><Relationship Id="rId7" Type="http://schemas.microsoft.com/office/2007/relationships/media" Target="../media/media1.wma"/><Relationship Id="rId2" Type="http://schemas.openxmlformats.org/officeDocument/2006/relationships/audio" Target="../media/media6.wav"/><Relationship Id="rId1" Type="http://schemas.openxmlformats.org/officeDocument/2006/relationships/video" Target="NULL" TargetMode="External"/><Relationship Id="rId6" Type="http://schemas.openxmlformats.org/officeDocument/2006/relationships/slide" Target="slide2.xml"/><Relationship Id="rId11" Type="http://schemas.openxmlformats.org/officeDocument/2006/relationships/audio" Target="../media/audio1.wav"/><Relationship Id="rId5" Type="http://schemas.openxmlformats.org/officeDocument/2006/relationships/audio" Target="NULL"/><Relationship Id="rId10" Type="http://schemas.microsoft.com/office/2007/relationships/media" Target="../media/media7.wav"/><Relationship Id="rId4" Type="http://schemas.openxmlformats.org/officeDocument/2006/relationships/slideLayout" Target="../slideLayouts/slideLayout2.xml"/><Relationship Id="rId9" Type="http://schemas.microsoft.com/office/2007/relationships/media" Target="../media/media6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7.wav"/><Relationship Id="rId7" Type="http://schemas.microsoft.com/office/2007/relationships/media" Target="../media/media1.wma"/><Relationship Id="rId2" Type="http://schemas.openxmlformats.org/officeDocument/2006/relationships/audio" Target="../media/media6.wav"/><Relationship Id="rId1" Type="http://schemas.openxmlformats.org/officeDocument/2006/relationships/video" Target="NULL" TargetMode="External"/><Relationship Id="rId6" Type="http://schemas.openxmlformats.org/officeDocument/2006/relationships/slide" Target="slide2.xml"/><Relationship Id="rId11" Type="http://schemas.openxmlformats.org/officeDocument/2006/relationships/audio" Target="../media/audio1.wav"/><Relationship Id="rId5" Type="http://schemas.openxmlformats.org/officeDocument/2006/relationships/audio" Target="NULL"/><Relationship Id="rId10" Type="http://schemas.microsoft.com/office/2007/relationships/media" Target="../media/media7.wav"/><Relationship Id="rId4" Type="http://schemas.openxmlformats.org/officeDocument/2006/relationships/slideLayout" Target="../slideLayouts/slideLayout2.xml"/><Relationship Id="rId9" Type="http://schemas.microsoft.com/office/2007/relationships/media" Target="../media/media6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6.wav"/><Relationship Id="rId7" Type="http://schemas.microsoft.com/office/2007/relationships/media" Target="../media/media1.wma"/><Relationship Id="rId2" Type="http://schemas.openxmlformats.org/officeDocument/2006/relationships/audio" Target="../media/media7.wav"/><Relationship Id="rId1" Type="http://schemas.openxmlformats.org/officeDocument/2006/relationships/video" Target="NULL" TargetMode="External"/><Relationship Id="rId6" Type="http://schemas.openxmlformats.org/officeDocument/2006/relationships/slide" Target="slide2.xml"/><Relationship Id="rId11" Type="http://schemas.openxmlformats.org/officeDocument/2006/relationships/audio" Target="../media/audio1.wav"/><Relationship Id="rId5" Type="http://schemas.openxmlformats.org/officeDocument/2006/relationships/audio" Target="NULL"/><Relationship Id="rId10" Type="http://schemas.microsoft.com/office/2007/relationships/media" Target="../media/media6.wav"/><Relationship Id="rId4" Type="http://schemas.openxmlformats.org/officeDocument/2006/relationships/slideLayout" Target="../slideLayouts/slideLayout2.xml"/><Relationship Id="rId9" Type="http://schemas.microsoft.com/office/2007/relationships/media" Target="../media/media7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6.wav"/><Relationship Id="rId7" Type="http://schemas.microsoft.com/office/2007/relationships/media" Target="../media/media1.wma"/><Relationship Id="rId2" Type="http://schemas.openxmlformats.org/officeDocument/2006/relationships/audio" Target="../media/media7.wav"/><Relationship Id="rId1" Type="http://schemas.openxmlformats.org/officeDocument/2006/relationships/video" Target="NULL" TargetMode="External"/><Relationship Id="rId6" Type="http://schemas.openxmlformats.org/officeDocument/2006/relationships/slide" Target="slide2.xml"/><Relationship Id="rId11" Type="http://schemas.openxmlformats.org/officeDocument/2006/relationships/audio" Target="../media/audio1.wav"/><Relationship Id="rId5" Type="http://schemas.openxmlformats.org/officeDocument/2006/relationships/audio" Target="NULL"/><Relationship Id="rId10" Type="http://schemas.microsoft.com/office/2007/relationships/media" Target="../media/media6.wav"/><Relationship Id="rId4" Type="http://schemas.openxmlformats.org/officeDocument/2006/relationships/slideLayout" Target="../slideLayouts/slideLayout2.xml"/><Relationship Id="rId9" Type="http://schemas.microsoft.com/office/2007/relationships/media" Target="../media/media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838200" y="971550"/>
            <a:ext cx="5181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rgbClr val="0070C0"/>
                </a:solidFill>
                <a:latin typeface="HP001 Kieu 2 5H" panose="020B0603050302020204" pitchFamily="34" charset="0"/>
              </a:rPr>
              <a:t>Thứ</a:t>
            </a:r>
            <a:r>
              <a:rPr lang="en-US" sz="2400" dirty="0" smtClean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HP001 Kieu 2 5H" panose="020B0603050302020204" pitchFamily="34" charset="0"/>
              </a:rPr>
              <a:t>hai</a:t>
            </a:r>
            <a:r>
              <a:rPr lang="en-US" sz="2400" dirty="0" smtClean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HP001 Kieu 2 5H" panose="020B0603050302020204" pitchFamily="34" charset="0"/>
              </a:rPr>
              <a:t>ngày</a:t>
            </a:r>
            <a:r>
              <a:rPr lang="en-US" sz="2400" dirty="0" smtClean="0">
                <a:solidFill>
                  <a:srgbClr val="0070C0"/>
                </a:solidFill>
                <a:latin typeface="HP001 Kieu 2 5H" panose="020B0603050302020204" pitchFamily="34" charset="0"/>
              </a:rPr>
              <a:t> 20 – 9 – 2021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rgbClr val="0070C0"/>
                </a:solidFill>
                <a:latin typeface="HP001 Kieu 2 5H" panose="020B0603050302020204" pitchFamily="34" charset="0"/>
              </a:rPr>
              <a:t>Toán</a:t>
            </a:r>
            <a:endParaRPr lang="en-US" sz="2400" dirty="0" smtClean="0">
              <a:solidFill>
                <a:srgbClr val="0070C0"/>
              </a:solidFill>
              <a:latin typeface="HP001 Kieu 2 5H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HP001 Kieu 2 5H" panose="020B0603050302020204" pitchFamily="34" charset="0"/>
              </a:rPr>
              <a:t>So </a:t>
            </a:r>
            <a:r>
              <a:rPr lang="en-US" sz="2400" dirty="0" err="1" smtClean="0">
                <a:solidFill>
                  <a:srgbClr val="0070C0"/>
                </a:solidFill>
                <a:latin typeface="HP001 Kieu 2 5H" panose="020B0603050302020204" pitchFamily="34" charset="0"/>
              </a:rPr>
              <a:t>sánh</a:t>
            </a:r>
            <a:r>
              <a:rPr lang="en-US" sz="2400" dirty="0" smtClean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HP001 Kieu 2 5H" panose="020B0603050302020204" pitchFamily="34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HP001 Kieu 2 5H" panose="020B0603050302020204" pitchFamily="34" charset="0"/>
              </a:rPr>
              <a:t>xếp</a:t>
            </a:r>
            <a:r>
              <a:rPr lang="en-US" sz="2400" dirty="0" smtClean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HP001 Kieu 2 5H" panose="020B0603050302020204" pitchFamily="34" charset="0"/>
              </a:rPr>
              <a:t>thứ</a:t>
            </a:r>
            <a:r>
              <a:rPr lang="en-US" sz="2400" dirty="0" smtClean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HP001 Kieu 2 5H" panose="020B0603050302020204" pitchFamily="34" charset="0"/>
              </a:rPr>
              <a:t>tự</a:t>
            </a:r>
            <a:r>
              <a:rPr lang="en-US" sz="2400" dirty="0" smtClean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HP001 Kieu 2 5H" panose="020B0603050302020204" pitchFamily="34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HP001 Kieu 2 5H" panose="020B0603050302020204" pitchFamily="34" charset="0"/>
              </a:rPr>
              <a:t>số</a:t>
            </a:r>
            <a:r>
              <a:rPr lang="en-US" sz="2400" dirty="0" smtClean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HP001 Kieu 2 5H" panose="020B0603050302020204" pitchFamily="34" charset="0"/>
              </a:rPr>
              <a:t>tự</a:t>
            </a:r>
            <a:r>
              <a:rPr lang="en-US" sz="2400" dirty="0" smtClean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HP001 Kieu 2 5H" panose="020B0603050302020204" pitchFamily="34" charset="0"/>
              </a:rPr>
              <a:t>nhiên</a:t>
            </a:r>
            <a:endParaRPr lang="en-US" sz="2400" dirty="0">
              <a:solidFill>
                <a:srgbClr val="0070C0"/>
              </a:solidFill>
              <a:latin typeface="HP001 Kieu 2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04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6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53431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7863 &lt; 7836 &lt; 6863 &lt;6836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9589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>
                  <p14:trim end="643.0072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  <p:pic>
        <p:nvPicPr>
          <p:cNvPr id="3" name="Nhac hieu thua cu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574964" y="2356754"/>
            <a:ext cx="609600" cy="609600"/>
          </a:xfrm>
          <a:prstGeom prst="rect">
            <a:avLst/>
          </a:prstGeom>
        </p:spPr>
      </p:pic>
      <p:pic>
        <p:nvPicPr>
          <p:cNvPr id="4" name="Tieng vo tay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948879" y="2356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926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ythrough/>
        <p:sndAc>
          <p:stSnd>
            <p:snd r:embed="rId11" name="chimes.wav"/>
          </p:stSnd>
        </p:sndAc>
      </p:transition>
    </mc:Choice>
    <mc:Fallback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3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7999" cy="5143500"/>
          </a:xfrm>
        </p:spPr>
      </p:pic>
      <p:sp>
        <p:nvSpPr>
          <p:cNvPr id="5" name="TextBox 4"/>
          <p:cNvSpPr txBox="1"/>
          <p:nvPr/>
        </p:nvSpPr>
        <p:spPr>
          <a:xfrm>
            <a:off x="2133600" y="74295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</a:rPr>
              <a:t>Thực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hành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luyện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tập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54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50" t="16357" r="20620" b="23025"/>
          <a:stretch/>
        </p:blipFill>
        <p:spPr>
          <a:xfrm>
            <a:off x="0" y="0"/>
            <a:ext cx="6889044" cy="5143500"/>
          </a:xfrm>
        </p:spPr>
      </p:pic>
      <p:sp>
        <p:nvSpPr>
          <p:cNvPr id="5" name="TextBox 4"/>
          <p:cNvSpPr txBox="1"/>
          <p:nvPr/>
        </p:nvSpPr>
        <p:spPr>
          <a:xfrm>
            <a:off x="533400" y="253604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</a:rPr>
              <a:t>Bài</a:t>
            </a:r>
            <a:r>
              <a:rPr lang="en-US" sz="2400" dirty="0" smtClean="0">
                <a:solidFill>
                  <a:srgbClr val="00B050"/>
                </a:solidFill>
              </a:rPr>
              <a:t> 1 - 22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063229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1234 …... 999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03835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8754 …… 87 540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907911"/>
            <a:ext cx="316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39 680 …..39 000 + 680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1978" y="915442"/>
            <a:ext cx="2618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35 784 …... 35 790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0208" y="2029749"/>
            <a:ext cx="275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92 501 …… 92 410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2907911"/>
            <a:ext cx="316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17 </a:t>
            </a:r>
            <a:r>
              <a:rPr lang="en-US" sz="2400" dirty="0">
                <a:solidFill>
                  <a:srgbClr val="00B050"/>
                </a:solidFill>
              </a:rPr>
              <a:t>6</a:t>
            </a:r>
            <a:r>
              <a:rPr lang="en-US" sz="2400" dirty="0" smtClean="0">
                <a:solidFill>
                  <a:srgbClr val="00B050"/>
                </a:solidFill>
              </a:rPr>
              <a:t>00…..17 000 + 600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6657" y="201563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&lt;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1485900" y="101745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8200" y="88177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&lt;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4696380" y="1968193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1238250" y="284635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4353480" y="283803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15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328738" y="2443163"/>
            <a:ext cx="4457700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575">
              <a:latin typeface="Times New Roman" panose="02020603050405020304" pitchFamily="18" charset="0"/>
            </a:endParaRP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0" y="522750"/>
            <a:ext cx="1696129" cy="485775"/>
          </a:xfrm>
          <a:prstGeom prst="ellipse">
            <a:avLst/>
          </a:prstGeom>
          <a:solidFill>
            <a:srgbClr val="2DDF4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32" tIns="25716" rIns="51432" bIns="2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2 - t22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1696129" y="569922"/>
            <a:ext cx="5591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dirty="0" err="1">
                <a:latin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auto">
          <a:xfrm>
            <a:off x="3200400" y="1087768"/>
            <a:ext cx="43291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2400" dirty="0">
                <a:latin typeface="Times New Roman" panose="02020603050405020304" pitchFamily="18" charset="0"/>
              </a:rPr>
              <a:t>8316; 8136; </a:t>
            </a:r>
            <a:r>
              <a:rPr lang="en-US" sz="2400" dirty="0" smtClean="0">
                <a:latin typeface="Times New Roman" panose="02020603050405020304" pitchFamily="18" charset="0"/>
              </a:rPr>
              <a:t>8361.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2400" dirty="0" smtClean="0">
                <a:latin typeface="Times New Roman" panose="02020603050405020304" pitchFamily="18" charset="0"/>
              </a:rPr>
              <a:t>5724</a:t>
            </a:r>
            <a:r>
              <a:rPr lang="en-US" sz="2400" dirty="0">
                <a:latin typeface="Times New Roman" panose="02020603050405020304" pitchFamily="18" charset="0"/>
              </a:rPr>
              <a:t>; 5742; 5740.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2400" dirty="0">
                <a:latin typeface="Times New Roman" panose="02020603050405020304" pitchFamily="18" charset="0"/>
              </a:rPr>
              <a:t>64 831; 64 813; 63 841.</a:t>
            </a:r>
          </a:p>
        </p:txBody>
      </p:sp>
      <p:sp>
        <p:nvSpPr>
          <p:cNvPr id="59415" name="Text Box 23"/>
          <p:cNvSpPr txBox="1">
            <a:spLocks noChangeArrowheads="1"/>
          </p:cNvSpPr>
          <p:nvPr/>
        </p:nvSpPr>
        <p:spPr bwMode="auto">
          <a:xfrm>
            <a:off x="257176" y="2541814"/>
            <a:ext cx="432911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Đáp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án</a:t>
            </a:r>
            <a:endParaRPr lang="en-US" sz="2400" b="1" u="sng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) 8136 &lt; 8316 &lt; 8361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b)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5724 &lt; 5740 &lt; 5742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c) 63 841 &lt; 64 813 &lt; 64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831. </a:t>
            </a:r>
          </a:p>
        </p:txBody>
      </p:sp>
    </p:spTree>
    <p:extLst>
      <p:ext uri="{BB962C8B-B14F-4D97-AF65-F5344CB8AC3E}">
        <p14:creationId xmlns:p14="http://schemas.microsoft.com/office/powerpoint/2010/main" xmlns="" val="79058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59409" grpId="0"/>
      <p:bldP spid="59414" grpId="0"/>
      <p:bldP spid="594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328738" y="2443163"/>
            <a:ext cx="4457700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575">
              <a:latin typeface="Times New Roman" panose="02020603050405020304" pitchFamily="18" charset="0"/>
            </a:endParaRP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0" y="516017"/>
            <a:ext cx="1749879" cy="537010"/>
          </a:xfrm>
          <a:prstGeom prst="ellipse">
            <a:avLst/>
          </a:prstGeom>
          <a:solidFill>
            <a:srgbClr val="2DDF4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32" tIns="25716" rIns="51432" bIns="2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3 – t22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1749879" y="516017"/>
            <a:ext cx="56578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dirty="0" err="1">
                <a:latin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2400" dirty="0">
                <a:latin typeface="Times New Roman" panose="02020603050405020304" pitchFamily="18" charset="0"/>
              </a:rPr>
              <a:t>1942; 1978; 1952; 1984.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2400" dirty="0">
                <a:latin typeface="Times New Roman" panose="02020603050405020304" pitchFamily="18" charset="0"/>
              </a:rPr>
              <a:t>1890; 1945; 1969; 1954.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200150" y="2014538"/>
            <a:ext cx="4329113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endParaRPr lang="en-US" sz="1575" dirty="0">
              <a:latin typeface="Times New Roman" panose="02020603050405020304" pitchFamily="18" charset="0"/>
            </a:endParaRP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381000" y="2571750"/>
            <a:ext cx="5257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Đáp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án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a) 1984 &gt; 1978 &gt; 1952 &gt; 1942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b) 1969 &gt; 1954 &gt; 1945&gt; 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1890. </a:t>
            </a:r>
          </a:p>
        </p:txBody>
      </p:sp>
    </p:spTree>
    <p:extLst>
      <p:ext uri="{BB962C8B-B14F-4D97-AF65-F5344CB8AC3E}">
        <p14:creationId xmlns:p14="http://schemas.microsoft.com/office/powerpoint/2010/main" xmlns="" val="159003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60424" grpId="0"/>
      <p:bldP spid="60426" grpId="0"/>
      <p:bldP spid="604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285750"/>
            <a:ext cx="5181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</a:rPr>
              <a:t>Chào</a:t>
            </a:r>
            <a:r>
              <a:rPr lang="en-US" sz="6600" dirty="0" smtClean="0">
                <a:solidFill>
                  <a:srgbClr val="00B050"/>
                </a:solidFill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</a:rPr>
              <a:t>tạm</a:t>
            </a:r>
            <a:r>
              <a:rPr lang="en-US" sz="6600" dirty="0" smtClean="0">
                <a:solidFill>
                  <a:srgbClr val="00B050"/>
                </a:solidFill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</a:rPr>
              <a:t>biệt</a:t>
            </a:r>
            <a:r>
              <a:rPr lang="en-US" sz="6600" dirty="0" smtClean="0">
                <a:solidFill>
                  <a:srgbClr val="00B050"/>
                </a:solidFill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</a:rPr>
              <a:t>các</a:t>
            </a:r>
            <a:r>
              <a:rPr lang="en-US" sz="6600" dirty="0" smtClean="0">
                <a:solidFill>
                  <a:srgbClr val="00B050"/>
                </a:solidFill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</a:rPr>
              <a:t>em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89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</p:spPr>
      </p:pic>
      <p:sp>
        <p:nvSpPr>
          <p:cNvPr id="7" name="TextBox 6"/>
          <p:cNvSpPr txBox="1"/>
          <p:nvPr/>
        </p:nvSpPr>
        <p:spPr>
          <a:xfrm>
            <a:off x="1371600" y="895350"/>
            <a:ext cx="4533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TRÒ CHƠI</a:t>
            </a:r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* </a:t>
            </a:r>
            <a:r>
              <a:rPr lang="en-US" sz="2400" b="1" dirty="0" err="1" smtClean="0">
                <a:solidFill>
                  <a:srgbClr val="00B050"/>
                </a:solidFill>
              </a:rPr>
              <a:t>Chọn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đáp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án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đúng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*</a:t>
            </a:r>
            <a:r>
              <a:rPr lang="en-US" sz="2400" b="1" dirty="0" err="1" smtClean="0">
                <a:solidFill>
                  <a:srgbClr val="00B050"/>
                </a:solidFill>
              </a:rPr>
              <a:t>Luật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chơi</a:t>
            </a:r>
            <a:r>
              <a:rPr lang="en-US" sz="2400" b="1" dirty="0" smtClean="0">
                <a:solidFill>
                  <a:srgbClr val="00B050"/>
                </a:solidFill>
              </a:rPr>
              <a:t>: </a:t>
            </a:r>
            <a:r>
              <a:rPr lang="en-US" sz="2400" b="1" dirty="0" err="1" smtClean="0">
                <a:solidFill>
                  <a:srgbClr val="00B050"/>
                </a:solidFill>
              </a:rPr>
              <a:t>Mỗi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câu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có</a:t>
            </a:r>
            <a:r>
              <a:rPr lang="en-US" sz="2400" b="1" dirty="0" smtClean="0">
                <a:solidFill>
                  <a:srgbClr val="00B050"/>
                </a:solidFill>
              </a:rPr>
              <a:t> 2 </a:t>
            </a:r>
            <a:r>
              <a:rPr lang="en-US" sz="2400" b="1" dirty="0" err="1" smtClean="0">
                <a:solidFill>
                  <a:srgbClr val="00B050"/>
                </a:solidFill>
              </a:rPr>
              <a:t>lựa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chọn</a:t>
            </a:r>
            <a:r>
              <a:rPr lang="en-US" sz="2400" b="1" dirty="0" smtClean="0">
                <a:solidFill>
                  <a:srgbClr val="00B050"/>
                </a:solidFill>
              </a:rPr>
              <a:t>, </a:t>
            </a:r>
            <a:r>
              <a:rPr lang="en-US" sz="2400" b="1" dirty="0" err="1" smtClean="0">
                <a:solidFill>
                  <a:srgbClr val="00B050"/>
                </a:solidFill>
              </a:rPr>
              <a:t>em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hãy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đọc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kĩ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và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chọn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cho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mình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một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đáp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án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đúng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48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7" action="ppaction://hlinksldjump"/>
          </p:cNvPr>
          <p:cNvSpPr/>
          <p:nvPr/>
        </p:nvSpPr>
        <p:spPr>
          <a:xfrm>
            <a:off x="41564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23589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41564" y="514350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41564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965864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926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260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94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928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262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96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930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264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258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92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>
                  <p14:trim end="643.0072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  <p:pic>
        <p:nvPicPr>
          <p:cNvPr id="4" name="Chuc mung con rat gi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858000" y="2190750"/>
            <a:ext cx="609600" cy="609600"/>
          </a:xfrm>
          <a:prstGeom prst="rect">
            <a:avLst/>
          </a:prstGeom>
        </p:spPr>
      </p:pic>
      <p:pic>
        <p:nvPicPr>
          <p:cNvPr id="5" name="sa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609600" y="2038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908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ythrough/>
        <p:sndAc>
          <p:stSnd>
            <p:snd r:embed="rId12" name="chimes.wav"/>
          </p:stSnd>
        </p:sndAc>
      </p:transition>
    </mc:Choice>
    <mc:Fallback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2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6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514350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39589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>
                  <p14:trim end="643.0072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  <p:pic>
        <p:nvPicPr>
          <p:cNvPr id="3" name="Nhac hieu thua cu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574964" y="1910443"/>
            <a:ext cx="609600" cy="609600"/>
          </a:xfrm>
          <a:prstGeom prst="rect">
            <a:avLst/>
          </a:prstGeom>
        </p:spPr>
      </p:pic>
      <p:pic>
        <p:nvPicPr>
          <p:cNvPr id="4" name="Tieng vo tay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856515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926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ythrough/>
        <p:sndAc>
          <p:stSnd>
            <p:snd r:embed="rId11" name="chimes.wav"/>
          </p:stSnd>
        </p:sndAc>
      </p:transition>
    </mc:Choice>
    <mc:Fallback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3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6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audio>
              <p:cMediaNode vol="10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6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69759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so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026558"/>
            <a:ext cx="3241964" cy="1535792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A. So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657600" y="2026557"/>
            <a:ext cx="3158836" cy="1535793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 So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>
                  <p14:trim end="643.0072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  <p:pic>
        <p:nvPicPr>
          <p:cNvPr id="3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805550" y="2407557"/>
            <a:ext cx="609600" cy="609600"/>
          </a:xfrm>
          <a:prstGeom prst="rect">
            <a:avLst/>
          </a:prstGeom>
        </p:spPr>
      </p:pic>
      <p:pic>
        <p:nvPicPr>
          <p:cNvPr id="4" name="Nhac hieu thua cuoc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564078" y="2220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926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ythrough/>
        <p:sndAc>
          <p:stSnd>
            <p:snd r:embed="rId11" name="chimes.wav"/>
          </p:stSnd>
        </p:sndAc>
      </p:transition>
    </mc:Choice>
    <mc:Fallback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3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9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6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514350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9589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>
                  <p14:trim end="643.0072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  <p:pic>
        <p:nvPicPr>
          <p:cNvPr id="3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890657" y="2313214"/>
            <a:ext cx="609600" cy="609600"/>
          </a:xfrm>
          <a:prstGeom prst="rect">
            <a:avLst/>
          </a:prstGeom>
        </p:spPr>
      </p:pic>
      <p:pic>
        <p:nvPicPr>
          <p:cNvPr id="4" name="Nhac hieu thua cuoc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649185" y="2343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926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ythrough/>
        <p:sndAc>
          <p:stSnd>
            <p:snd r:embed="rId11" name="chimes.wav"/>
          </p:stSnd>
        </p:sndAc>
      </p:transition>
    </mc:Choice>
    <mc:Fallback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3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9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6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67038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0; 1; 2; 3; 4; 5; 6; 7; 8; 9;… 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lơn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9589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>
                  <p14:trim end="643.0072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  <p:pic>
        <p:nvPicPr>
          <p:cNvPr id="3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858000" y="2266950"/>
            <a:ext cx="609600" cy="609600"/>
          </a:xfrm>
          <a:prstGeom prst="rect">
            <a:avLst/>
          </a:prstGeom>
        </p:spPr>
      </p:pic>
      <p:pic>
        <p:nvPicPr>
          <p:cNvPr id="4" name="Nhac hieu thua cuoc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574964" y="23431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926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ythrough/>
        <p:sndAc>
          <p:stSnd>
            <p:snd r:embed="rId11" name="chimes.wav"/>
          </p:stSnd>
        </p:sndAc>
      </p:transition>
    </mc:Choice>
    <mc:Fallback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3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9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6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-21771" y="32657"/>
            <a:ext cx="6781800" cy="19939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0     1     2    3    4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Tx/>
              <a:buChar char="-"/>
            </a:pP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39589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ĐÁP ÁN ĐÚNG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>
                  <p14:trim end="643.0072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952336" y="361950"/>
            <a:ext cx="396240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52336" y="28575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86000" y="28575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90800" y="28575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95600" y="28575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00400" y="28575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Nhac hieu thua cu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525978" y="2371634"/>
            <a:ext cx="609600" cy="609600"/>
          </a:xfrm>
          <a:prstGeom prst="rect">
            <a:avLst/>
          </a:prstGeom>
        </p:spPr>
      </p:pic>
      <p:pic>
        <p:nvPicPr>
          <p:cNvPr id="13" name="Tieng vo tay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858000" y="23336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926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ythrough/>
        <p:sndAc>
          <p:stSnd>
            <p:snd r:embed="rId11" name="chimes.wav"/>
          </p:stSnd>
        </p:sndAc>
      </p:transition>
    </mc:Choice>
    <mc:Fallback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34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9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6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53431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9589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>
                  <p14:trim end="643.0072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  <p:pic>
        <p:nvPicPr>
          <p:cNvPr id="3" name="Nhac hieu thua cu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609600" y="2343150"/>
            <a:ext cx="609600" cy="609600"/>
          </a:xfrm>
          <a:prstGeom prst="rect">
            <a:avLst/>
          </a:prstGeom>
        </p:spPr>
      </p:pic>
      <p:pic>
        <p:nvPicPr>
          <p:cNvPr id="4" name="Tieng vo tay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887193" y="23785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926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ythrough/>
        <p:sndAc>
          <p:stSnd>
            <p:snd r:embed="rId11" name="chimes.wav"/>
          </p:stSnd>
        </p:sndAc>
      </p:transition>
    </mc:Choice>
    <mc:Fallback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3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586</Words>
  <Application>Microsoft Office PowerPoint</Application>
  <PresentationFormat>Custom</PresentationFormat>
  <Paragraphs>165</Paragraphs>
  <Slides>15</Slides>
  <Notes>1</Notes>
  <HiddenSlides>0</HiddenSlides>
  <MMClips>24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HP001 Kieu 2 5H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66</cp:revision>
  <dcterms:created xsi:type="dcterms:W3CDTF">2018-01-11T15:19:09Z</dcterms:created>
  <dcterms:modified xsi:type="dcterms:W3CDTF">2021-10-01T03:11:06Z</dcterms:modified>
</cp:coreProperties>
</file>