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7" r:id="rId3"/>
    <p:sldId id="259" r:id="rId4"/>
    <p:sldId id="260" r:id="rId5"/>
    <p:sldId id="261" r:id="rId6"/>
    <p:sldId id="262" r:id="rId7"/>
    <p:sldId id="263" r:id="rId8"/>
    <p:sldId id="266" r:id="rId9"/>
    <p:sldId id="273" r:id="rId10"/>
    <p:sldId id="271" r:id="rId11"/>
    <p:sldId id="270" r:id="rId12"/>
    <p:sldId id="269" r:id="rId13"/>
    <p:sldId id="264" r:id="rId14"/>
    <p:sldId id="265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>
        <p:scale>
          <a:sx n="76" d="100"/>
          <a:sy n="76" d="100"/>
        </p:scale>
        <p:origin x="-1194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3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41A2-8968-475A-A1CD-7C15F8851C65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../Downloads/Truy&#7879;n%20th&#417;%20-%20N&#224;ng%20ti&#234;n%20&#7889;c%20-%20TerraBook.mp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WordArt 4" descr="90%"/>
          <p:cNvSpPr>
            <a:spLocks noChangeArrowheads="1" noChangeShapeType="1" noTextEdit="1"/>
          </p:cNvSpPr>
          <p:nvPr/>
        </p:nvSpPr>
        <p:spPr bwMode="auto">
          <a:xfrm>
            <a:off x="228600" y="6096000"/>
            <a:ext cx="8763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4800" b="1" kern="10" dirty="0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chuyệnNàng</a:t>
            </a:r>
            <a:r>
              <a:rPr lang="en-US" sz="4800" b="1" kern="10" dirty="0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Tiên</a:t>
            </a:r>
            <a:r>
              <a:rPr lang="en-US" sz="4800" b="1" kern="10" dirty="0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Ốc</a:t>
            </a:r>
            <a:endParaRPr lang="vi-VN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8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4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43100" y="838200"/>
            <a:ext cx="48768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524000" y="2590800"/>
            <a:ext cx="6019800" cy="25908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22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429000"/>
            <a:ext cx="518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CÁC EM NHÉ!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5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721902">
            <a:off x="1694626" y="2910260"/>
            <a:ext cx="6019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NÀNG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TIÊN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ỐC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8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 descr="90%"/>
          <p:cNvSpPr>
            <a:spLocks noChangeArrowheads="1" noChangeShapeType="1" noTextEdit="1"/>
          </p:cNvSpPr>
          <p:nvPr/>
        </p:nvSpPr>
        <p:spPr bwMode="auto">
          <a:xfrm>
            <a:off x="304800" y="762000"/>
            <a:ext cx="67056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4800" b="1" kern="10" dirty="0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chuyện</a:t>
            </a:r>
            <a:endParaRPr lang="en-US" sz="4800" b="1" kern="10" dirty="0" smtClean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Nàng</a:t>
            </a:r>
            <a:r>
              <a:rPr lang="en-US" sz="4800" b="1" kern="10" dirty="0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Tiên</a:t>
            </a:r>
            <a:r>
              <a:rPr lang="en-US" sz="4800" b="1" kern="10" dirty="0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Ốc</a:t>
            </a:r>
            <a:endParaRPr lang="vi-VN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1"/>
            <a:ext cx="3276600" cy="68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09600" y="914400"/>
            <a:ext cx="7315200" cy="3429000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7400" y="4329545"/>
            <a:ext cx="2743200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14800"/>
            <a:ext cx="1905000" cy="18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17" y="0"/>
            <a:ext cx="8507397" cy="1519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19627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327" y="4578170"/>
            <a:ext cx="32960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752600"/>
            <a:ext cx="33666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782040"/>
            <a:ext cx="303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79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"/>
            <a:ext cx="71628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1.Bà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2.Con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3.Bà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chum.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4.Vì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29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9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146" y="34636"/>
            <a:ext cx="6795654" cy="6366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1.Từ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3.Bà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4.Câu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4636"/>
            <a:ext cx="1447800" cy="6823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43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971800"/>
            <a:ext cx="54864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5217" y="4267200"/>
            <a:ext cx="38245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7148945" cy="1165225"/>
          </a:xfrm>
          <a:prstGeom prst="rect">
            <a:avLst/>
          </a:prstGeom>
        </p:spPr>
      </p:pic>
      <p:sp>
        <p:nvSpPr>
          <p:cNvPr id="6" name="Smiley Face 5">
            <a:hlinkClick r:id="rId4" action="ppaction://hlinkfile"/>
          </p:cNvPr>
          <p:cNvSpPr/>
          <p:nvPr/>
        </p:nvSpPr>
        <p:spPr>
          <a:xfrm>
            <a:off x="8504734" y="6580910"/>
            <a:ext cx="410666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1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" y="0"/>
            <a:ext cx="2331929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71" y="24008"/>
            <a:ext cx="2197274" cy="2261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-10438"/>
            <a:ext cx="2140908" cy="2296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92" y="42798"/>
            <a:ext cx="2293307" cy="2243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052"/>
            <a:ext cx="2331929" cy="1956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90" y="2317315"/>
            <a:ext cx="2192055" cy="1949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2317316"/>
            <a:ext cx="2140908" cy="1949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6" y="2317316"/>
            <a:ext cx="2289654" cy="1949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4318870"/>
            <a:ext cx="2315228" cy="210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95" y="4318870"/>
            <a:ext cx="2201449" cy="2182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4" y="4318870"/>
            <a:ext cx="2192055" cy="2081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5" y="4318870"/>
            <a:ext cx="2289653" cy="20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9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443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Sv: Hà Thị Kim Tuyến</dc:title>
  <dc:creator>TGS</dc:creator>
  <cp:lastModifiedBy>ak</cp:lastModifiedBy>
  <cp:revision>32</cp:revision>
  <dcterms:created xsi:type="dcterms:W3CDTF">2017-04-17T07:22:59Z</dcterms:created>
  <dcterms:modified xsi:type="dcterms:W3CDTF">2022-02-26T14:46:34Z</dcterms:modified>
</cp:coreProperties>
</file>