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257" r:id="rId3"/>
    <p:sldId id="283" r:id="rId4"/>
    <p:sldId id="261" r:id="rId5"/>
    <p:sldId id="259" r:id="rId6"/>
    <p:sldId id="262" r:id="rId7"/>
    <p:sldId id="288" r:id="rId8"/>
    <p:sldId id="287" r:id="rId9"/>
    <p:sldId id="265" r:id="rId10"/>
    <p:sldId id="284" r:id="rId11"/>
    <p:sldId id="292" r:id="rId12"/>
    <p:sldId id="270" r:id="rId13"/>
    <p:sldId id="290" r:id="rId14"/>
    <p:sldId id="285" r:id="rId15"/>
    <p:sldId id="273" r:id="rId16"/>
    <p:sldId id="289" r:id="rId17"/>
  </p:sldIdLst>
  <p:sldSz cx="12188825" cy="6858000"/>
  <p:notesSz cx="6858000" cy="9144000"/>
  <p:embeddedFontLst>
    <p:embeddedFont>
      <p:font typeface="Anonymous Pro" panose="020B060402020202020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Coming Soon" panose="020B0604020202020204" charset="0"/>
      <p:regular r:id="rId27"/>
    </p:embeddedFont>
    <p:embeddedFont>
      <p:font typeface="Concert One" panose="020B0604020202020204" charset="0"/>
      <p:regular r:id="rId28"/>
    </p:embeddedFont>
    <p:embeddedFont>
      <p:font typeface="HP001 4H" panose="020B0603050302020204" pitchFamily="34" charset="0"/>
      <p:regular r:id="rId29"/>
      <p:bold r:id="rId30"/>
    </p:embeddedFont>
    <p:embeddedFont>
      <p:font typeface="Roboto Mono Medium" panose="020B0604020202020204" charset="0"/>
      <p:regular r:id="rId31"/>
      <p:bold r:id="rId32"/>
      <p:italic r:id="rId33"/>
      <p:boldItalic r:id="rId34"/>
    </p:embeddedFont>
    <p:embeddedFont>
      <p:font typeface="Sitka Text" panose="02000505000000020004" pitchFamily="2" charset="0"/>
      <p:regular r:id="rId35"/>
      <p:bold r:id="rId36"/>
      <p:italic r:id="rId37"/>
      <p:boldItalic r:id="rId38"/>
    </p:embeddedFont>
    <p:embeddedFont>
      <p:font typeface="Tahoma" panose="020B0604030504040204" pitchFamily="34" charset="0"/>
      <p:regular r:id="rId39"/>
      <p:bold r:id="rId40"/>
    </p:embeddedFont>
    <p:embeddedFont>
      <p:font typeface="UTM Alter Gothic" panose="02040603050506020204" pitchFamily="18"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E1F513-DF91-4E6C-BB79-DFE69A5E5568}">
  <a:tblStyle styleId="{AFE1F513-DF91-4E6C-BB79-DFE69A5E55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8" y="66"/>
      </p:cViewPr>
      <p:guideLst>
        <p:guide orient="horz" pos="2160"/>
        <p:guide pos="3839"/>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58499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53034354b_0_24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53034354b_0_24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853034354b_0_24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853034354b_0_24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0758" y="53977"/>
            <a:ext cx="2757183"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6819" y="698683"/>
            <a:ext cx="9395187"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4680" y="3986034"/>
            <a:ext cx="211248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268" y="2304564"/>
            <a:ext cx="8104289" cy="2206800"/>
          </a:xfrm>
          <a:prstGeom prst="rect">
            <a:avLst/>
          </a:prstGeom>
        </p:spPr>
        <p:txBody>
          <a:bodyPr spcFirstLastPara="1" wrap="square" lIns="121879" tIns="121879" rIns="121879" bIns="121879"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29770" y="5025767"/>
            <a:ext cx="1902304" cy="1056800"/>
          </a:xfrm>
          <a:prstGeom prst="rect">
            <a:avLst/>
          </a:prstGeom>
        </p:spPr>
        <p:txBody>
          <a:bodyPr spcFirstLastPara="1" wrap="square" lIns="121879" tIns="121879" rIns="121879" bIns="121879" anchor="t" anchorCtr="0">
            <a:noAutofit/>
          </a:bodyPr>
          <a:lstStyle>
            <a:lvl1pPr lvl="0" algn="ctr">
              <a:lnSpc>
                <a:spcPct val="90000"/>
              </a:lnSpc>
              <a:spcBef>
                <a:spcPts val="0"/>
              </a:spcBef>
              <a:spcAft>
                <a:spcPts val="0"/>
              </a:spcAft>
              <a:buClr>
                <a:schemeClr val="dk2"/>
              </a:buClr>
              <a:buSzPts val="1400"/>
              <a:buNone/>
              <a:defRPr sz="1900">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61" name="Google Shape;161;p24"/>
          <p:cNvPicPr preferRelativeResize="0"/>
          <p:nvPr/>
        </p:nvPicPr>
        <p:blipFill>
          <a:blip r:embed="rId3">
            <a:alphaModFix/>
          </a:blip>
          <a:stretch>
            <a:fillRect/>
          </a:stretch>
        </p:blipFill>
        <p:spPr>
          <a:xfrm>
            <a:off x="340945" y="248368"/>
            <a:ext cx="11506933" cy="636126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64" name="Google Shape;164;p25"/>
          <p:cNvPicPr preferRelativeResize="0"/>
          <p:nvPr/>
        </p:nvPicPr>
        <p:blipFill>
          <a:blip r:embed="rId3">
            <a:alphaModFix/>
          </a:blip>
          <a:stretch>
            <a:fillRect/>
          </a:stretch>
        </p:blipFill>
        <p:spPr>
          <a:xfrm>
            <a:off x="339146" y="268151"/>
            <a:ext cx="11510534" cy="6321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513049" y="179867"/>
            <a:ext cx="11162727" cy="64982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7" name="Google Shape;17;p3"/>
          <p:cNvPicPr preferRelativeResize="0"/>
          <p:nvPr/>
        </p:nvPicPr>
        <p:blipFill>
          <a:blip r:embed="rId3">
            <a:alphaModFix/>
          </a:blip>
          <a:stretch>
            <a:fillRect/>
          </a:stretch>
        </p:blipFill>
        <p:spPr>
          <a:xfrm>
            <a:off x="2498217" y="596933"/>
            <a:ext cx="7192393"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3072" y="3401200"/>
            <a:ext cx="5062681" cy="1087600"/>
          </a:xfrm>
          <a:prstGeom prst="rect">
            <a:avLst/>
          </a:prstGeom>
        </p:spPr>
        <p:txBody>
          <a:bodyPr spcFirstLastPara="1" wrap="square" lIns="121879" tIns="121879" rIns="121879" bIns="121879" anchor="t" anchorCtr="0">
            <a:noAutofit/>
          </a:bodyPr>
          <a:lstStyle>
            <a:lvl1pPr lvl="0" algn="ctr">
              <a:spcBef>
                <a:spcPts val="0"/>
              </a:spcBef>
              <a:spcAft>
                <a:spcPts val="0"/>
              </a:spcAft>
              <a:buSzPts val="4000"/>
              <a:buNone/>
              <a:defRPr sz="5300"/>
            </a:lvl1pPr>
            <a:lvl2pPr lvl="1" algn="ctr">
              <a:spcBef>
                <a:spcPts val="0"/>
              </a:spcBef>
              <a:spcAft>
                <a:spcPts val="0"/>
              </a:spcAft>
              <a:buSzPts val="4000"/>
              <a:buNone/>
              <a:defRPr sz="5300"/>
            </a:lvl2pPr>
            <a:lvl3pPr lvl="2" algn="ctr">
              <a:spcBef>
                <a:spcPts val="0"/>
              </a:spcBef>
              <a:spcAft>
                <a:spcPts val="0"/>
              </a:spcAft>
              <a:buSzPts val="4000"/>
              <a:buNone/>
              <a:defRPr sz="5300"/>
            </a:lvl3pPr>
            <a:lvl4pPr lvl="3" algn="ctr">
              <a:spcBef>
                <a:spcPts val="0"/>
              </a:spcBef>
              <a:spcAft>
                <a:spcPts val="0"/>
              </a:spcAft>
              <a:buSzPts val="4000"/>
              <a:buNone/>
              <a:defRPr sz="5300"/>
            </a:lvl4pPr>
            <a:lvl5pPr lvl="4" algn="ctr">
              <a:spcBef>
                <a:spcPts val="0"/>
              </a:spcBef>
              <a:spcAft>
                <a:spcPts val="0"/>
              </a:spcAft>
              <a:buSzPts val="4000"/>
              <a:buNone/>
              <a:defRPr sz="5300"/>
            </a:lvl5pPr>
            <a:lvl6pPr lvl="5" algn="ctr">
              <a:spcBef>
                <a:spcPts val="0"/>
              </a:spcBef>
              <a:spcAft>
                <a:spcPts val="0"/>
              </a:spcAft>
              <a:buSzPts val="4000"/>
              <a:buNone/>
              <a:defRPr sz="5300"/>
            </a:lvl6pPr>
            <a:lvl7pPr lvl="6" algn="ctr">
              <a:spcBef>
                <a:spcPts val="0"/>
              </a:spcBef>
              <a:spcAft>
                <a:spcPts val="0"/>
              </a:spcAft>
              <a:buSzPts val="4000"/>
              <a:buNone/>
              <a:defRPr sz="5300"/>
            </a:lvl7pPr>
            <a:lvl8pPr lvl="7" algn="ctr">
              <a:spcBef>
                <a:spcPts val="0"/>
              </a:spcBef>
              <a:spcAft>
                <a:spcPts val="0"/>
              </a:spcAft>
              <a:buSzPts val="4000"/>
              <a:buNone/>
              <a:defRPr sz="5300"/>
            </a:lvl8pPr>
            <a:lvl9pPr lvl="8" algn="ctr">
              <a:spcBef>
                <a:spcPts val="0"/>
              </a:spcBef>
              <a:spcAft>
                <a:spcPts val="0"/>
              </a:spcAft>
              <a:buSzPts val="4000"/>
              <a:buNone/>
              <a:defRPr sz="5300"/>
            </a:lvl9pPr>
          </a:lstStyle>
          <a:p>
            <a:endParaRPr/>
          </a:p>
        </p:txBody>
      </p:sp>
      <p:sp>
        <p:nvSpPr>
          <p:cNvPr id="19" name="Google Shape;19;p3"/>
          <p:cNvSpPr txBox="1">
            <a:spLocks noGrp="1"/>
          </p:cNvSpPr>
          <p:nvPr>
            <p:ph type="subTitle" idx="1"/>
          </p:nvPr>
        </p:nvSpPr>
        <p:spPr>
          <a:xfrm>
            <a:off x="3915968" y="4409800"/>
            <a:ext cx="4356865" cy="1056800"/>
          </a:xfrm>
          <a:prstGeom prst="rect">
            <a:avLst/>
          </a:prstGeom>
        </p:spPr>
        <p:txBody>
          <a:bodyPr spcFirstLastPara="1" wrap="square" lIns="121879" tIns="121879" rIns="121879" bIns="121879" anchor="t" anchorCtr="0">
            <a:noAutofit/>
          </a:bodyPr>
          <a:lstStyle>
            <a:lvl1pPr lvl="0" algn="ctr" rtl="0">
              <a:lnSpc>
                <a:spcPct val="90000"/>
              </a:lnSpc>
              <a:spcBef>
                <a:spcPts val="0"/>
              </a:spcBef>
              <a:spcAft>
                <a:spcPts val="0"/>
              </a:spcAft>
              <a:buClr>
                <a:schemeClr val="dk2"/>
              </a:buClr>
              <a:buSzPts val="1600"/>
              <a:buNone/>
              <a:defRPr sz="2100">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6288" y="1871733"/>
            <a:ext cx="2116249" cy="1336000"/>
          </a:xfrm>
          <a:prstGeom prst="rect">
            <a:avLst/>
          </a:prstGeom>
        </p:spPr>
        <p:txBody>
          <a:bodyPr spcFirstLastPara="1" wrap="square" lIns="121879" tIns="121879" rIns="121879" bIns="121879"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513049" y="179867"/>
            <a:ext cx="11162727" cy="6498299"/>
          </a:xfrm>
          <a:prstGeom prst="rect">
            <a:avLst/>
          </a:prstGeom>
          <a:noFill/>
          <a:ln>
            <a:noFill/>
          </a:ln>
        </p:spPr>
      </p:pic>
      <p:sp>
        <p:nvSpPr>
          <p:cNvPr id="24" name="Google Shape;24;p4"/>
          <p:cNvSpPr txBox="1">
            <a:spLocks noGrp="1"/>
          </p:cNvSpPr>
          <p:nvPr>
            <p:ph type="title"/>
          </p:nvPr>
        </p:nvSpPr>
        <p:spPr>
          <a:xfrm>
            <a:off x="2448562" y="948233"/>
            <a:ext cx="7291701" cy="763600"/>
          </a:xfrm>
          <a:prstGeom prst="rect">
            <a:avLst/>
          </a:prstGeom>
        </p:spPr>
        <p:txBody>
          <a:bodyPr spcFirstLastPara="1" wrap="square" lIns="121879" tIns="121879" rIns="121879" bIns="121879"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863881" y="1665900"/>
            <a:ext cx="9281982" cy="3782000"/>
          </a:xfrm>
          <a:prstGeom prst="rect">
            <a:avLst/>
          </a:prstGeom>
        </p:spPr>
        <p:txBody>
          <a:bodyPr spcFirstLastPara="1" wrap="square" lIns="121879" tIns="121879" rIns="121879" bIns="121879" anchor="t" anchorCtr="0">
            <a:noAutofit/>
          </a:bodyPr>
          <a:lstStyle>
            <a:lvl1pPr marL="609493" lvl="0" indent="-385166">
              <a:spcBef>
                <a:spcPts val="0"/>
              </a:spcBef>
              <a:spcAft>
                <a:spcPts val="0"/>
              </a:spcAft>
              <a:buClr>
                <a:schemeClr val="dk2"/>
              </a:buClr>
              <a:buSzPts val="950"/>
              <a:buChar char="●"/>
              <a:defRPr sz="1300">
                <a:solidFill>
                  <a:schemeClr val="dk2"/>
                </a:solidFill>
              </a:defRPr>
            </a:lvl1pPr>
            <a:lvl2pPr marL="1218987" lvl="1" indent="-385166">
              <a:spcBef>
                <a:spcPts val="2133"/>
              </a:spcBef>
              <a:spcAft>
                <a:spcPts val="0"/>
              </a:spcAft>
              <a:buClr>
                <a:schemeClr val="dk2"/>
              </a:buClr>
              <a:buSzPts val="950"/>
              <a:buChar char="○"/>
              <a:defRPr sz="1300">
                <a:solidFill>
                  <a:schemeClr val="dk2"/>
                </a:solidFill>
              </a:defRPr>
            </a:lvl2pPr>
            <a:lvl3pPr marL="1828480" lvl="2" indent="-385166">
              <a:spcBef>
                <a:spcPts val="2133"/>
              </a:spcBef>
              <a:spcAft>
                <a:spcPts val="0"/>
              </a:spcAft>
              <a:buClr>
                <a:schemeClr val="dk2"/>
              </a:buClr>
              <a:buSzPts val="950"/>
              <a:buChar char="■"/>
              <a:defRPr sz="1300">
                <a:solidFill>
                  <a:schemeClr val="dk2"/>
                </a:solidFill>
              </a:defRPr>
            </a:lvl3pPr>
            <a:lvl4pPr marL="2437973" lvl="3" indent="-385166">
              <a:spcBef>
                <a:spcPts val="2133"/>
              </a:spcBef>
              <a:spcAft>
                <a:spcPts val="0"/>
              </a:spcAft>
              <a:buClr>
                <a:schemeClr val="dk2"/>
              </a:buClr>
              <a:buSzPts val="950"/>
              <a:buChar char="●"/>
              <a:defRPr sz="1300">
                <a:solidFill>
                  <a:schemeClr val="dk2"/>
                </a:solidFill>
              </a:defRPr>
            </a:lvl4pPr>
            <a:lvl5pPr marL="3047467" lvl="4" indent="-385166">
              <a:spcBef>
                <a:spcPts val="2133"/>
              </a:spcBef>
              <a:spcAft>
                <a:spcPts val="0"/>
              </a:spcAft>
              <a:buClr>
                <a:schemeClr val="dk2"/>
              </a:buClr>
              <a:buSzPts val="950"/>
              <a:buChar char="○"/>
              <a:defRPr sz="1300">
                <a:solidFill>
                  <a:schemeClr val="dk2"/>
                </a:solidFill>
              </a:defRPr>
            </a:lvl5pPr>
            <a:lvl6pPr marL="3656960" lvl="5" indent="-385166">
              <a:spcBef>
                <a:spcPts val="2133"/>
              </a:spcBef>
              <a:spcAft>
                <a:spcPts val="0"/>
              </a:spcAft>
              <a:buClr>
                <a:schemeClr val="dk2"/>
              </a:buClr>
              <a:buSzPts val="950"/>
              <a:buChar char="■"/>
              <a:defRPr sz="1300">
                <a:solidFill>
                  <a:schemeClr val="dk2"/>
                </a:solidFill>
              </a:defRPr>
            </a:lvl6pPr>
            <a:lvl7pPr marL="4266453" lvl="6" indent="-385166">
              <a:spcBef>
                <a:spcPts val="2133"/>
              </a:spcBef>
              <a:spcAft>
                <a:spcPts val="0"/>
              </a:spcAft>
              <a:buClr>
                <a:schemeClr val="dk2"/>
              </a:buClr>
              <a:buSzPts val="950"/>
              <a:buChar char="●"/>
              <a:defRPr sz="1300">
                <a:solidFill>
                  <a:schemeClr val="dk2"/>
                </a:solidFill>
              </a:defRPr>
            </a:lvl7pPr>
            <a:lvl8pPr marL="4875947" lvl="7" indent="-385166">
              <a:spcBef>
                <a:spcPts val="2133"/>
              </a:spcBef>
              <a:spcAft>
                <a:spcPts val="0"/>
              </a:spcAft>
              <a:buClr>
                <a:schemeClr val="dk2"/>
              </a:buClr>
              <a:buSzPts val="950"/>
              <a:buChar char="○"/>
              <a:defRPr sz="1300">
                <a:solidFill>
                  <a:schemeClr val="dk2"/>
                </a:solidFill>
              </a:defRPr>
            </a:lvl8pPr>
            <a:lvl9pPr marL="5485440" lvl="8" indent="-385166">
              <a:spcBef>
                <a:spcPts val="2133"/>
              </a:spcBef>
              <a:spcAft>
                <a:spcPts val="2133"/>
              </a:spcAft>
              <a:buClr>
                <a:schemeClr val="dk2"/>
              </a:buClr>
              <a:buSzPts val="950"/>
              <a:buChar char="■"/>
              <a:defRPr sz="13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34" name="Google Shape;34;p6"/>
          <p:cNvPicPr preferRelativeResize="0"/>
          <p:nvPr/>
        </p:nvPicPr>
        <p:blipFill>
          <a:blip r:embed="rId3">
            <a:alphaModFix/>
          </a:blip>
          <a:stretch>
            <a:fillRect/>
          </a:stretch>
        </p:blipFill>
        <p:spPr>
          <a:xfrm>
            <a:off x="339146" y="268151"/>
            <a:ext cx="11510534" cy="6321700"/>
          </a:xfrm>
          <a:prstGeom prst="rect">
            <a:avLst/>
          </a:prstGeom>
          <a:noFill/>
          <a:ln>
            <a:noFill/>
          </a:ln>
        </p:spPr>
      </p:pic>
      <p:sp>
        <p:nvSpPr>
          <p:cNvPr id="35" name="Google Shape;35;p6"/>
          <p:cNvSpPr txBox="1">
            <a:spLocks noGrp="1"/>
          </p:cNvSpPr>
          <p:nvPr>
            <p:ph type="title"/>
          </p:nvPr>
        </p:nvSpPr>
        <p:spPr>
          <a:xfrm>
            <a:off x="1336085" y="948233"/>
            <a:ext cx="2762081" cy="1555200"/>
          </a:xfrm>
          <a:prstGeom prst="rect">
            <a:avLst/>
          </a:prstGeom>
        </p:spPr>
        <p:txBody>
          <a:bodyPr spcFirstLastPara="1" wrap="square" lIns="121879" tIns="121879" rIns="121879" bIns="121879"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46" name="Google Shape;46;p9"/>
          <p:cNvPicPr preferRelativeResize="0"/>
          <p:nvPr/>
        </p:nvPicPr>
        <p:blipFill>
          <a:blip r:embed="rId3">
            <a:alphaModFix/>
          </a:blip>
          <a:stretch>
            <a:fillRect/>
          </a:stretch>
        </p:blipFill>
        <p:spPr>
          <a:xfrm>
            <a:off x="340945" y="248368"/>
            <a:ext cx="11506933" cy="6361265"/>
          </a:xfrm>
          <a:prstGeom prst="rect">
            <a:avLst/>
          </a:prstGeom>
          <a:noFill/>
          <a:ln>
            <a:noFill/>
          </a:ln>
        </p:spPr>
      </p:pic>
      <p:sp>
        <p:nvSpPr>
          <p:cNvPr id="47" name="Google Shape;47;p9"/>
          <p:cNvSpPr txBox="1">
            <a:spLocks noGrp="1"/>
          </p:cNvSpPr>
          <p:nvPr>
            <p:ph type="subTitle" idx="1"/>
          </p:nvPr>
        </p:nvSpPr>
        <p:spPr>
          <a:xfrm>
            <a:off x="2172701" y="5104133"/>
            <a:ext cx="3109190" cy="930400"/>
          </a:xfrm>
          <a:prstGeom prst="rect">
            <a:avLst/>
          </a:prstGeom>
        </p:spPr>
        <p:txBody>
          <a:bodyPr spcFirstLastPara="1" wrap="square" lIns="121879" tIns="121879" rIns="121879" bIns="121879" anchor="t" anchorCtr="0">
            <a:noAutofit/>
          </a:bodyPr>
          <a:lstStyle>
            <a:lvl1pPr lvl="0">
              <a:lnSpc>
                <a:spcPct val="100000"/>
              </a:lnSpc>
              <a:spcBef>
                <a:spcPts val="0"/>
              </a:spcBef>
              <a:spcAft>
                <a:spcPts val="0"/>
              </a:spcAft>
              <a:buSzPts val="16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6724549" y="719333"/>
            <a:ext cx="4298080" cy="5425600"/>
          </a:xfrm>
          <a:prstGeom prst="rect">
            <a:avLst/>
          </a:prstGeom>
        </p:spPr>
        <p:txBody>
          <a:bodyPr spcFirstLastPara="1" wrap="square" lIns="121879" tIns="121879" rIns="121879" bIns="121879" anchor="ctr" anchorCtr="0">
            <a:noAutofit/>
          </a:bodyPr>
          <a:lstStyle>
            <a:lvl1pPr marL="609493" lvl="0" indent="-423259">
              <a:spcBef>
                <a:spcPts val="0"/>
              </a:spcBef>
              <a:spcAft>
                <a:spcPts val="0"/>
              </a:spcAft>
              <a:buClr>
                <a:schemeClr val="dk2"/>
              </a:buClr>
              <a:buSzPts val="1400"/>
              <a:buChar char="●"/>
              <a:defRPr sz="1900">
                <a:solidFill>
                  <a:schemeClr val="dk2"/>
                </a:solidFill>
              </a:defRPr>
            </a:lvl1pPr>
            <a:lvl2pPr marL="1218987" lvl="1" indent="-423259">
              <a:spcBef>
                <a:spcPts val="0"/>
              </a:spcBef>
              <a:spcAft>
                <a:spcPts val="0"/>
              </a:spcAft>
              <a:buClr>
                <a:schemeClr val="dk2"/>
              </a:buClr>
              <a:buSzPts val="1400"/>
              <a:buChar char="○"/>
              <a:defRPr>
                <a:solidFill>
                  <a:schemeClr val="dk2"/>
                </a:solidFill>
              </a:defRPr>
            </a:lvl2pPr>
            <a:lvl3pPr marL="1828480" lvl="2" indent="-423259">
              <a:spcBef>
                <a:spcPts val="2133"/>
              </a:spcBef>
              <a:spcAft>
                <a:spcPts val="0"/>
              </a:spcAft>
              <a:buClr>
                <a:schemeClr val="dk2"/>
              </a:buClr>
              <a:buSzPts val="1400"/>
              <a:buChar char="■"/>
              <a:defRPr>
                <a:solidFill>
                  <a:schemeClr val="dk2"/>
                </a:solidFill>
              </a:defRPr>
            </a:lvl3pPr>
            <a:lvl4pPr marL="2437973" lvl="3" indent="-423259">
              <a:spcBef>
                <a:spcPts val="2133"/>
              </a:spcBef>
              <a:spcAft>
                <a:spcPts val="0"/>
              </a:spcAft>
              <a:buClr>
                <a:schemeClr val="dk2"/>
              </a:buClr>
              <a:buSzPts val="1400"/>
              <a:buChar char="●"/>
              <a:defRPr>
                <a:solidFill>
                  <a:schemeClr val="dk2"/>
                </a:solidFill>
              </a:defRPr>
            </a:lvl4pPr>
            <a:lvl5pPr marL="3047467" lvl="4" indent="-423259">
              <a:spcBef>
                <a:spcPts val="2133"/>
              </a:spcBef>
              <a:spcAft>
                <a:spcPts val="0"/>
              </a:spcAft>
              <a:buClr>
                <a:schemeClr val="dk2"/>
              </a:buClr>
              <a:buSzPts val="1400"/>
              <a:buChar char="○"/>
              <a:defRPr>
                <a:solidFill>
                  <a:schemeClr val="dk2"/>
                </a:solidFill>
              </a:defRPr>
            </a:lvl5pPr>
            <a:lvl6pPr marL="3656960" lvl="5" indent="-423259">
              <a:spcBef>
                <a:spcPts val="2133"/>
              </a:spcBef>
              <a:spcAft>
                <a:spcPts val="0"/>
              </a:spcAft>
              <a:buClr>
                <a:schemeClr val="dk2"/>
              </a:buClr>
              <a:buSzPts val="1400"/>
              <a:buChar char="■"/>
              <a:defRPr>
                <a:solidFill>
                  <a:schemeClr val="dk2"/>
                </a:solidFill>
              </a:defRPr>
            </a:lvl6pPr>
            <a:lvl7pPr marL="4266453" lvl="6" indent="-423259">
              <a:spcBef>
                <a:spcPts val="2133"/>
              </a:spcBef>
              <a:spcAft>
                <a:spcPts val="0"/>
              </a:spcAft>
              <a:buClr>
                <a:schemeClr val="dk2"/>
              </a:buClr>
              <a:buSzPts val="1400"/>
              <a:buChar char="●"/>
              <a:defRPr>
                <a:solidFill>
                  <a:schemeClr val="dk2"/>
                </a:solidFill>
              </a:defRPr>
            </a:lvl7pPr>
            <a:lvl8pPr marL="4875947" lvl="7" indent="-423259">
              <a:spcBef>
                <a:spcPts val="2133"/>
              </a:spcBef>
              <a:spcAft>
                <a:spcPts val="0"/>
              </a:spcAft>
              <a:buClr>
                <a:schemeClr val="dk2"/>
              </a:buClr>
              <a:buSzPts val="1400"/>
              <a:buChar char="○"/>
              <a:defRPr>
                <a:solidFill>
                  <a:schemeClr val="dk2"/>
                </a:solidFill>
              </a:defRPr>
            </a:lvl8pPr>
            <a:lvl9pPr marL="5485440" lvl="8" indent="-423259">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336085" y="948241"/>
            <a:ext cx="3204365" cy="763600"/>
          </a:xfrm>
          <a:prstGeom prst="rect">
            <a:avLst/>
          </a:prstGeom>
        </p:spPr>
        <p:txBody>
          <a:bodyPr spcFirstLastPara="1" wrap="square" lIns="121879" tIns="121879" rIns="121879" bIns="121879"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76" name="Google Shape;76;p14"/>
          <p:cNvPicPr preferRelativeResize="0"/>
          <p:nvPr/>
        </p:nvPicPr>
        <p:blipFill>
          <a:blip r:embed="rId3">
            <a:alphaModFix/>
          </a:blip>
          <a:stretch>
            <a:fillRect/>
          </a:stretch>
        </p:blipFill>
        <p:spPr>
          <a:xfrm>
            <a:off x="339146" y="268151"/>
            <a:ext cx="11510534" cy="6321700"/>
          </a:xfrm>
          <a:prstGeom prst="rect">
            <a:avLst/>
          </a:prstGeom>
          <a:noFill/>
          <a:ln>
            <a:noFill/>
          </a:ln>
        </p:spPr>
      </p:pic>
      <p:sp>
        <p:nvSpPr>
          <p:cNvPr id="77" name="Google Shape;77;p14"/>
          <p:cNvSpPr txBox="1">
            <a:spLocks noGrp="1"/>
          </p:cNvSpPr>
          <p:nvPr>
            <p:ph type="title"/>
          </p:nvPr>
        </p:nvSpPr>
        <p:spPr>
          <a:xfrm>
            <a:off x="8016064" y="1117867"/>
            <a:ext cx="3109990" cy="651200"/>
          </a:xfrm>
          <a:prstGeom prst="rect">
            <a:avLst/>
          </a:prstGeom>
        </p:spPr>
        <p:txBody>
          <a:bodyPr spcFirstLastPara="1" wrap="square" lIns="121879" tIns="121879" rIns="121879" bIns="121879" anchor="b" anchorCtr="0">
            <a:noAutofit/>
          </a:bodyPr>
          <a:lstStyle>
            <a:lvl1pPr lvl="0" rtl="0">
              <a:spcBef>
                <a:spcPts val="0"/>
              </a:spcBef>
              <a:spcAft>
                <a:spcPts val="0"/>
              </a:spcAft>
              <a:buSzPts val="2000"/>
              <a:buNone/>
              <a:defRPr sz="2700"/>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endParaRPr/>
          </a:p>
        </p:txBody>
      </p:sp>
      <p:sp>
        <p:nvSpPr>
          <p:cNvPr id="78" name="Google Shape;78;p14"/>
          <p:cNvSpPr txBox="1">
            <a:spLocks noGrp="1"/>
          </p:cNvSpPr>
          <p:nvPr>
            <p:ph type="subTitle" idx="1"/>
          </p:nvPr>
        </p:nvSpPr>
        <p:spPr>
          <a:xfrm>
            <a:off x="8016064" y="1599136"/>
            <a:ext cx="3109990" cy="7636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Clr>
                <a:schemeClr val="dk2"/>
              </a:buClr>
              <a:buSzPts val="1600"/>
              <a:buNone/>
              <a:defRPr sz="2100">
                <a:solidFill>
                  <a:schemeClr val="dk2"/>
                </a:solidFill>
              </a:defRPr>
            </a:lvl1pPr>
            <a:lvl2pPr lvl="1" rtl="0">
              <a:lnSpc>
                <a:spcPct val="100000"/>
              </a:lnSpc>
              <a:spcBef>
                <a:spcPts val="0"/>
              </a:spcBef>
              <a:spcAft>
                <a:spcPts val="0"/>
              </a:spcAft>
              <a:buClr>
                <a:schemeClr val="dk2"/>
              </a:buClr>
              <a:buSzPts val="1600"/>
              <a:buNone/>
              <a:defRPr sz="2100">
                <a:solidFill>
                  <a:schemeClr val="dk2"/>
                </a:solidFill>
              </a:defRPr>
            </a:lvl2pPr>
            <a:lvl3pPr lvl="2" rtl="0">
              <a:lnSpc>
                <a:spcPct val="100000"/>
              </a:lnSpc>
              <a:spcBef>
                <a:spcPts val="0"/>
              </a:spcBef>
              <a:spcAft>
                <a:spcPts val="0"/>
              </a:spcAft>
              <a:buClr>
                <a:schemeClr val="dk2"/>
              </a:buClr>
              <a:buSzPts val="1600"/>
              <a:buNone/>
              <a:defRPr sz="2100">
                <a:solidFill>
                  <a:schemeClr val="dk2"/>
                </a:solidFill>
              </a:defRPr>
            </a:lvl3pPr>
            <a:lvl4pPr lvl="3" rtl="0">
              <a:lnSpc>
                <a:spcPct val="100000"/>
              </a:lnSpc>
              <a:spcBef>
                <a:spcPts val="0"/>
              </a:spcBef>
              <a:spcAft>
                <a:spcPts val="0"/>
              </a:spcAft>
              <a:buClr>
                <a:schemeClr val="dk2"/>
              </a:buClr>
              <a:buSzPts val="1600"/>
              <a:buNone/>
              <a:defRPr sz="2100">
                <a:solidFill>
                  <a:schemeClr val="dk2"/>
                </a:solidFill>
              </a:defRPr>
            </a:lvl4pPr>
            <a:lvl5pPr lvl="4" rtl="0">
              <a:lnSpc>
                <a:spcPct val="100000"/>
              </a:lnSpc>
              <a:spcBef>
                <a:spcPts val="0"/>
              </a:spcBef>
              <a:spcAft>
                <a:spcPts val="0"/>
              </a:spcAft>
              <a:buClr>
                <a:schemeClr val="dk2"/>
              </a:buClr>
              <a:buSzPts val="1600"/>
              <a:buNone/>
              <a:defRPr sz="2100">
                <a:solidFill>
                  <a:schemeClr val="dk2"/>
                </a:solidFill>
              </a:defRPr>
            </a:lvl5pPr>
            <a:lvl6pPr lvl="5" rtl="0">
              <a:lnSpc>
                <a:spcPct val="100000"/>
              </a:lnSpc>
              <a:spcBef>
                <a:spcPts val="0"/>
              </a:spcBef>
              <a:spcAft>
                <a:spcPts val="0"/>
              </a:spcAft>
              <a:buClr>
                <a:schemeClr val="dk2"/>
              </a:buClr>
              <a:buSzPts val="1600"/>
              <a:buNone/>
              <a:defRPr sz="2100">
                <a:solidFill>
                  <a:schemeClr val="dk2"/>
                </a:solidFill>
              </a:defRPr>
            </a:lvl6pPr>
            <a:lvl7pPr lvl="6" rtl="0">
              <a:lnSpc>
                <a:spcPct val="100000"/>
              </a:lnSpc>
              <a:spcBef>
                <a:spcPts val="0"/>
              </a:spcBef>
              <a:spcAft>
                <a:spcPts val="0"/>
              </a:spcAft>
              <a:buClr>
                <a:schemeClr val="dk2"/>
              </a:buClr>
              <a:buSzPts val="1600"/>
              <a:buNone/>
              <a:defRPr sz="2100">
                <a:solidFill>
                  <a:schemeClr val="dk2"/>
                </a:solidFill>
              </a:defRPr>
            </a:lvl7pPr>
            <a:lvl8pPr lvl="7" rtl="0">
              <a:lnSpc>
                <a:spcPct val="100000"/>
              </a:lnSpc>
              <a:spcBef>
                <a:spcPts val="0"/>
              </a:spcBef>
              <a:spcAft>
                <a:spcPts val="0"/>
              </a:spcAft>
              <a:buClr>
                <a:schemeClr val="dk2"/>
              </a:buClr>
              <a:buSzPts val="1600"/>
              <a:buNone/>
              <a:defRPr sz="2100">
                <a:solidFill>
                  <a:schemeClr val="dk2"/>
                </a:solidFill>
              </a:defRPr>
            </a:lvl8pPr>
            <a:lvl9pPr lvl="8" rtl="0">
              <a:lnSpc>
                <a:spcPct val="100000"/>
              </a:lnSpc>
              <a:spcBef>
                <a:spcPts val="0"/>
              </a:spcBef>
              <a:spcAft>
                <a:spcPts val="0"/>
              </a:spcAft>
              <a:buClr>
                <a:schemeClr val="dk2"/>
              </a:buClr>
              <a:buSzPts val="1600"/>
              <a:buNone/>
              <a:defRPr sz="2100">
                <a:solidFill>
                  <a:schemeClr val="dk2"/>
                </a:solidFill>
              </a:defRPr>
            </a:lvl9pPr>
          </a:lstStyle>
          <a:p>
            <a:endParaRPr/>
          </a:p>
        </p:txBody>
      </p:sp>
      <p:sp>
        <p:nvSpPr>
          <p:cNvPr id="79" name="Google Shape;79;p14"/>
          <p:cNvSpPr txBox="1">
            <a:spLocks noGrp="1"/>
          </p:cNvSpPr>
          <p:nvPr>
            <p:ph type="title" idx="2"/>
          </p:nvPr>
        </p:nvSpPr>
        <p:spPr>
          <a:xfrm>
            <a:off x="8016049" y="2806565"/>
            <a:ext cx="3109990" cy="651200"/>
          </a:xfrm>
          <a:prstGeom prst="rect">
            <a:avLst/>
          </a:prstGeom>
        </p:spPr>
        <p:txBody>
          <a:bodyPr spcFirstLastPara="1" wrap="square" lIns="121879" tIns="121879" rIns="121879" bIns="121879" anchor="b" anchorCtr="0">
            <a:noAutofit/>
          </a:bodyPr>
          <a:lstStyle>
            <a:lvl1pPr lvl="0" rtl="0">
              <a:spcBef>
                <a:spcPts val="0"/>
              </a:spcBef>
              <a:spcAft>
                <a:spcPts val="0"/>
              </a:spcAft>
              <a:buSzPts val="2000"/>
              <a:buNone/>
              <a:defRPr sz="2700"/>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endParaRPr/>
          </a:p>
        </p:txBody>
      </p:sp>
      <p:sp>
        <p:nvSpPr>
          <p:cNvPr id="80" name="Google Shape;80;p14"/>
          <p:cNvSpPr txBox="1">
            <a:spLocks noGrp="1"/>
          </p:cNvSpPr>
          <p:nvPr>
            <p:ph type="subTitle" idx="3"/>
          </p:nvPr>
        </p:nvSpPr>
        <p:spPr>
          <a:xfrm>
            <a:off x="8016047" y="3287835"/>
            <a:ext cx="3109990" cy="7636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Clr>
                <a:schemeClr val="dk2"/>
              </a:buClr>
              <a:buSzPts val="1600"/>
              <a:buNone/>
              <a:defRPr sz="2100">
                <a:solidFill>
                  <a:schemeClr val="dk2"/>
                </a:solidFill>
              </a:defRPr>
            </a:lvl1pPr>
            <a:lvl2pPr lvl="1" rtl="0">
              <a:lnSpc>
                <a:spcPct val="100000"/>
              </a:lnSpc>
              <a:spcBef>
                <a:spcPts val="0"/>
              </a:spcBef>
              <a:spcAft>
                <a:spcPts val="0"/>
              </a:spcAft>
              <a:buClr>
                <a:schemeClr val="dk2"/>
              </a:buClr>
              <a:buSzPts val="1600"/>
              <a:buNone/>
              <a:defRPr sz="2100">
                <a:solidFill>
                  <a:schemeClr val="dk2"/>
                </a:solidFill>
              </a:defRPr>
            </a:lvl2pPr>
            <a:lvl3pPr lvl="2" rtl="0">
              <a:lnSpc>
                <a:spcPct val="100000"/>
              </a:lnSpc>
              <a:spcBef>
                <a:spcPts val="0"/>
              </a:spcBef>
              <a:spcAft>
                <a:spcPts val="0"/>
              </a:spcAft>
              <a:buClr>
                <a:schemeClr val="dk2"/>
              </a:buClr>
              <a:buSzPts val="1600"/>
              <a:buNone/>
              <a:defRPr sz="2100">
                <a:solidFill>
                  <a:schemeClr val="dk2"/>
                </a:solidFill>
              </a:defRPr>
            </a:lvl3pPr>
            <a:lvl4pPr lvl="3" rtl="0">
              <a:lnSpc>
                <a:spcPct val="100000"/>
              </a:lnSpc>
              <a:spcBef>
                <a:spcPts val="0"/>
              </a:spcBef>
              <a:spcAft>
                <a:spcPts val="0"/>
              </a:spcAft>
              <a:buClr>
                <a:schemeClr val="dk2"/>
              </a:buClr>
              <a:buSzPts val="1600"/>
              <a:buNone/>
              <a:defRPr sz="2100">
                <a:solidFill>
                  <a:schemeClr val="dk2"/>
                </a:solidFill>
              </a:defRPr>
            </a:lvl4pPr>
            <a:lvl5pPr lvl="4" rtl="0">
              <a:lnSpc>
                <a:spcPct val="100000"/>
              </a:lnSpc>
              <a:spcBef>
                <a:spcPts val="0"/>
              </a:spcBef>
              <a:spcAft>
                <a:spcPts val="0"/>
              </a:spcAft>
              <a:buClr>
                <a:schemeClr val="dk2"/>
              </a:buClr>
              <a:buSzPts val="1600"/>
              <a:buNone/>
              <a:defRPr sz="2100">
                <a:solidFill>
                  <a:schemeClr val="dk2"/>
                </a:solidFill>
              </a:defRPr>
            </a:lvl5pPr>
            <a:lvl6pPr lvl="5" rtl="0">
              <a:lnSpc>
                <a:spcPct val="100000"/>
              </a:lnSpc>
              <a:spcBef>
                <a:spcPts val="0"/>
              </a:spcBef>
              <a:spcAft>
                <a:spcPts val="0"/>
              </a:spcAft>
              <a:buClr>
                <a:schemeClr val="dk2"/>
              </a:buClr>
              <a:buSzPts val="1600"/>
              <a:buNone/>
              <a:defRPr sz="2100">
                <a:solidFill>
                  <a:schemeClr val="dk2"/>
                </a:solidFill>
              </a:defRPr>
            </a:lvl6pPr>
            <a:lvl7pPr lvl="6" rtl="0">
              <a:lnSpc>
                <a:spcPct val="100000"/>
              </a:lnSpc>
              <a:spcBef>
                <a:spcPts val="0"/>
              </a:spcBef>
              <a:spcAft>
                <a:spcPts val="0"/>
              </a:spcAft>
              <a:buClr>
                <a:schemeClr val="dk2"/>
              </a:buClr>
              <a:buSzPts val="1600"/>
              <a:buNone/>
              <a:defRPr sz="2100">
                <a:solidFill>
                  <a:schemeClr val="dk2"/>
                </a:solidFill>
              </a:defRPr>
            </a:lvl7pPr>
            <a:lvl8pPr lvl="7" rtl="0">
              <a:lnSpc>
                <a:spcPct val="100000"/>
              </a:lnSpc>
              <a:spcBef>
                <a:spcPts val="0"/>
              </a:spcBef>
              <a:spcAft>
                <a:spcPts val="0"/>
              </a:spcAft>
              <a:buClr>
                <a:schemeClr val="dk2"/>
              </a:buClr>
              <a:buSzPts val="1600"/>
              <a:buNone/>
              <a:defRPr sz="2100">
                <a:solidFill>
                  <a:schemeClr val="dk2"/>
                </a:solidFill>
              </a:defRPr>
            </a:lvl8pPr>
            <a:lvl9pPr lvl="8" rtl="0">
              <a:lnSpc>
                <a:spcPct val="100000"/>
              </a:lnSpc>
              <a:spcBef>
                <a:spcPts val="0"/>
              </a:spcBef>
              <a:spcAft>
                <a:spcPts val="0"/>
              </a:spcAft>
              <a:buClr>
                <a:schemeClr val="dk2"/>
              </a:buClr>
              <a:buSzPts val="1600"/>
              <a:buNone/>
              <a:defRPr sz="2100">
                <a:solidFill>
                  <a:schemeClr val="dk2"/>
                </a:solidFill>
              </a:defRPr>
            </a:lvl9pPr>
          </a:lstStyle>
          <a:p>
            <a:endParaRPr/>
          </a:p>
        </p:txBody>
      </p:sp>
      <p:sp>
        <p:nvSpPr>
          <p:cNvPr id="81" name="Google Shape;81;p14"/>
          <p:cNvSpPr txBox="1">
            <a:spLocks noGrp="1"/>
          </p:cNvSpPr>
          <p:nvPr>
            <p:ph type="title" idx="4"/>
          </p:nvPr>
        </p:nvSpPr>
        <p:spPr>
          <a:xfrm>
            <a:off x="8016069" y="4495264"/>
            <a:ext cx="3109990" cy="651200"/>
          </a:xfrm>
          <a:prstGeom prst="rect">
            <a:avLst/>
          </a:prstGeom>
        </p:spPr>
        <p:txBody>
          <a:bodyPr spcFirstLastPara="1" wrap="square" lIns="121879" tIns="121879" rIns="121879" bIns="121879" anchor="b" anchorCtr="0">
            <a:noAutofit/>
          </a:bodyPr>
          <a:lstStyle>
            <a:lvl1pPr lvl="0" rtl="0">
              <a:spcBef>
                <a:spcPts val="0"/>
              </a:spcBef>
              <a:spcAft>
                <a:spcPts val="0"/>
              </a:spcAft>
              <a:buSzPts val="2000"/>
              <a:buNone/>
              <a:defRPr sz="2700"/>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endParaRPr/>
          </a:p>
        </p:txBody>
      </p:sp>
      <p:sp>
        <p:nvSpPr>
          <p:cNvPr id="82" name="Google Shape;82;p14"/>
          <p:cNvSpPr txBox="1">
            <a:spLocks noGrp="1"/>
          </p:cNvSpPr>
          <p:nvPr>
            <p:ph type="subTitle" idx="5"/>
          </p:nvPr>
        </p:nvSpPr>
        <p:spPr>
          <a:xfrm>
            <a:off x="8016065" y="4976533"/>
            <a:ext cx="3109990" cy="7636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Clr>
                <a:schemeClr val="dk2"/>
              </a:buClr>
              <a:buSzPts val="1600"/>
              <a:buNone/>
              <a:defRPr sz="2100">
                <a:solidFill>
                  <a:schemeClr val="dk2"/>
                </a:solidFill>
              </a:defRPr>
            </a:lvl1pPr>
            <a:lvl2pPr lvl="1" rtl="0">
              <a:lnSpc>
                <a:spcPct val="100000"/>
              </a:lnSpc>
              <a:spcBef>
                <a:spcPts val="0"/>
              </a:spcBef>
              <a:spcAft>
                <a:spcPts val="0"/>
              </a:spcAft>
              <a:buClr>
                <a:schemeClr val="dk2"/>
              </a:buClr>
              <a:buSzPts val="1600"/>
              <a:buNone/>
              <a:defRPr sz="2100">
                <a:solidFill>
                  <a:schemeClr val="dk2"/>
                </a:solidFill>
              </a:defRPr>
            </a:lvl2pPr>
            <a:lvl3pPr lvl="2" rtl="0">
              <a:lnSpc>
                <a:spcPct val="100000"/>
              </a:lnSpc>
              <a:spcBef>
                <a:spcPts val="0"/>
              </a:spcBef>
              <a:spcAft>
                <a:spcPts val="0"/>
              </a:spcAft>
              <a:buClr>
                <a:schemeClr val="dk2"/>
              </a:buClr>
              <a:buSzPts val="1600"/>
              <a:buNone/>
              <a:defRPr sz="2100">
                <a:solidFill>
                  <a:schemeClr val="dk2"/>
                </a:solidFill>
              </a:defRPr>
            </a:lvl3pPr>
            <a:lvl4pPr lvl="3" rtl="0">
              <a:lnSpc>
                <a:spcPct val="100000"/>
              </a:lnSpc>
              <a:spcBef>
                <a:spcPts val="0"/>
              </a:spcBef>
              <a:spcAft>
                <a:spcPts val="0"/>
              </a:spcAft>
              <a:buClr>
                <a:schemeClr val="dk2"/>
              </a:buClr>
              <a:buSzPts val="1600"/>
              <a:buNone/>
              <a:defRPr sz="2100">
                <a:solidFill>
                  <a:schemeClr val="dk2"/>
                </a:solidFill>
              </a:defRPr>
            </a:lvl4pPr>
            <a:lvl5pPr lvl="4" rtl="0">
              <a:lnSpc>
                <a:spcPct val="100000"/>
              </a:lnSpc>
              <a:spcBef>
                <a:spcPts val="0"/>
              </a:spcBef>
              <a:spcAft>
                <a:spcPts val="0"/>
              </a:spcAft>
              <a:buClr>
                <a:schemeClr val="dk2"/>
              </a:buClr>
              <a:buSzPts val="1600"/>
              <a:buNone/>
              <a:defRPr sz="2100">
                <a:solidFill>
                  <a:schemeClr val="dk2"/>
                </a:solidFill>
              </a:defRPr>
            </a:lvl5pPr>
            <a:lvl6pPr lvl="5" rtl="0">
              <a:lnSpc>
                <a:spcPct val="100000"/>
              </a:lnSpc>
              <a:spcBef>
                <a:spcPts val="0"/>
              </a:spcBef>
              <a:spcAft>
                <a:spcPts val="0"/>
              </a:spcAft>
              <a:buClr>
                <a:schemeClr val="dk2"/>
              </a:buClr>
              <a:buSzPts val="1600"/>
              <a:buNone/>
              <a:defRPr sz="2100">
                <a:solidFill>
                  <a:schemeClr val="dk2"/>
                </a:solidFill>
              </a:defRPr>
            </a:lvl6pPr>
            <a:lvl7pPr lvl="6" rtl="0">
              <a:lnSpc>
                <a:spcPct val="100000"/>
              </a:lnSpc>
              <a:spcBef>
                <a:spcPts val="0"/>
              </a:spcBef>
              <a:spcAft>
                <a:spcPts val="0"/>
              </a:spcAft>
              <a:buClr>
                <a:schemeClr val="dk2"/>
              </a:buClr>
              <a:buSzPts val="1600"/>
              <a:buNone/>
              <a:defRPr sz="2100">
                <a:solidFill>
                  <a:schemeClr val="dk2"/>
                </a:solidFill>
              </a:defRPr>
            </a:lvl7pPr>
            <a:lvl8pPr lvl="7" rtl="0">
              <a:lnSpc>
                <a:spcPct val="100000"/>
              </a:lnSpc>
              <a:spcBef>
                <a:spcPts val="0"/>
              </a:spcBef>
              <a:spcAft>
                <a:spcPts val="0"/>
              </a:spcAft>
              <a:buClr>
                <a:schemeClr val="dk2"/>
              </a:buClr>
              <a:buSzPts val="1600"/>
              <a:buNone/>
              <a:defRPr sz="2100">
                <a:solidFill>
                  <a:schemeClr val="dk2"/>
                </a:solidFill>
              </a:defRPr>
            </a:lvl8pPr>
            <a:lvl9pPr lvl="8" rtl="0">
              <a:lnSpc>
                <a:spcPct val="100000"/>
              </a:lnSpc>
              <a:spcBef>
                <a:spcPts val="0"/>
              </a:spcBef>
              <a:spcAft>
                <a:spcPts val="0"/>
              </a:spcAft>
              <a:buClr>
                <a:schemeClr val="dk2"/>
              </a:buClr>
              <a:buSzPts val="1600"/>
              <a:buNone/>
              <a:defRPr sz="2100">
                <a:solidFill>
                  <a:schemeClr val="dk2"/>
                </a:solidFill>
              </a:defRPr>
            </a:lvl9pPr>
          </a:lstStyle>
          <a:p>
            <a:endParaRPr/>
          </a:p>
        </p:txBody>
      </p:sp>
      <p:sp>
        <p:nvSpPr>
          <p:cNvPr id="83" name="Google Shape;83;p14"/>
          <p:cNvSpPr txBox="1">
            <a:spLocks noGrp="1"/>
          </p:cNvSpPr>
          <p:nvPr>
            <p:ph type="title" idx="6"/>
          </p:nvPr>
        </p:nvSpPr>
        <p:spPr>
          <a:xfrm>
            <a:off x="1336085" y="948241"/>
            <a:ext cx="3204365" cy="763600"/>
          </a:xfrm>
          <a:prstGeom prst="rect">
            <a:avLst/>
          </a:prstGeom>
        </p:spPr>
        <p:txBody>
          <a:bodyPr spcFirstLastPara="1" wrap="square" lIns="121879" tIns="121879" rIns="121879" bIns="121879"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866321" y="620156"/>
            <a:ext cx="2715800" cy="112776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682608" y="620156"/>
            <a:ext cx="2715800" cy="112776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513049" y="179867"/>
            <a:ext cx="11162727" cy="6498299"/>
          </a:xfrm>
          <a:prstGeom prst="rect">
            <a:avLst/>
          </a:prstGeom>
          <a:noFill/>
          <a:ln>
            <a:noFill/>
          </a:ln>
        </p:spPr>
      </p:pic>
      <p:sp>
        <p:nvSpPr>
          <p:cNvPr id="89" name="Google Shape;89;p15"/>
          <p:cNvSpPr txBox="1">
            <a:spLocks noGrp="1"/>
          </p:cNvSpPr>
          <p:nvPr>
            <p:ph type="title"/>
          </p:nvPr>
        </p:nvSpPr>
        <p:spPr>
          <a:xfrm>
            <a:off x="2562532" y="4718173"/>
            <a:ext cx="2852857" cy="651200"/>
          </a:xfrm>
          <a:prstGeom prst="rect">
            <a:avLst/>
          </a:prstGeom>
        </p:spPr>
        <p:txBody>
          <a:bodyPr spcFirstLastPara="1" wrap="square" lIns="121879" tIns="121879" rIns="121879" bIns="121879" anchor="t" anchorCtr="0">
            <a:noAutofit/>
          </a:bodyPr>
          <a:lstStyle>
            <a:lvl1pPr lvl="0" rtl="0">
              <a:spcBef>
                <a:spcPts val="0"/>
              </a:spcBef>
              <a:spcAft>
                <a:spcPts val="0"/>
              </a:spcAft>
              <a:buClr>
                <a:schemeClr val="dk2"/>
              </a:buClr>
              <a:buSzPts val="1600"/>
              <a:buFont typeface="Anonymous Pro"/>
              <a:buNone/>
              <a:defRPr sz="21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700" b="1"/>
            </a:lvl2pPr>
            <a:lvl3pPr lvl="2" rtl="0">
              <a:spcBef>
                <a:spcPts val="0"/>
              </a:spcBef>
              <a:spcAft>
                <a:spcPts val="0"/>
              </a:spcAft>
              <a:buSzPts val="2000"/>
              <a:buNone/>
              <a:defRPr sz="2700" b="1"/>
            </a:lvl3pPr>
            <a:lvl4pPr lvl="3" rtl="0">
              <a:spcBef>
                <a:spcPts val="0"/>
              </a:spcBef>
              <a:spcAft>
                <a:spcPts val="0"/>
              </a:spcAft>
              <a:buSzPts val="2000"/>
              <a:buNone/>
              <a:defRPr sz="2700" b="1"/>
            </a:lvl4pPr>
            <a:lvl5pPr lvl="4" rtl="0">
              <a:spcBef>
                <a:spcPts val="0"/>
              </a:spcBef>
              <a:spcAft>
                <a:spcPts val="0"/>
              </a:spcAft>
              <a:buSzPts val="2000"/>
              <a:buNone/>
              <a:defRPr sz="2700" b="1"/>
            </a:lvl5pPr>
            <a:lvl6pPr lvl="5" rtl="0">
              <a:spcBef>
                <a:spcPts val="0"/>
              </a:spcBef>
              <a:spcAft>
                <a:spcPts val="0"/>
              </a:spcAft>
              <a:buSzPts val="2000"/>
              <a:buNone/>
              <a:defRPr sz="2700" b="1"/>
            </a:lvl6pPr>
            <a:lvl7pPr lvl="6" rtl="0">
              <a:spcBef>
                <a:spcPts val="0"/>
              </a:spcBef>
              <a:spcAft>
                <a:spcPts val="0"/>
              </a:spcAft>
              <a:buSzPts val="2000"/>
              <a:buNone/>
              <a:defRPr sz="2700" b="1"/>
            </a:lvl7pPr>
            <a:lvl8pPr lvl="7" rtl="0">
              <a:spcBef>
                <a:spcPts val="0"/>
              </a:spcBef>
              <a:spcAft>
                <a:spcPts val="0"/>
              </a:spcAft>
              <a:buSzPts val="2000"/>
              <a:buNone/>
              <a:defRPr sz="2700" b="1"/>
            </a:lvl8pPr>
            <a:lvl9pPr lvl="8" rtl="0">
              <a:spcBef>
                <a:spcPts val="0"/>
              </a:spcBef>
              <a:spcAft>
                <a:spcPts val="0"/>
              </a:spcAft>
              <a:buSzPts val="2000"/>
              <a:buNone/>
              <a:defRPr sz="2700" b="1"/>
            </a:lvl9pPr>
          </a:lstStyle>
          <a:p>
            <a:endParaRPr/>
          </a:p>
        </p:txBody>
      </p:sp>
      <p:sp>
        <p:nvSpPr>
          <p:cNvPr id="90" name="Google Shape;90;p15"/>
          <p:cNvSpPr txBox="1">
            <a:spLocks noGrp="1"/>
          </p:cNvSpPr>
          <p:nvPr>
            <p:ph type="subTitle" idx="1"/>
          </p:nvPr>
        </p:nvSpPr>
        <p:spPr>
          <a:xfrm>
            <a:off x="2562532" y="1692649"/>
            <a:ext cx="4584806" cy="29188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SzPts val="2400"/>
              <a:buFont typeface="Concert One"/>
              <a:buNone/>
              <a:defRPr sz="32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3200">
                <a:solidFill>
                  <a:schemeClr val="dk2"/>
                </a:solidFill>
              </a:defRPr>
            </a:lvl2pPr>
            <a:lvl3pPr lvl="2" rtl="0">
              <a:lnSpc>
                <a:spcPct val="100000"/>
              </a:lnSpc>
              <a:spcBef>
                <a:spcPts val="0"/>
              </a:spcBef>
              <a:spcAft>
                <a:spcPts val="0"/>
              </a:spcAft>
              <a:buClr>
                <a:schemeClr val="dk2"/>
              </a:buClr>
              <a:buSzPts val="2400"/>
              <a:buNone/>
              <a:defRPr sz="3200">
                <a:solidFill>
                  <a:schemeClr val="dk2"/>
                </a:solidFill>
              </a:defRPr>
            </a:lvl3pPr>
            <a:lvl4pPr lvl="3" rtl="0">
              <a:lnSpc>
                <a:spcPct val="100000"/>
              </a:lnSpc>
              <a:spcBef>
                <a:spcPts val="0"/>
              </a:spcBef>
              <a:spcAft>
                <a:spcPts val="0"/>
              </a:spcAft>
              <a:buClr>
                <a:schemeClr val="dk2"/>
              </a:buClr>
              <a:buSzPts val="2400"/>
              <a:buNone/>
              <a:defRPr sz="3200">
                <a:solidFill>
                  <a:schemeClr val="dk2"/>
                </a:solidFill>
              </a:defRPr>
            </a:lvl4pPr>
            <a:lvl5pPr lvl="4" rtl="0">
              <a:lnSpc>
                <a:spcPct val="100000"/>
              </a:lnSpc>
              <a:spcBef>
                <a:spcPts val="0"/>
              </a:spcBef>
              <a:spcAft>
                <a:spcPts val="0"/>
              </a:spcAft>
              <a:buClr>
                <a:schemeClr val="dk2"/>
              </a:buClr>
              <a:buSzPts val="2400"/>
              <a:buNone/>
              <a:defRPr sz="3200">
                <a:solidFill>
                  <a:schemeClr val="dk2"/>
                </a:solidFill>
              </a:defRPr>
            </a:lvl5pPr>
            <a:lvl6pPr lvl="5" rtl="0">
              <a:lnSpc>
                <a:spcPct val="100000"/>
              </a:lnSpc>
              <a:spcBef>
                <a:spcPts val="0"/>
              </a:spcBef>
              <a:spcAft>
                <a:spcPts val="0"/>
              </a:spcAft>
              <a:buClr>
                <a:schemeClr val="dk2"/>
              </a:buClr>
              <a:buSzPts val="2400"/>
              <a:buNone/>
              <a:defRPr sz="3200">
                <a:solidFill>
                  <a:schemeClr val="dk2"/>
                </a:solidFill>
              </a:defRPr>
            </a:lvl6pPr>
            <a:lvl7pPr lvl="6" rtl="0">
              <a:lnSpc>
                <a:spcPct val="100000"/>
              </a:lnSpc>
              <a:spcBef>
                <a:spcPts val="0"/>
              </a:spcBef>
              <a:spcAft>
                <a:spcPts val="0"/>
              </a:spcAft>
              <a:buClr>
                <a:schemeClr val="dk2"/>
              </a:buClr>
              <a:buSzPts val="2400"/>
              <a:buNone/>
              <a:defRPr sz="3200">
                <a:solidFill>
                  <a:schemeClr val="dk2"/>
                </a:solidFill>
              </a:defRPr>
            </a:lvl7pPr>
            <a:lvl8pPr lvl="7" rtl="0">
              <a:lnSpc>
                <a:spcPct val="100000"/>
              </a:lnSpc>
              <a:spcBef>
                <a:spcPts val="0"/>
              </a:spcBef>
              <a:spcAft>
                <a:spcPts val="0"/>
              </a:spcAft>
              <a:buClr>
                <a:schemeClr val="dk2"/>
              </a:buClr>
              <a:buSzPts val="2400"/>
              <a:buNone/>
              <a:defRPr sz="3200">
                <a:solidFill>
                  <a:schemeClr val="dk2"/>
                </a:solidFill>
              </a:defRPr>
            </a:lvl8pPr>
            <a:lvl9pPr lvl="8" rtl="0">
              <a:lnSpc>
                <a:spcPct val="100000"/>
              </a:lnSpc>
              <a:spcBef>
                <a:spcPts val="0"/>
              </a:spcBef>
              <a:spcAft>
                <a:spcPts val="0"/>
              </a:spcAft>
              <a:buClr>
                <a:schemeClr val="dk2"/>
              </a:buClr>
              <a:buSzPts val="2400"/>
              <a:buNone/>
              <a:defRPr sz="32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2464094" y="4078045"/>
            <a:ext cx="2757183" cy="236372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9016287" y="1155545"/>
            <a:ext cx="2757182" cy="236372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72188" y="179867"/>
            <a:ext cx="11162727" cy="6498299"/>
          </a:xfrm>
          <a:prstGeom prst="rect">
            <a:avLst/>
          </a:prstGeom>
          <a:noFill/>
          <a:ln>
            <a:noFill/>
          </a:ln>
        </p:spPr>
      </p:pic>
      <p:sp>
        <p:nvSpPr>
          <p:cNvPr id="108" name="Google Shape;108;p17"/>
          <p:cNvSpPr txBox="1">
            <a:spLocks noGrp="1"/>
          </p:cNvSpPr>
          <p:nvPr>
            <p:ph type="title" hasCustomPrompt="1"/>
          </p:nvPr>
        </p:nvSpPr>
        <p:spPr>
          <a:xfrm>
            <a:off x="1734815" y="3626384"/>
            <a:ext cx="2800870" cy="884800"/>
          </a:xfrm>
          <a:prstGeom prst="rect">
            <a:avLst/>
          </a:prstGeom>
        </p:spPr>
        <p:txBody>
          <a:bodyPr spcFirstLastPara="1" wrap="square" lIns="121879" tIns="121879" rIns="121879" bIns="121879" anchor="ctr" anchorCtr="0">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9" name="Google Shape;109;p17"/>
          <p:cNvSpPr txBox="1">
            <a:spLocks noGrp="1"/>
          </p:cNvSpPr>
          <p:nvPr>
            <p:ph type="subTitle" idx="1"/>
          </p:nvPr>
        </p:nvSpPr>
        <p:spPr>
          <a:xfrm>
            <a:off x="1734815" y="4511184"/>
            <a:ext cx="2800870" cy="955600"/>
          </a:xfrm>
          <a:prstGeom prst="rect">
            <a:avLst/>
          </a:prstGeom>
        </p:spPr>
        <p:txBody>
          <a:bodyPr spcFirstLastPara="1" wrap="square" lIns="121879" tIns="121879" rIns="121879" bIns="121879" anchor="t" anchorCtr="0">
            <a:noAutofit/>
          </a:bodyPr>
          <a:lstStyle>
            <a:lvl1pPr lvl="0" algn="ctr" rtl="0">
              <a:lnSpc>
                <a:spcPct val="100000"/>
              </a:lnSpc>
              <a:spcBef>
                <a:spcPts val="0"/>
              </a:spcBef>
              <a:spcAft>
                <a:spcPts val="0"/>
              </a:spcAft>
              <a:buClr>
                <a:schemeClr val="dk2"/>
              </a:buClr>
              <a:buSzPts val="1400"/>
              <a:buNone/>
              <a:defRPr sz="19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4693978" y="3626384"/>
            <a:ext cx="2800870" cy="884800"/>
          </a:xfrm>
          <a:prstGeom prst="rect">
            <a:avLst/>
          </a:prstGeom>
        </p:spPr>
        <p:txBody>
          <a:bodyPr spcFirstLastPara="1" wrap="square" lIns="121879" tIns="121879" rIns="121879" bIns="121879" anchor="ctr" anchorCtr="0">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1" name="Google Shape;111;p17"/>
          <p:cNvSpPr txBox="1">
            <a:spLocks noGrp="1"/>
          </p:cNvSpPr>
          <p:nvPr>
            <p:ph type="subTitle" idx="3"/>
          </p:nvPr>
        </p:nvSpPr>
        <p:spPr>
          <a:xfrm>
            <a:off x="4693978" y="4511184"/>
            <a:ext cx="2800870" cy="955600"/>
          </a:xfrm>
          <a:prstGeom prst="rect">
            <a:avLst/>
          </a:prstGeom>
        </p:spPr>
        <p:txBody>
          <a:bodyPr spcFirstLastPara="1" wrap="square" lIns="121879" tIns="121879" rIns="121879" bIns="121879" anchor="t" anchorCtr="0">
            <a:noAutofit/>
          </a:bodyPr>
          <a:lstStyle>
            <a:lvl1pPr lvl="0" algn="ctr" rtl="0">
              <a:lnSpc>
                <a:spcPct val="100000"/>
              </a:lnSpc>
              <a:spcBef>
                <a:spcPts val="0"/>
              </a:spcBef>
              <a:spcAft>
                <a:spcPts val="0"/>
              </a:spcAft>
              <a:buClr>
                <a:schemeClr val="dk2"/>
              </a:buClr>
              <a:buSzPts val="1400"/>
              <a:buNone/>
              <a:defRPr sz="19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7653140" y="3626384"/>
            <a:ext cx="2800870" cy="884800"/>
          </a:xfrm>
          <a:prstGeom prst="rect">
            <a:avLst/>
          </a:prstGeom>
        </p:spPr>
        <p:txBody>
          <a:bodyPr spcFirstLastPara="1" wrap="square" lIns="121879" tIns="121879" rIns="121879" bIns="121879" anchor="ctr" anchorCtr="0">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3" name="Google Shape;113;p17"/>
          <p:cNvSpPr txBox="1">
            <a:spLocks noGrp="1"/>
          </p:cNvSpPr>
          <p:nvPr>
            <p:ph type="subTitle" idx="5"/>
          </p:nvPr>
        </p:nvSpPr>
        <p:spPr>
          <a:xfrm>
            <a:off x="7653140" y="4511184"/>
            <a:ext cx="2800870" cy="955600"/>
          </a:xfrm>
          <a:prstGeom prst="rect">
            <a:avLst/>
          </a:prstGeom>
        </p:spPr>
        <p:txBody>
          <a:bodyPr spcFirstLastPara="1" wrap="square" lIns="121879" tIns="121879" rIns="121879" bIns="121879" anchor="t" anchorCtr="0">
            <a:noAutofit/>
          </a:bodyPr>
          <a:lstStyle>
            <a:lvl1pPr lvl="0" algn="ctr" rtl="0">
              <a:lnSpc>
                <a:spcPct val="100000"/>
              </a:lnSpc>
              <a:spcBef>
                <a:spcPts val="0"/>
              </a:spcBef>
              <a:spcAft>
                <a:spcPts val="0"/>
              </a:spcAft>
              <a:buClr>
                <a:schemeClr val="dk2"/>
              </a:buClr>
              <a:buSzPts val="1400"/>
              <a:buNone/>
              <a:defRPr sz="19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513049" y="179867"/>
            <a:ext cx="11162727" cy="6498299"/>
          </a:xfrm>
          <a:prstGeom prst="rect">
            <a:avLst/>
          </a:prstGeom>
          <a:noFill/>
          <a:ln>
            <a:noFill/>
          </a:ln>
        </p:spPr>
      </p:pic>
      <p:sp>
        <p:nvSpPr>
          <p:cNvPr id="132" name="Google Shape;132;p20"/>
          <p:cNvSpPr txBox="1">
            <a:spLocks noGrp="1"/>
          </p:cNvSpPr>
          <p:nvPr>
            <p:ph type="title"/>
          </p:nvPr>
        </p:nvSpPr>
        <p:spPr>
          <a:xfrm>
            <a:off x="3076599" y="948233"/>
            <a:ext cx="6035628" cy="763600"/>
          </a:xfrm>
          <a:prstGeom prst="rect">
            <a:avLst/>
          </a:prstGeom>
        </p:spPr>
        <p:txBody>
          <a:bodyPr spcFirstLastPara="1" wrap="square" lIns="121879" tIns="121879" rIns="121879" bIns="121879"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121879" tIns="121879" rIns="121879" bIns="121879"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492" y="1499867"/>
            <a:ext cx="11357841" cy="4555200"/>
          </a:xfrm>
          <a:prstGeom prst="rect">
            <a:avLst/>
          </a:prstGeom>
          <a:noFill/>
          <a:ln>
            <a:noFill/>
          </a:ln>
        </p:spPr>
        <p:txBody>
          <a:bodyPr spcFirstLastPara="1" wrap="square" lIns="121879" tIns="121879" rIns="121879" bIns="121879"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60"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10" Type="http://schemas.microsoft.com/office/2007/relationships/hdphoto" Target="../media/hdphoto1.wdp"/><Relationship Id="rId4" Type="http://schemas.openxmlformats.org/officeDocument/2006/relationships/tags" Target="../tags/tag4.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9"/>
          <p:cNvSpPr/>
          <p:nvPr/>
        </p:nvSpPr>
        <p:spPr>
          <a:xfrm>
            <a:off x="3520017" y="3905687"/>
            <a:ext cx="822552" cy="21167"/>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7761478" y="3848749"/>
            <a:ext cx="817987" cy="18367"/>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3" name="PA_文本框 115"/>
          <p:cNvSpPr txBox="1"/>
          <p:nvPr>
            <p:custDataLst>
              <p:tags r:id="rId1"/>
            </p:custDataLst>
          </p:nvPr>
        </p:nvSpPr>
        <p:spPr>
          <a:xfrm>
            <a:off x="4979834" y="1483554"/>
            <a:ext cx="4621778" cy="1289071"/>
          </a:xfrm>
          <a:prstGeom prst="rect">
            <a:avLst/>
          </a:prstGeom>
          <a:noFill/>
        </p:spPr>
        <p:txBody>
          <a:bodyPr wrap="square" rtlCol="0">
            <a:spAutoFit/>
          </a:bodyPr>
          <a:lstStyle/>
          <a:p>
            <a:pPr>
              <a:lnSpc>
                <a:spcPct val="150000"/>
              </a:lnSpc>
            </a:pPr>
            <a:r>
              <a:rPr kumimoji="1" lang="en-US" altLang="zh-CN" sz="6000" b="1">
                <a:solidFill>
                  <a:srgbClr val="002060"/>
                </a:solidFill>
                <a:latin typeface="Tahoma" panose="020B0604030504040204" pitchFamily="34" charset="0"/>
                <a:ea typeface="Tahoma" panose="020B0604030504040204" pitchFamily="34" charset="0"/>
                <a:cs typeface="Tahoma" panose="020B0604030504040204" pitchFamily="34" charset="0"/>
              </a:rPr>
              <a:t>TẬP ĐỌC 4</a:t>
            </a:r>
            <a:endParaRPr kumimoji="1" lang="zh-CN" altLang="en-US" sz="6000" b="1" dirty="0">
              <a:solidFill>
                <a:srgbClr val="002060"/>
              </a:solidFill>
              <a:latin typeface="Tahoma" panose="020B0604030504040204" pitchFamily="34" charset="0"/>
              <a:ea typeface="萝莉体 第二版" panose="02000500000000000000" pitchFamily="2" charset="-122"/>
              <a:cs typeface="Tahoma" panose="020B0604030504040204" pitchFamily="34" charset="0"/>
            </a:endParaRPr>
          </a:p>
        </p:txBody>
      </p:sp>
      <p:grpSp>
        <p:nvGrpSpPr>
          <p:cNvPr id="21" name="PA_组合 139"/>
          <p:cNvGrpSpPr/>
          <p:nvPr>
            <p:custDataLst>
              <p:tags r:id="rId2"/>
            </p:custDataLst>
          </p:nvPr>
        </p:nvGrpSpPr>
        <p:grpSpPr>
          <a:xfrm rot="9498814">
            <a:off x="1495152" y="2159047"/>
            <a:ext cx="1346801" cy="125238"/>
            <a:chOff x="12700" y="-1"/>
            <a:chExt cx="1395068" cy="386881"/>
          </a:xfrm>
        </p:grpSpPr>
        <p:sp>
          <p:nvSpPr>
            <p:cNvPr id="22" name="chenying0907 135"/>
            <p:cNvSpPr/>
            <p:nvPr/>
          </p:nvSpPr>
          <p:spPr>
            <a:xfrm>
              <a:off x="1371600" y="-1"/>
              <a:ext cx="36168" cy="33651"/>
            </a:xfrm>
            <a:custGeom>
              <a:avLst/>
              <a:gdLst/>
              <a:ahLst/>
              <a:cxnLst>
                <a:cxn ang="0">
                  <a:pos x="wd2" y="hd2"/>
                </a:cxn>
                <a:cxn ang="5400000">
                  <a:pos x="wd2" y="hd2"/>
                </a:cxn>
                <a:cxn ang="10800000">
                  <a:pos x="wd2" y="hd2"/>
                </a:cxn>
                <a:cxn ang="16200000">
                  <a:pos x="wd2" y="hd2"/>
                </a:cxn>
              </a:cxnLst>
              <a:rect l="0" t="0" r="r" b="b"/>
              <a:pathLst>
                <a:path w="14919" h="14783" extrusionOk="0">
                  <a:moveTo>
                    <a:pt x="14668" y="9624"/>
                  </a:moveTo>
                  <a:cubicBezTo>
                    <a:pt x="13296" y="16702"/>
                    <a:pt x="3141" y="16108"/>
                    <a:pt x="711" y="10207"/>
                  </a:cubicBezTo>
                  <a:cubicBezTo>
                    <a:pt x="-4134" y="-1569"/>
                    <a:pt x="17466" y="-4898"/>
                    <a:pt x="14668" y="962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3" name="chenying0907 136"/>
            <p:cNvSpPr/>
            <p:nvPr/>
          </p:nvSpPr>
          <p:spPr>
            <a:xfrm>
              <a:off x="12700" y="12698"/>
              <a:ext cx="1352489" cy="374182"/>
            </a:xfrm>
            <a:custGeom>
              <a:avLst/>
              <a:gdLst/>
              <a:ahLst/>
              <a:cxnLst>
                <a:cxn ang="0">
                  <a:pos x="wd2" y="hd2"/>
                </a:cxn>
                <a:cxn ang="5400000">
                  <a:pos x="wd2" y="hd2"/>
                </a:cxn>
                <a:cxn ang="10800000">
                  <a:pos x="wd2" y="hd2"/>
                </a:cxn>
                <a:cxn ang="16200000">
                  <a:pos x="wd2" y="hd2"/>
                </a:cxn>
              </a:cxnLst>
              <a:rect l="0" t="0" r="r" b="b"/>
              <a:pathLst>
                <a:path w="21600" h="19912" extrusionOk="0">
                  <a:moveTo>
                    <a:pt x="0" y="11488"/>
                  </a:moveTo>
                  <a:cubicBezTo>
                    <a:pt x="487" y="15274"/>
                    <a:pt x="2411" y="21290"/>
                    <a:pt x="3846" y="19628"/>
                  </a:cubicBezTo>
                  <a:cubicBezTo>
                    <a:pt x="4495" y="18877"/>
                    <a:pt x="4749" y="16868"/>
                    <a:pt x="5017" y="14957"/>
                  </a:cubicBezTo>
                  <a:cubicBezTo>
                    <a:pt x="5420" y="12072"/>
                    <a:pt x="5921" y="7692"/>
                    <a:pt x="6882" y="6380"/>
                  </a:cubicBezTo>
                  <a:cubicBezTo>
                    <a:pt x="7909" y="4976"/>
                    <a:pt x="8909" y="7635"/>
                    <a:pt x="9446" y="10215"/>
                  </a:cubicBezTo>
                  <a:cubicBezTo>
                    <a:pt x="10035" y="13042"/>
                    <a:pt x="10932" y="15637"/>
                    <a:pt x="12033" y="14691"/>
                  </a:cubicBezTo>
                  <a:cubicBezTo>
                    <a:pt x="13984" y="13011"/>
                    <a:pt x="12576" y="4396"/>
                    <a:pt x="14172" y="1656"/>
                  </a:cubicBezTo>
                  <a:cubicBezTo>
                    <a:pt x="14906" y="396"/>
                    <a:pt x="15577" y="1880"/>
                    <a:pt x="16102" y="3544"/>
                  </a:cubicBezTo>
                  <a:cubicBezTo>
                    <a:pt x="16745" y="5586"/>
                    <a:pt x="17079" y="7207"/>
                    <a:pt x="18030" y="7490"/>
                  </a:cubicBezTo>
                  <a:cubicBezTo>
                    <a:pt x="18588" y="7656"/>
                    <a:pt x="19101" y="6897"/>
                    <a:pt x="19447" y="5427"/>
                  </a:cubicBezTo>
                  <a:cubicBezTo>
                    <a:pt x="19755" y="4117"/>
                    <a:pt x="19782" y="1393"/>
                    <a:pt x="20208" y="457"/>
                  </a:cubicBezTo>
                  <a:cubicBezTo>
                    <a:pt x="20555" y="-310"/>
                    <a:pt x="21224" y="60"/>
                    <a:pt x="21600" y="33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4" name="PA_组合 131"/>
          <p:cNvGrpSpPr/>
          <p:nvPr>
            <p:custDataLst>
              <p:tags r:id="rId3"/>
            </p:custDataLst>
          </p:nvPr>
        </p:nvGrpSpPr>
        <p:grpSpPr>
          <a:xfrm rot="11754432" flipV="1">
            <a:off x="2741835" y="773142"/>
            <a:ext cx="1404611" cy="1207108"/>
            <a:chOff x="0" y="0"/>
            <a:chExt cx="1270000" cy="1091425"/>
          </a:xfrm>
        </p:grpSpPr>
        <p:sp>
          <p:nvSpPr>
            <p:cNvPr id="25" name="chenying0907 125"/>
            <p:cNvSpPr/>
            <p:nvPr/>
          </p:nvSpPr>
          <p:spPr>
            <a:xfrm>
              <a:off x="355600" y="266700"/>
              <a:ext cx="648718" cy="808279"/>
            </a:xfrm>
            <a:custGeom>
              <a:avLst/>
              <a:gdLst/>
              <a:ahLst/>
              <a:cxnLst>
                <a:cxn ang="0">
                  <a:pos x="wd2" y="hd2"/>
                </a:cxn>
                <a:cxn ang="5400000">
                  <a:pos x="wd2" y="hd2"/>
                </a:cxn>
                <a:cxn ang="10800000">
                  <a:pos x="wd2" y="hd2"/>
                </a:cxn>
                <a:cxn ang="16200000">
                  <a:pos x="wd2" y="hd2"/>
                </a:cxn>
              </a:cxnLst>
              <a:rect l="0" t="0" r="r" b="b"/>
              <a:pathLst>
                <a:path w="21600" h="21600" extrusionOk="0">
                  <a:moveTo>
                    <a:pt x="17371" y="15519"/>
                  </a:moveTo>
                  <a:cubicBezTo>
                    <a:pt x="18543" y="17158"/>
                    <a:pt x="18935" y="19724"/>
                    <a:pt x="19275" y="21600"/>
                  </a:cubicBezTo>
                  <a:cubicBezTo>
                    <a:pt x="19609" y="18899"/>
                    <a:pt x="20824" y="15817"/>
                    <a:pt x="21600" y="13143"/>
                  </a:cubicBezTo>
                  <a:lnTo>
                    <a:pt x="0" y="0"/>
                  </a:lnTo>
                  <a:cubicBezTo>
                    <a:pt x="0" y="0"/>
                    <a:pt x="17371" y="15519"/>
                    <a:pt x="17371" y="1551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26" name="Group 130"/>
            <p:cNvGrpSpPr/>
            <p:nvPr/>
          </p:nvGrpSpPr>
          <p:grpSpPr>
            <a:xfrm>
              <a:off x="0" y="0"/>
              <a:ext cx="1270000" cy="1091426"/>
              <a:chOff x="0" y="0"/>
              <a:chExt cx="1270000" cy="1091425"/>
            </a:xfrm>
          </p:grpSpPr>
          <p:sp>
            <p:nvSpPr>
              <p:cNvPr id="27" name="chenying0907 126"/>
              <p:cNvSpPr/>
              <p:nvPr/>
            </p:nvSpPr>
            <p:spPr>
              <a:xfrm>
                <a:off x="0" y="0"/>
                <a:ext cx="888592" cy="1091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516" y="5552"/>
                      <a:pt x="15211" y="10785"/>
                      <a:pt x="21600" y="16688"/>
                    </a:cubicBezTo>
                    <a:cubicBezTo>
                      <a:pt x="18956" y="18979"/>
                      <a:pt x="14998" y="19147"/>
                      <a:pt x="12325" y="21600"/>
                    </a:cubicBezTo>
                    <a:cubicBezTo>
                      <a:pt x="8974" y="17526"/>
                      <a:pt x="8870" y="15376"/>
                      <a:pt x="6637" y="10800"/>
                    </a:cubicBezTo>
                    <a:cubicBezTo>
                      <a:pt x="5366" y="8193"/>
                      <a:pt x="2056" y="2254"/>
                      <a:pt x="0" y="0"/>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8" name="chenying0907 127"/>
              <p:cNvSpPr/>
              <p:nvPr/>
            </p:nvSpPr>
            <p:spPr>
              <a:xfrm>
                <a:off x="0" y="0"/>
                <a:ext cx="1270000" cy="755973"/>
              </a:xfrm>
              <a:custGeom>
                <a:avLst/>
                <a:gdLst/>
                <a:ahLst/>
                <a:cxnLst>
                  <a:cxn ang="0">
                    <a:pos x="wd2" y="hd2"/>
                  </a:cxn>
                  <a:cxn ang="5400000">
                    <a:pos x="wd2" y="hd2"/>
                  </a:cxn>
                  <a:cxn ang="10800000">
                    <a:pos x="wd2" y="hd2"/>
                  </a:cxn>
                  <a:cxn ang="16200000">
                    <a:pos x="wd2" y="hd2"/>
                  </a:cxn>
                </a:cxnLst>
                <a:rect l="0" t="0" r="r" b="b"/>
                <a:pathLst>
                  <a:path w="21600" h="21600" extrusionOk="0">
                    <a:moveTo>
                      <a:pt x="9380" y="12054"/>
                    </a:moveTo>
                    <a:cubicBezTo>
                      <a:pt x="11598" y="15147"/>
                      <a:pt x="14200" y="19689"/>
                      <a:pt x="16833" y="21600"/>
                    </a:cubicBezTo>
                    <a:cubicBezTo>
                      <a:pt x="18014" y="19571"/>
                      <a:pt x="20025" y="17911"/>
                      <a:pt x="21600" y="16704"/>
                    </a:cubicBezTo>
                    <a:cubicBezTo>
                      <a:pt x="14953" y="11525"/>
                      <a:pt x="7053" y="3483"/>
                      <a:pt x="0" y="0"/>
                    </a:cubicBezTo>
                    <a:cubicBezTo>
                      <a:pt x="0" y="0"/>
                      <a:pt x="6515" y="8057"/>
                      <a:pt x="9380" y="1205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9" name="chenying0907 128"/>
              <p:cNvSpPr/>
              <p:nvPr/>
            </p:nvSpPr>
            <p:spPr>
              <a:xfrm>
                <a:off x="876300" y="762000"/>
                <a:ext cx="127000" cy="316465"/>
              </a:xfrm>
              <a:custGeom>
                <a:avLst/>
                <a:gdLst/>
                <a:ahLst/>
                <a:cxnLst>
                  <a:cxn ang="0">
                    <a:pos x="wd2" y="hd2"/>
                  </a:cxn>
                  <a:cxn ang="5400000">
                    <a:pos x="wd2" y="hd2"/>
                  </a:cxn>
                  <a:cxn ang="10800000">
                    <a:pos x="wd2" y="hd2"/>
                  </a:cxn>
                  <a:cxn ang="16200000">
                    <a:pos x="wd2" y="hd2"/>
                  </a:cxn>
                </a:cxnLst>
                <a:rect l="0" t="0" r="r" b="b"/>
                <a:pathLst>
                  <a:path w="21600" h="21600" extrusionOk="0">
                    <a:moveTo>
                      <a:pt x="0" y="6068"/>
                    </a:moveTo>
                    <a:cubicBezTo>
                      <a:pt x="5986" y="10255"/>
                      <a:pt x="7989" y="16810"/>
                      <a:pt x="9724" y="21600"/>
                    </a:cubicBezTo>
                    <a:cubicBezTo>
                      <a:pt x="11432" y="14701"/>
                      <a:pt x="17634" y="683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0" name="chenying0907 129"/>
              <p:cNvSpPr/>
              <p:nvPr/>
            </p:nvSpPr>
            <p:spPr>
              <a:xfrm>
                <a:off x="749300" y="952500"/>
                <a:ext cx="177800" cy="114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94" y="9254"/>
                      <a:pt x="14545" y="14595"/>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31" name="PA_组合 22"/>
          <p:cNvGrpSpPr/>
          <p:nvPr>
            <p:custDataLst>
              <p:tags r:id="rId4"/>
            </p:custDataLst>
          </p:nvPr>
        </p:nvGrpSpPr>
        <p:grpSpPr>
          <a:xfrm rot="1234529">
            <a:off x="1037296" y="3360498"/>
            <a:ext cx="2146377" cy="980262"/>
            <a:chOff x="0" y="-1"/>
            <a:chExt cx="1887191" cy="861891"/>
          </a:xfrm>
        </p:grpSpPr>
        <p:sp>
          <p:nvSpPr>
            <p:cNvPr id="32"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3"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34" name="PA_组合 22"/>
          <p:cNvGrpSpPr/>
          <p:nvPr>
            <p:custDataLst>
              <p:tags r:id="rId5"/>
            </p:custDataLst>
          </p:nvPr>
        </p:nvGrpSpPr>
        <p:grpSpPr>
          <a:xfrm rot="2133593">
            <a:off x="3993938" y="5500414"/>
            <a:ext cx="588962" cy="268982"/>
            <a:chOff x="0" y="-1"/>
            <a:chExt cx="1887191" cy="861891"/>
          </a:xfrm>
        </p:grpSpPr>
        <p:sp>
          <p:nvSpPr>
            <p:cNvPr id="35"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6"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37" name="Group 24"/>
          <p:cNvGrpSpPr/>
          <p:nvPr/>
        </p:nvGrpSpPr>
        <p:grpSpPr>
          <a:xfrm rot="2186241">
            <a:off x="10805976" y="2235949"/>
            <a:ext cx="502523" cy="2550358"/>
            <a:chOff x="0" y="0"/>
            <a:chExt cx="221332" cy="1123292"/>
          </a:xfrm>
        </p:grpSpPr>
        <p:sp>
          <p:nvSpPr>
            <p:cNvPr id="38" name="Shape 20"/>
            <p:cNvSpPr/>
            <p:nvPr/>
          </p:nvSpPr>
          <p:spPr>
            <a:xfrm>
              <a:off x="12699" y="165100"/>
              <a:ext cx="208634" cy="742430"/>
            </a:xfrm>
            <a:custGeom>
              <a:avLst/>
              <a:gdLst/>
              <a:ahLst/>
              <a:cxnLst>
                <a:cxn ang="0">
                  <a:pos x="wd2" y="hd2"/>
                </a:cxn>
                <a:cxn ang="5400000">
                  <a:pos x="wd2" y="hd2"/>
                </a:cxn>
                <a:cxn ang="10800000">
                  <a:pos x="wd2" y="hd2"/>
                </a:cxn>
                <a:cxn ang="16200000">
                  <a:pos x="wd2" y="hd2"/>
                </a:cxn>
              </a:cxnLst>
              <a:rect l="0" t="0" r="r" b="b"/>
              <a:pathLst>
                <a:path w="20522" h="21600" extrusionOk="0">
                  <a:moveTo>
                    <a:pt x="19779" y="21600"/>
                  </a:moveTo>
                  <a:cubicBezTo>
                    <a:pt x="21308" y="19799"/>
                    <a:pt x="20061" y="18140"/>
                    <a:pt x="19699" y="16279"/>
                  </a:cubicBezTo>
                  <a:cubicBezTo>
                    <a:pt x="18646" y="10853"/>
                    <a:pt x="19061" y="5372"/>
                    <a:pt x="15824" y="0"/>
                  </a:cubicBezTo>
                  <a:lnTo>
                    <a:pt x="1" y="0"/>
                  </a:lnTo>
                  <a:lnTo>
                    <a:pt x="775" y="1843"/>
                  </a:lnTo>
                  <a:cubicBezTo>
                    <a:pt x="763" y="4727"/>
                    <a:pt x="1217" y="13025"/>
                    <a:pt x="1506" y="15903"/>
                  </a:cubicBezTo>
                  <a:cubicBezTo>
                    <a:pt x="1688" y="17715"/>
                    <a:pt x="-292" y="19629"/>
                    <a:pt x="37" y="2137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6496" y="2375351"/>
            <a:ext cx="8065707" cy="3481118"/>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7D209C49-1872-4F60-99F4-D0A8AEFAD1FF}"/>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144" b="47059" l="3226" r="89785">
                        <a14:foregroundMark x1="5645" y1="30556" x2="12366" y2="40686"/>
                        <a14:foregroundMark x1="12366" y1="40686" x2="18280" y2="30065"/>
                        <a14:foregroundMark x1="18280" y1="30065" x2="5376" y2="37418"/>
                        <a14:foregroundMark x1="5376" y1="37418" x2="4839" y2="38725"/>
                        <a14:foregroundMark x1="3226" y1="37745" x2="5108" y2="40033"/>
                        <a14:foregroundMark x1="13978" y1="29739" x2="13710" y2="28922"/>
                        <a14:foregroundMark x1="19624" y1="27451" x2="19624" y2="28105"/>
                        <a14:foregroundMark x1="8871" y1="30556" x2="9677" y2="31046"/>
                        <a14:foregroundMark x1="4032" y1="29412" x2="5376" y2="33170"/>
                        <a14:foregroundMark x1="9409" y1="29085" x2="10753" y2="31699"/>
                        <a14:foregroundMark x1="13441" y1="27778" x2="14516" y2="29412"/>
                        <a14:foregroundMark x1="31989" y1="33170" x2="34409" y2="35131"/>
                        <a14:foregroundMark x1="29839" y1="41993" x2="48656" y2="47059"/>
                        <a14:foregroundMark x1="48656" y1="47059" x2="68548" y2="45261"/>
                        <a14:foregroundMark x1="68548" y1="45261" x2="56183" y2="39379"/>
                        <a14:foregroundMark x1="56183" y1="39379" x2="36290" y2="41013"/>
                        <a14:foregroundMark x1="51075" y1="40196" x2="48656" y2="40033"/>
                        <a14:foregroundMark x1="54301" y1="41340" x2="55645" y2="44281"/>
                        <a14:foregroundMark x1="48925" y1="38399" x2="36559" y2="39706"/>
                        <a14:foregroundMark x1="77151" y1="25654" x2="87903" y2="36111"/>
                        <a14:foregroundMark x1="87903" y1="36111" x2="88710" y2="41503"/>
                        <a14:foregroundMark x1="66398" y1="3595" x2="46237" y2="1144"/>
                        <a14:foregroundMark x1="46237" y1="1144" x2="62366" y2="4412"/>
                        <a14:foregroundMark x1="62366" y1="4412" x2="64247" y2="3431"/>
                        <a14:foregroundMark x1="55645" y1="1144" x2="58602" y2="6699"/>
                        <a14:foregroundMark x1="44086" y1="21405" x2="59677" y2="23039"/>
                        <a14:foregroundMark x1="59677" y1="23039" x2="58065" y2="24346"/>
                        <a14:foregroundMark x1="61290" y1="21405" x2="60753" y2="25490"/>
                        <a14:foregroundMark x1="51613" y1="36111" x2="58602" y2="45098"/>
                        <a14:foregroundMark x1="58602" y1="45098" x2="44892" y2="39216"/>
                        <a14:foregroundMark x1="44892" y1="39216" x2="45699" y2="39379"/>
                        <a14:foregroundMark x1="57796" y1="38725" x2="57796" y2="37582"/>
                        <a14:foregroundMark x1="51613" y1="40523" x2="55376" y2="40523"/>
                        <a14:foregroundMark x1="56183" y1="42810" x2="58065" y2="43464"/>
                        <a14:foregroundMark x1="58065" y1="42484" x2="58065" y2="42484"/>
                        <a14:foregroundMark x1="58065" y1="42484" x2="59677" y2="42647"/>
                        <a14:foregroundMark x1="59140" y1="42647" x2="59140" y2="42647"/>
                        <a14:foregroundMark x1="59140" y1="42647" x2="59140" y2="42647"/>
                        <a14:foregroundMark x1="56720" y1="42647" x2="56720" y2="42647"/>
                        <a14:foregroundMark x1="45161" y1="38399" x2="59946" y2="43627"/>
                        <a14:foregroundMark x1="59946" y1="43627" x2="55645" y2="43464"/>
                      </a14:backgroundRemoval>
                    </a14:imgEffect>
                  </a14:imgLayer>
                </a14:imgProps>
              </a:ext>
            </a:extLst>
          </a:blip>
          <a:srcRect b="48984"/>
          <a:stretch/>
        </p:blipFill>
        <p:spPr>
          <a:xfrm>
            <a:off x="8795064" y="4867032"/>
            <a:ext cx="2360091" cy="1980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2" presetClass="entr" presetSubtype="12" fill="hold"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0" presetClass="path" presetSubtype="0" accel="50000" decel="50000" fill="hold" nodeType="withEffect">
                                  <p:stCondLst>
                                    <p:cond delay="0"/>
                                  </p:stCondLst>
                                  <p:childTnLst>
                                    <p:animMotion origin="layout" path="M -0.41849 -0.28195 L -0.41849 -0.28172 L -0.27825 -0.28357 L -0.05794 -0.27871 C -0.05443 -0.27825 -0.06393 -0.2713 -0.06654 -0.2669 C -0.06836 -0.26343 -0.06966 -0.26088 -0.07213 -0.25834 C -0.10117 -0.2294 -0.08203 -0.24769 -0.11211 -0.22963 C -0.12135 -0.22408 -0.13021 -0.2169 -0.13945 -0.21112 C -0.16042 -0.19838 -0.18177 -0.18866 -0.20221 -0.17431 C -0.21159 -0.16737 -0.22109 -0.16019 -0.23073 -0.15371 C -0.23281 -0.15232 -0.23529 -0.15186 -0.23724 -0.15047 C -0.2487 -0.1419 -0.26002 -0.13218 -0.27148 -0.12338 C -0.27734 -0.11875 -0.2832 -0.11366 -0.28958 -0.10996 C -0.29245 -0.10811 -0.29544 -0.10695 -0.29805 -0.10487 C -0.30456 -0.09977 -0.31042 -0.09306 -0.31706 -0.08797 C -0.35417 -0.06019 -0.32005 -0.08704 -0.34544 -0.06459 C -0.347 -0.06297 -0.3487 -0.0625 -0.35039 -0.06112 C -0.35156 -0.0595 -0.35286 -0.05741 -0.35417 -0.05579 C -0.38008 -0.02362 -0.31185 -0.11158 -0.37773 -0.02547 C -0.38502 -0.01621 -0.38229 -0.01899 -0.38815 -0.01366 C -0.39049 -0.0095 -0.39193 -0.00625 -0.39479 -0.00348 C -0.3957 -0.00278 -0.39674 -0.00255 -0.39766 -0.00186 C -0.40312 0.00787 -0.40247 0.00717 -0.40911 0.01666 C -0.41029 0.01851 -0.41159 0.0199 -0.41289 0.02175 C -0.41354 0.02268 -0.41562 0.02523 -0.41471 0.02523 C -0.39271 0.02523 -0.40234 0.02199 -0.38919 0.02013 C -0.37995 0.01875 -0.37083 0.01689 -0.36159 0.01666 C -0.32057 0.01527 -0.2793 0.0155 -0.23828 0.01504 L -0.20325 0.01319 C -0.19844 0.01296 -0.19375 0.01203 -0.1888 0.01157 C -0.17891 0.01088 -0.16875 0.01064 -0.15846 0.00995 L -0.13294 0.00833 C -0.12513 0.00625 -0.10833 0.00162 -0.10156 0.00138 C -0.03294 -0.0007 -0.0668 -0.00024 -1.04167E-6 -0.00024 L -1.04167E-6 4.44444E-6 " pathEditMode="relative" rAng="0" ptsTypes="AAAAAAAAAAAAAAAAAAAAAAAAAAAAAAAAAAA">
                                      <p:cBhvr>
                                        <p:cTn id="30" dur="1000" fill="hold"/>
                                        <p:tgtEl>
                                          <p:spTgt spid="37"/>
                                        </p:tgtEl>
                                        <p:attrNameLst>
                                          <p:attrName>ppt_x</p:attrName>
                                          <p:attrName>ppt_y</p:attrName>
                                        </p:attrNameLst>
                                      </p:cBhvr>
                                      <p:rCtr x="20924" y="15278"/>
                                    </p:animMotion>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9" name="Rectangle 38">
            <a:extLst>
              <a:ext uri="{FF2B5EF4-FFF2-40B4-BE49-F238E27FC236}">
                <a16:creationId xmlns:a16="http://schemas.microsoft.com/office/drawing/2014/main" id="{A0BAE699-34AD-AD41-A359-1CC6BADE1CEF}"/>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Nhóm 7">
            <a:extLst>
              <a:ext uri="{FF2B5EF4-FFF2-40B4-BE49-F238E27FC236}">
                <a16:creationId xmlns:a16="http://schemas.microsoft.com/office/drawing/2014/main" id="{03AE80BB-E225-4C65-AC8B-D0DA6841AAC1}"/>
              </a:ext>
            </a:extLst>
          </p:cNvPr>
          <p:cNvGrpSpPr/>
          <p:nvPr/>
        </p:nvGrpSpPr>
        <p:grpSpPr>
          <a:xfrm>
            <a:off x="1246651" y="232962"/>
            <a:ext cx="7724488" cy="955484"/>
            <a:chOff x="6858000" y="5134047"/>
            <a:chExt cx="4744060" cy="896742"/>
          </a:xfrm>
          <a:solidFill>
            <a:srgbClr val="DCEFEC"/>
          </a:solidFill>
          <a:effectLst>
            <a:outerShdw blurRad="50800" dist="38100" dir="5400000" algn="t" rotWithShape="0">
              <a:prstClr val="black">
                <a:alpha val="40000"/>
              </a:prstClr>
            </a:outerShdw>
          </a:effectLst>
        </p:grpSpPr>
        <p:sp>
          <p:nvSpPr>
            <p:cNvPr id="41" name="Hình chữ nhật: Góc Tròn 8">
              <a:extLst>
                <a:ext uri="{FF2B5EF4-FFF2-40B4-BE49-F238E27FC236}">
                  <a16:creationId xmlns:a16="http://schemas.microsoft.com/office/drawing/2014/main" id="{22A63BAF-FC5B-407E-B9B6-A6FDFE4C8A04}"/>
                </a:ext>
              </a:extLst>
            </p:cNvPr>
            <p:cNvSpPr/>
            <p:nvPr/>
          </p:nvSpPr>
          <p:spPr>
            <a:xfrm>
              <a:off x="6858000" y="5134047"/>
              <a:ext cx="4744060" cy="896742"/>
            </a:xfrm>
            <a:prstGeom prst="roundRect">
              <a:avLst/>
            </a:prstGeom>
            <a:grp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        Tìm những câu văn cho thấy bạn Lương </a:t>
              </a:r>
            </a:p>
            <a:p>
              <a:pPr algn="ctr"/>
              <a:r>
                <a:rPr lang="en-US" sz="2800" b="1">
                  <a:solidFill>
                    <a:schemeClr val="tx1"/>
                  </a:solidFill>
                  <a:latin typeface="Cambria" panose="02040503050406030204" pitchFamily="18" charset="0"/>
                  <a:ea typeface="Cambria" panose="02040503050406030204" pitchFamily="18" charset="0"/>
                </a:rPr>
                <a:t>rất thông cảm với bạn Hồng?</a:t>
              </a:r>
              <a:endParaRPr lang="vi-VN" sz="2800" b="1" dirty="0">
                <a:solidFill>
                  <a:schemeClr val="tx1"/>
                </a:solidFill>
                <a:latin typeface="Cambria" panose="02040503050406030204" pitchFamily="18" charset="0"/>
                <a:ea typeface="Cambria" panose="02040503050406030204" pitchFamily="18" charset="0"/>
              </a:endParaRPr>
            </a:p>
          </p:txBody>
        </p:sp>
        <p:pic>
          <p:nvPicPr>
            <p:cNvPr id="42" name="Picture 6" descr="Flood free icon">
              <a:extLst>
                <a:ext uri="{FF2B5EF4-FFF2-40B4-BE49-F238E27FC236}">
                  <a16:creationId xmlns:a16="http://schemas.microsoft.com/office/drawing/2014/main" id="{48F95381-BF88-45B4-9D25-2AC771EF1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121" y="5235975"/>
              <a:ext cx="516485" cy="784653"/>
            </a:xfrm>
            <a:prstGeom prst="rect">
              <a:avLst/>
            </a:prstGeom>
            <a:grpFill/>
          </p:spPr>
        </p:pic>
      </p:grpSp>
      <p:sp>
        <p:nvSpPr>
          <p:cNvPr id="43" name="Hộp Văn bản 18">
            <a:extLst>
              <a:ext uri="{FF2B5EF4-FFF2-40B4-BE49-F238E27FC236}">
                <a16:creationId xmlns:a16="http://schemas.microsoft.com/office/drawing/2014/main" id="{4E732B3F-B620-4455-8AE9-B14C25B730EB}"/>
              </a:ext>
            </a:extLst>
          </p:cNvPr>
          <p:cNvSpPr txBox="1"/>
          <p:nvPr/>
        </p:nvSpPr>
        <p:spPr>
          <a:xfrm>
            <a:off x="1457785" y="1828800"/>
            <a:ext cx="8863597" cy="3016210"/>
          </a:xfrm>
          <a:prstGeom prst="rect">
            <a:avLst/>
          </a:prstGeom>
          <a:noFill/>
        </p:spPr>
        <p:txBody>
          <a:bodyPr wrap="square" rtlCol="0">
            <a:spAutoFit/>
          </a:bodyPr>
          <a:lstStyle/>
          <a:p>
            <a:pPr marL="457200" indent="-457200" algn="just">
              <a:lnSpc>
                <a:spcPts val="3400"/>
              </a:lnSpc>
              <a:spcBef>
                <a:spcPts val="600"/>
              </a:spcBef>
              <a:spcAft>
                <a:spcPts val="600"/>
              </a:spcAft>
              <a:buFontTx/>
              <a:buChar char="-"/>
            </a:pPr>
            <a:r>
              <a:rPr lang="vi-VN" sz="2800" dirty="0">
                <a:latin typeface="HP001 4H" panose="020B0603050302020204" pitchFamily="34" charset="0"/>
              </a:rPr>
              <a:t>Hôm nay, đọc báo Thiếu niên Tiền phong, mình rất xúc động được biết ba của Hồng đã hi sinh trong trận lũ lụt vừa rồi.</a:t>
            </a:r>
            <a:endParaRPr lang="en-US" sz="2800" dirty="0">
              <a:latin typeface="HP001 4H" panose="020B0603050302020204" pitchFamily="34" charset="0"/>
            </a:endParaRPr>
          </a:p>
          <a:p>
            <a:pPr marL="457200" indent="-457200" algn="just">
              <a:lnSpc>
                <a:spcPts val="3400"/>
              </a:lnSpc>
              <a:spcBef>
                <a:spcPts val="600"/>
              </a:spcBef>
              <a:spcAft>
                <a:spcPts val="600"/>
              </a:spcAft>
              <a:buFontTx/>
              <a:buChar char="-"/>
            </a:pPr>
            <a:r>
              <a:rPr lang="vi-VN" sz="2800" dirty="0">
                <a:latin typeface="HP001 4H" panose="020B0603050302020204" pitchFamily="34" charset="0"/>
              </a:rPr>
              <a:t>Mình gửi bức thư này chia buồn với bạn.</a:t>
            </a:r>
            <a:endParaRPr lang="en-US" sz="2800" dirty="0">
              <a:latin typeface="HP001 4H" panose="020B0603050302020204" pitchFamily="34" charset="0"/>
            </a:endParaRPr>
          </a:p>
          <a:p>
            <a:pPr marL="457200" indent="-457200" algn="just">
              <a:lnSpc>
                <a:spcPts val="3400"/>
              </a:lnSpc>
              <a:spcBef>
                <a:spcPts val="600"/>
              </a:spcBef>
              <a:spcAft>
                <a:spcPts val="600"/>
              </a:spcAft>
              <a:buFontTx/>
              <a:buChar char="-"/>
            </a:pPr>
            <a:r>
              <a:rPr lang="en-US" sz="2800" dirty="0" err="1">
                <a:latin typeface="HP001 4H" panose="020B0603050302020204" pitchFamily="34" charset="0"/>
              </a:rPr>
              <a:t>Mình</a:t>
            </a:r>
            <a:r>
              <a:rPr lang="en-US" sz="2800" dirty="0">
                <a:latin typeface="HP001 4H" panose="020B0603050302020204" pitchFamily="34" charset="0"/>
              </a:rPr>
              <a:t> </a:t>
            </a:r>
            <a:r>
              <a:rPr lang="en-US" sz="2800" dirty="0" err="1">
                <a:latin typeface="HP001 4H" panose="020B0603050302020204" pitchFamily="34" charset="0"/>
              </a:rPr>
              <a:t>hiểu</a:t>
            </a:r>
            <a:r>
              <a:rPr lang="en-US" sz="2800" dirty="0">
                <a:latin typeface="HP001 4H" panose="020B0603050302020204" pitchFamily="34" charset="0"/>
              </a:rPr>
              <a:t> </a:t>
            </a:r>
            <a:r>
              <a:rPr lang="en-US" sz="2800" dirty="0" err="1">
                <a:latin typeface="HP001 4H" panose="020B0603050302020204" pitchFamily="34" charset="0"/>
              </a:rPr>
              <a:t>Hồng</a:t>
            </a:r>
            <a:r>
              <a:rPr lang="en-US" sz="2800" dirty="0">
                <a:latin typeface="HP001 4H" panose="020B0603050302020204" pitchFamily="34" charset="0"/>
              </a:rPr>
              <a:t> </a:t>
            </a:r>
            <a:r>
              <a:rPr lang="en-US" sz="2800" dirty="0" err="1">
                <a:latin typeface="HP001 4H" panose="020B0603050302020204" pitchFamily="34" charset="0"/>
              </a:rPr>
              <a:t>đau</a:t>
            </a:r>
            <a:r>
              <a:rPr lang="en-US" sz="2800" dirty="0">
                <a:latin typeface="HP001 4H" panose="020B0603050302020204" pitchFamily="34" charset="0"/>
              </a:rPr>
              <a:t> </a:t>
            </a:r>
            <a:r>
              <a:rPr lang="en-US" sz="2800" dirty="0" err="1">
                <a:latin typeface="HP001 4H" panose="020B0603050302020204" pitchFamily="34" charset="0"/>
              </a:rPr>
              <a:t>đớn</a:t>
            </a:r>
            <a:r>
              <a:rPr lang="en-US" sz="2800" dirty="0">
                <a:latin typeface="HP001 4H" panose="020B0603050302020204" pitchFamily="34" charset="0"/>
              </a:rPr>
              <a:t> </a:t>
            </a:r>
            <a:r>
              <a:rPr lang="en-US" sz="2800" dirty="0" err="1">
                <a:latin typeface="HP001 4H" panose="020B0603050302020204" pitchFamily="34" charset="0"/>
              </a:rPr>
              <a:t>và</a:t>
            </a:r>
            <a:r>
              <a:rPr lang="en-US" sz="2800" dirty="0">
                <a:latin typeface="HP001 4H" panose="020B0603050302020204" pitchFamily="34" charset="0"/>
              </a:rPr>
              <a:t> </a:t>
            </a:r>
            <a:r>
              <a:rPr lang="en-US" sz="2800" dirty="0" err="1">
                <a:latin typeface="HP001 4H" panose="020B0603050302020204" pitchFamily="34" charset="0"/>
              </a:rPr>
              <a:t>thiệt</a:t>
            </a:r>
            <a:r>
              <a:rPr lang="en-US" sz="2800" dirty="0">
                <a:latin typeface="HP001 4H" panose="020B0603050302020204" pitchFamily="34" charset="0"/>
              </a:rPr>
              <a:t> </a:t>
            </a:r>
            <a:r>
              <a:rPr lang="en-US" sz="2800" dirty="0" err="1">
                <a:latin typeface="HP001 4H" panose="020B0603050302020204" pitchFamily="34" charset="0"/>
              </a:rPr>
              <a:t>thòi</a:t>
            </a:r>
            <a:r>
              <a:rPr lang="en-US" sz="2800" dirty="0">
                <a:latin typeface="HP001 4H" panose="020B0603050302020204" pitchFamily="34" charset="0"/>
              </a:rPr>
              <a:t> </a:t>
            </a:r>
            <a:r>
              <a:rPr lang="en-US" sz="2800" dirty="0" err="1">
                <a:latin typeface="HP001 4H" panose="020B0603050302020204" pitchFamily="34" charset="0"/>
              </a:rPr>
              <a:t>như</a:t>
            </a:r>
            <a:r>
              <a:rPr lang="en-US" sz="2800" dirty="0">
                <a:latin typeface="HP001 4H" panose="020B0603050302020204" pitchFamily="34" charset="0"/>
              </a:rPr>
              <a:t> </a:t>
            </a:r>
            <a:r>
              <a:rPr lang="en-US" sz="2800" dirty="0" err="1">
                <a:latin typeface="HP001 4H" panose="020B0603050302020204" pitchFamily="34" charset="0"/>
              </a:rPr>
              <a:t>thế</a:t>
            </a:r>
            <a:r>
              <a:rPr lang="en-US" sz="2800" dirty="0">
                <a:latin typeface="HP001 4H" panose="020B0603050302020204" pitchFamily="34" charset="0"/>
              </a:rPr>
              <a:t> </a:t>
            </a:r>
            <a:r>
              <a:rPr lang="en-US" sz="2800" dirty="0" err="1">
                <a:latin typeface="HP001 4H" panose="020B0603050302020204" pitchFamily="34" charset="0"/>
              </a:rPr>
              <a:t>nào</a:t>
            </a:r>
            <a:r>
              <a:rPr lang="en-US" sz="2800" dirty="0">
                <a:latin typeface="HP001 4H" panose="020B0603050302020204" pitchFamily="34" charset="0"/>
              </a:rPr>
              <a:t> </a:t>
            </a:r>
            <a:r>
              <a:rPr lang="en-US" sz="2800" dirty="0" err="1">
                <a:latin typeface="HP001 4H" panose="020B0603050302020204" pitchFamily="34" charset="0"/>
              </a:rPr>
              <a:t>khi</a:t>
            </a:r>
            <a:r>
              <a:rPr lang="en-US" sz="2800" dirty="0">
                <a:latin typeface="HP001 4H" panose="020B0603050302020204" pitchFamily="34" charset="0"/>
              </a:rPr>
              <a:t> </a:t>
            </a:r>
            <a:r>
              <a:rPr lang="en-US" sz="2800" dirty="0" err="1">
                <a:latin typeface="HP001 4H" panose="020B0603050302020204" pitchFamily="34" charset="0"/>
              </a:rPr>
              <a:t>ba</a:t>
            </a:r>
            <a:r>
              <a:rPr lang="en-US" sz="2800" dirty="0">
                <a:latin typeface="HP001 4H" panose="020B0603050302020204" pitchFamily="34" charset="0"/>
              </a:rPr>
              <a:t> </a:t>
            </a:r>
            <a:r>
              <a:rPr lang="en-US" sz="2800" dirty="0" err="1">
                <a:latin typeface="HP001 4H" panose="020B0603050302020204" pitchFamily="34" charset="0"/>
              </a:rPr>
              <a:t>Hồng</a:t>
            </a:r>
            <a:r>
              <a:rPr lang="en-US" sz="2800" dirty="0">
                <a:latin typeface="HP001 4H" panose="020B0603050302020204" pitchFamily="34" charset="0"/>
              </a:rPr>
              <a:t> </a:t>
            </a:r>
            <a:r>
              <a:rPr lang="en-US" sz="2800" dirty="0" err="1">
                <a:latin typeface="HP001 4H" panose="020B0603050302020204" pitchFamily="34" charset="0"/>
              </a:rPr>
              <a:t>ra</a:t>
            </a:r>
            <a:r>
              <a:rPr lang="en-US" sz="2800" dirty="0">
                <a:latin typeface="HP001 4H" panose="020B0603050302020204" pitchFamily="34" charset="0"/>
              </a:rPr>
              <a:t> </a:t>
            </a:r>
            <a:r>
              <a:rPr lang="en-US" sz="2800" dirty="0" err="1">
                <a:latin typeface="HP001 4H" panose="020B0603050302020204" pitchFamily="34" charset="0"/>
              </a:rPr>
              <a:t>đi</a:t>
            </a:r>
            <a:r>
              <a:rPr lang="en-US" sz="2800" dirty="0">
                <a:latin typeface="HP001 4H" panose="020B0603050302020204" pitchFamily="34" charset="0"/>
              </a:rPr>
              <a:t> </a:t>
            </a:r>
            <a:r>
              <a:rPr lang="en-US" sz="2800" dirty="0" err="1">
                <a:latin typeface="HP001 4H" panose="020B0603050302020204" pitchFamily="34" charset="0"/>
              </a:rPr>
              <a:t>mãi</a:t>
            </a:r>
            <a:r>
              <a:rPr lang="en-US" sz="2800" dirty="0">
                <a:latin typeface="HP001 4H" panose="020B0603050302020204" pitchFamily="34" charset="0"/>
              </a:rPr>
              <a:t> </a:t>
            </a:r>
            <a:r>
              <a:rPr lang="en-US" sz="2800" dirty="0" err="1">
                <a:latin typeface="HP001 4H" panose="020B0603050302020204" pitchFamily="34" charset="0"/>
              </a:rPr>
              <a:t>mãi</a:t>
            </a:r>
            <a:r>
              <a:rPr lang="en-US" sz="2800" dirty="0">
                <a:latin typeface="HP001 4H" panose="020B0603050302020204" pitchFamily="34" charset="0"/>
              </a:rPr>
              <a:t>.</a:t>
            </a:r>
            <a:endParaRPr lang="vi-VN" sz="2600" dirty="0">
              <a:latin typeface="HP001 4H" panose="020B0603050302020204" pitchFamily="34" charset="0"/>
              <a:ea typeface="Cambria" panose="02040503050406030204" pitchFamily="18" charset="0"/>
            </a:endParaRPr>
          </a:p>
        </p:txBody>
      </p:sp>
      <p:grpSp>
        <p:nvGrpSpPr>
          <p:cNvPr id="45" name="Group 44"/>
          <p:cNvGrpSpPr/>
          <p:nvPr/>
        </p:nvGrpSpPr>
        <p:grpSpPr>
          <a:xfrm rot="526507">
            <a:off x="8652681" y="4936839"/>
            <a:ext cx="2021157" cy="2298431"/>
            <a:chOff x="7268913" y="5039328"/>
            <a:chExt cx="2245600" cy="2553665"/>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53058" t="2265" r="12910" b="47297"/>
            <a:stretch/>
          </p:blipFill>
          <p:spPr>
            <a:xfrm rot="20426000" flipH="1">
              <a:off x="7268913" y="5039328"/>
              <a:ext cx="1462402" cy="2167359"/>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51913" t="52827" r="15345"/>
            <a:stretch/>
          </p:blipFill>
          <p:spPr>
            <a:xfrm>
              <a:off x="7755079" y="5058137"/>
              <a:ext cx="1759434" cy="2534856"/>
            </a:xfrm>
            <a:prstGeom prst="rect">
              <a:avLst/>
            </a:prstGeom>
          </p:spPr>
        </p:pic>
      </p:grpSp>
    </p:spTree>
    <p:extLst>
      <p:ext uri="{BB962C8B-B14F-4D97-AF65-F5344CB8AC3E}">
        <p14:creationId xmlns:p14="http://schemas.microsoft.com/office/powerpoint/2010/main" val="37683452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4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50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wipe(left)">
                                          <p:cBhvr>
                                            <p:cTn id="24" dur="500"/>
                                            <p:tgtEl>
                                              <p:spTgt spid="43">
                                                <p:txEl>
                                                  <p:pRg st="0" end="0"/>
                                                </p:txEl>
                                              </p:spTgt>
                                            </p:tgtEl>
                                          </p:cBhvr>
                                        </p:animEffect>
                                      </p:childTnLst>
                                    </p:cTn>
                                  </p:par>
                                  <p:par>
                                    <p:cTn id="25" presetID="22" presetClass="entr" presetSubtype="8" fill="hold" nodeType="withEffect">
                                      <p:stCondLst>
                                        <p:cond delay="1000"/>
                                      </p:stCondLst>
                                      <p:childTnLst>
                                        <p:set>
                                          <p:cBhvr>
                                            <p:cTn id="26" dur="1" fill="hold">
                                              <p:stCondLst>
                                                <p:cond delay="0"/>
                                              </p:stCondLst>
                                            </p:cTn>
                                            <p:tgtEl>
                                              <p:spTgt spid="43">
                                                <p:txEl>
                                                  <p:pRg st="1" end="1"/>
                                                </p:txEl>
                                              </p:spTgt>
                                            </p:tgtEl>
                                            <p:attrNameLst>
                                              <p:attrName>style.visibility</p:attrName>
                                            </p:attrNameLst>
                                          </p:cBhvr>
                                          <p:to>
                                            <p:strVal val="visible"/>
                                          </p:to>
                                        </p:set>
                                        <p:animEffect transition="in" filter="wipe(left)">
                                          <p:cBhvr>
                                            <p:cTn id="27" dur="500"/>
                                            <p:tgtEl>
                                              <p:spTgt spid="43">
                                                <p:txEl>
                                                  <p:pRg st="1" end="1"/>
                                                </p:txEl>
                                              </p:spTgt>
                                            </p:tgtEl>
                                          </p:cBhvr>
                                        </p:animEffect>
                                      </p:childTnLst>
                                    </p:cTn>
                                  </p:par>
                                  <p:par>
                                    <p:cTn id="28" presetID="22" presetClass="entr" presetSubtype="8" fill="hold" nodeType="withEffect">
                                      <p:stCondLst>
                                        <p:cond delay="1500"/>
                                      </p:stCondLst>
                                      <p:childTnLst>
                                        <p:set>
                                          <p:cBhvr>
                                            <p:cTn id="29" dur="1" fill="hold">
                                              <p:stCondLst>
                                                <p:cond delay="0"/>
                                              </p:stCondLst>
                                            </p:cTn>
                                            <p:tgtEl>
                                              <p:spTgt spid="43">
                                                <p:txEl>
                                                  <p:pRg st="2" end="2"/>
                                                </p:txEl>
                                              </p:spTgt>
                                            </p:tgtEl>
                                            <p:attrNameLst>
                                              <p:attrName>style.visibility</p:attrName>
                                            </p:attrNameLst>
                                          </p:cBhvr>
                                          <p:to>
                                            <p:strVal val="visible"/>
                                          </p:to>
                                        </p:set>
                                        <p:animEffect transition="in" filter="wipe(left)">
                                          <p:cBhvr>
                                            <p:cTn id="30"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50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wipe(left)">
                                          <p:cBhvr>
                                            <p:cTn id="24" dur="500"/>
                                            <p:tgtEl>
                                              <p:spTgt spid="43">
                                                <p:txEl>
                                                  <p:pRg st="0" end="0"/>
                                                </p:txEl>
                                              </p:spTgt>
                                            </p:tgtEl>
                                          </p:cBhvr>
                                        </p:animEffect>
                                      </p:childTnLst>
                                    </p:cTn>
                                  </p:par>
                                  <p:par>
                                    <p:cTn id="25" presetID="22" presetClass="entr" presetSubtype="8" fill="hold" nodeType="withEffect">
                                      <p:stCondLst>
                                        <p:cond delay="1000"/>
                                      </p:stCondLst>
                                      <p:childTnLst>
                                        <p:set>
                                          <p:cBhvr>
                                            <p:cTn id="26" dur="1" fill="hold">
                                              <p:stCondLst>
                                                <p:cond delay="0"/>
                                              </p:stCondLst>
                                            </p:cTn>
                                            <p:tgtEl>
                                              <p:spTgt spid="43">
                                                <p:txEl>
                                                  <p:pRg st="1" end="1"/>
                                                </p:txEl>
                                              </p:spTgt>
                                            </p:tgtEl>
                                            <p:attrNameLst>
                                              <p:attrName>style.visibility</p:attrName>
                                            </p:attrNameLst>
                                          </p:cBhvr>
                                          <p:to>
                                            <p:strVal val="visible"/>
                                          </p:to>
                                        </p:set>
                                        <p:animEffect transition="in" filter="wipe(left)">
                                          <p:cBhvr>
                                            <p:cTn id="27" dur="500"/>
                                            <p:tgtEl>
                                              <p:spTgt spid="43">
                                                <p:txEl>
                                                  <p:pRg st="1" end="1"/>
                                                </p:txEl>
                                              </p:spTgt>
                                            </p:tgtEl>
                                          </p:cBhvr>
                                        </p:animEffect>
                                      </p:childTnLst>
                                    </p:cTn>
                                  </p:par>
                                  <p:par>
                                    <p:cTn id="28" presetID="22" presetClass="entr" presetSubtype="8" fill="hold" nodeType="withEffect">
                                      <p:stCondLst>
                                        <p:cond delay="1500"/>
                                      </p:stCondLst>
                                      <p:childTnLst>
                                        <p:set>
                                          <p:cBhvr>
                                            <p:cTn id="29" dur="1" fill="hold">
                                              <p:stCondLst>
                                                <p:cond delay="0"/>
                                              </p:stCondLst>
                                            </p:cTn>
                                            <p:tgtEl>
                                              <p:spTgt spid="43">
                                                <p:txEl>
                                                  <p:pRg st="2" end="2"/>
                                                </p:txEl>
                                              </p:spTgt>
                                            </p:tgtEl>
                                            <p:attrNameLst>
                                              <p:attrName>style.visibility</p:attrName>
                                            </p:attrNameLst>
                                          </p:cBhvr>
                                          <p:to>
                                            <p:strVal val="visible"/>
                                          </p:to>
                                        </p:set>
                                        <p:animEffect transition="in" filter="wipe(left)">
                                          <p:cBhvr>
                                            <p:cTn id="30"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4212" y="685800"/>
            <a:ext cx="10744200" cy="5562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3F529653-C3AA-4F7A-806B-E5CD1FDD46C9}"/>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Nhóm 16">
            <a:extLst>
              <a:ext uri="{FF2B5EF4-FFF2-40B4-BE49-F238E27FC236}">
                <a16:creationId xmlns:a16="http://schemas.microsoft.com/office/drawing/2014/main" id="{B88B74DA-191C-45BF-BDD0-79C11A9DA5EA}"/>
              </a:ext>
            </a:extLst>
          </p:cNvPr>
          <p:cNvGrpSpPr/>
          <p:nvPr/>
        </p:nvGrpSpPr>
        <p:grpSpPr>
          <a:xfrm>
            <a:off x="1222289" y="188117"/>
            <a:ext cx="7794390" cy="930919"/>
            <a:chOff x="721841" y="1593884"/>
            <a:chExt cx="7631327" cy="955484"/>
          </a:xfrm>
          <a:solidFill>
            <a:schemeClr val="accent6">
              <a:lumMod val="20000"/>
              <a:lumOff val="80000"/>
            </a:schemeClr>
          </a:solidFill>
        </p:grpSpPr>
        <p:sp>
          <p:nvSpPr>
            <p:cNvPr id="12" name="Hình chữ nhật: Góc Tròn 14">
              <a:extLst>
                <a:ext uri="{FF2B5EF4-FFF2-40B4-BE49-F238E27FC236}">
                  <a16:creationId xmlns:a16="http://schemas.microsoft.com/office/drawing/2014/main" id="{2021E427-A573-42D8-A23E-0B87FDBD1C98}"/>
                </a:ext>
              </a:extLst>
            </p:cNvPr>
            <p:cNvSpPr/>
            <p:nvPr/>
          </p:nvSpPr>
          <p:spPr>
            <a:xfrm>
              <a:off x="721841" y="1593884"/>
              <a:ext cx="7631327" cy="955484"/>
            </a:xfrm>
            <a:prstGeom prst="roundRect">
              <a:avLst/>
            </a:prstGeom>
            <a:grp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         	Tìm </a:t>
              </a:r>
              <a:r>
                <a:rPr lang="en-US" sz="2800" b="1" dirty="0" err="1">
                  <a:solidFill>
                    <a:schemeClr val="tx1"/>
                  </a:solidFill>
                  <a:latin typeface="Cambria" panose="02040503050406030204" pitchFamily="18" charset="0"/>
                  <a:ea typeface="Cambria" panose="02040503050406030204" pitchFamily="18" charset="0"/>
                </a:rPr>
                <a:t>những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câu</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văn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cho</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thấy</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Lương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biết</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cách</a:t>
              </a:r>
              <a:r>
                <a:rPr lang="en-US" sz="2800" b="1" dirty="0">
                  <a:solidFill>
                    <a:schemeClr val="tx1"/>
                  </a:solidFill>
                  <a:latin typeface="Cambria" panose="02040503050406030204" pitchFamily="18" charset="0"/>
                  <a:ea typeface="Cambria" panose="02040503050406030204" pitchFamily="18" charset="0"/>
                </a:rPr>
                <a:t> an </a:t>
              </a:r>
              <a:r>
                <a:rPr lang="en-US" sz="2800" b="1" dirty="0" err="1">
                  <a:solidFill>
                    <a:schemeClr val="tx1"/>
                  </a:solidFill>
                  <a:latin typeface="Cambria" panose="02040503050406030204" pitchFamily="18" charset="0"/>
                  <a:ea typeface="Cambria" panose="02040503050406030204" pitchFamily="18" charset="0"/>
                </a:rPr>
                <a:t>ủi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Hồng</a:t>
              </a:r>
              <a:r>
                <a:rPr lang="en-US" sz="2800" b="1" dirty="0">
                  <a:solidFill>
                    <a:schemeClr val="tx1"/>
                  </a:solidFill>
                  <a:latin typeface="Cambria" panose="02040503050406030204" pitchFamily="18" charset="0"/>
                  <a:ea typeface="Cambria" panose="02040503050406030204" pitchFamily="18" charset="0"/>
                </a:rPr>
                <a:t>?</a:t>
              </a:r>
              <a:endParaRPr lang="vi-VN" sz="2800" b="1" dirty="0">
                <a:solidFill>
                  <a:schemeClr val="tx1"/>
                </a:solidFill>
                <a:latin typeface="Cambria" panose="02040503050406030204" pitchFamily="18" charset="0"/>
                <a:ea typeface="Cambria" panose="02040503050406030204" pitchFamily="18" charset="0"/>
              </a:endParaRPr>
            </a:p>
          </p:txBody>
        </p:sp>
        <p:pic>
          <p:nvPicPr>
            <p:cNvPr id="13" name="Picture 2" descr="Sympathy - Free education icons">
              <a:extLst>
                <a:ext uri="{FF2B5EF4-FFF2-40B4-BE49-F238E27FC236}">
                  <a16:creationId xmlns:a16="http://schemas.microsoft.com/office/drawing/2014/main" id="{63B373CA-4A6F-4334-A6CE-9999CDF93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18" y="1640006"/>
              <a:ext cx="889686" cy="889686"/>
            </a:xfrm>
            <a:prstGeom prst="rect">
              <a:avLst/>
            </a:prstGeom>
            <a:grpFill/>
          </p:spPr>
        </p:pic>
      </p:grpSp>
      <p:grpSp>
        <p:nvGrpSpPr>
          <p:cNvPr id="14" name="Group 13"/>
          <p:cNvGrpSpPr/>
          <p:nvPr/>
        </p:nvGrpSpPr>
        <p:grpSpPr>
          <a:xfrm>
            <a:off x="476048" y="1356299"/>
            <a:ext cx="3941964" cy="4675267"/>
            <a:chOff x="121057" y="1798259"/>
            <a:chExt cx="3941964" cy="4675267"/>
          </a:xfrm>
        </p:grpSpPr>
        <p:sp>
          <p:nvSpPr>
            <p:cNvPr id="15" name="Freeform 14"/>
            <p:cNvSpPr/>
            <p:nvPr/>
          </p:nvSpPr>
          <p:spPr>
            <a:xfrm>
              <a:off x="121057" y="1798259"/>
              <a:ext cx="3941964" cy="4675267"/>
            </a:xfrm>
            <a:custGeom>
              <a:avLst/>
              <a:gdLst>
                <a:gd name="connsiteX0" fmla="*/ 1505520 w 4475204"/>
                <a:gd name="connsiteY0" fmla="*/ 382497 h 3858438"/>
                <a:gd name="connsiteX1" fmla="*/ 2389440 w 4475204"/>
                <a:gd name="connsiteY1" fmla="*/ 611097 h 3858438"/>
                <a:gd name="connsiteX2" fmla="*/ 3654360 w 4475204"/>
                <a:gd name="connsiteY2" fmla="*/ 291057 h 3858438"/>
                <a:gd name="connsiteX3" fmla="*/ 4401120 w 4475204"/>
                <a:gd name="connsiteY3" fmla="*/ 778737 h 3858438"/>
                <a:gd name="connsiteX4" fmla="*/ 4355400 w 4475204"/>
                <a:gd name="connsiteY4" fmla="*/ 1738857 h 3858438"/>
                <a:gd name="connsiteX5" fmla="*/ 4462080 w 4475204"/>
                <a:gd name="connsiteY5" fmla="*/ 2592297 h 3858438"/>
                <a:gd name="connsiteX6" fmla="*/ 4004880 w 4475204"/>
                <a:gd name="connsiteY6" fmla="*/ 3552417 h 3858438"/>
                <a:gd name="connsiteX7" fmla="*/ 3288600 w 4475204"/>
                <a:gd name="connsiteY7" fmla="*/ 3857217 h 3858438"/>
                <a:gd name="connsiteX8" fmla="*/ 972120 w 4475204"/>
                <a:gd name="connsiteY8" fmla="*/ 3613377 h 3858438"/>
                <a:gd name="connsiteX9" fmla="*/ 12000 w 4475204"/>
                <a:gd name="connsiteY9" fmla="*/ 2638017 h 3858438"/>
                <a:gd name="connsiteX10" fmla="*/ 423480 w 4475204"/>
                <a:gd name="connsiteY10" fmla="*/ 1510257 h 3858438"/>
                <a:gd name="connsiteX11" fmla="*/ 271080 w 4475204"/>
                <a:gd name="connsiteY11" fmla="*/ 504417 h 3858438"/>
                <a:gd name="connsiteX12" fmla="*/ 941640 w 4475204"/>
                <a:gd name="connsiteY12" fmla="*/ 1497 h 3858438"/>
                <a:gd name="connsiteX13" fmla="*/ 1505520 w 4475204"/>
                <a:gd name="connsiteY13" fmla="*/ 382497 h 385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5204" h="3858438">
                  <a:moveTo>
                    <a:pt x="1505520" y="382497"/>
                  </a:moveTo>
                  <a:cubicBezTo>
                    <a:pt x="1746820" y="484097"/>
                    <a:pt x="2031300" y="626337"/>
                    <a:pt x="2389440" y="611097"/>
                  </a:cubicBezTo>
                  <a:cubicBezTo>
                    <a:pt x="2747580" y="595857"/>
                    <a:pt x="3319080" y="263117"/>
                    <a:pt x="3654360" y="291057"/>
                  </a:cubicBezTo>
                  <a:cubicBezTo>
                    <a:pt x="3989640" y="318997"/>
                    <a:pt x="4284280" y="537437"/>
                    <a:pt x="4401120" y="778737"/>
                  </a:cubicBezTo>
                  <a:cubicBezTo>
                    <a:pt x="4517960" y="1020037"/>
                    <a:pt x="4345240" y="1436597"/>
                    <a:pt x="4355400" y="1738857"/>
                  </a:cubicBezTo>
                  <a:cubicBezTo>
                    <a:pt x="4365560" y="2041117"/>
                    <a:pt x="4520500" y="2290037"/>
                    <a:pt x="4462080" y="2592297"/>
                  </a:cubicBezTo>
                  <a:cubicBezTo>
                    <a:pt x="4403660" y="2894557"/>
                    <a:pt x="4200460" y="3341597"/>
                    <a:pt x="4004880" y="3552417"/>
                  </a:cubicBezTo>
                  <a:cubicBezTo>
                    <a:pt x="3809300" y="3763237"/>
                    <a:pt x="3794060" y="3847057"/>
                    <a:pt x="3288600" y="3857217"/>
                  </a:cubicBezTo>
                  <a:cubicBezTo>
                    <a:pt x="2783140" y="3867377"/>
                    <a:pt x="1518220" y="3816577"/>
                    <a:pt x="972120" y="3613377"/>
                  </a:cubicBezTo>
                  <a:cubicBezTo>
                    <a:pt x="426020" y="3410177"/>
                    <a:pt x="103440" y="2988537"/>
                    <a:pt x="12000" y="2638017"/>
                  </a:cubicBezTo>
                  <a:cubicBezTo>
                    <a:pt x="-79440" y="2287497"/>
                    <a:pt x="380300" y="1865857"/>
                    <a:pt x="423480" y="1510257"/>
                  </a:cubicBezTo>
                  <a:cubicBezTo>
                    <a:pt x="466660" y="1154657"/>
                    <a:pt x="184720" y="755877"/>
                    <a:pt x="271080" y="504417"/>
                  </a:cubicBezTo>
                  <a:cubicBezTo>
                    <a:pt x="357440" y="252957"/>
                    <a:pt x="733360" y="26897"/>
                    <a:pt x="941640" y="1497"/>
                  </a:cubicBezTo>
                  <a:cubicBezTo>
                    <a:pt x="1149920" y="-23903"/>
                    <a:pt x="1264220" y="280897"/>
                    <a:pt x="1505520" y="382497"/>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Nhóm 19">
              <a:extLst>
                <a:ext uri="{FF2B5EF4-FFF2-40B4-BE49-F238E27FC236}">
                  <a16:creationId xmlns:a16="http://schemas.microsoft.com/office/drawing/2014/main" id="{87F140F5-5ACB-4B24-BCB0-A135C22BBC58}"/>
                </a:ext>
              </a:extLst>
            </p:cNvPr>
            <p:cNvGrpSpPr/>
            <p:nvPr/>
          </p:nvGrpSpPr>
          <p:grpSpPr>
            <a:xfrm>
              <a:off x="337418" y="2252181"/>
              <a:ext cx="3725603" cy="3539430"/>
              <a:chOff x="1879097" y="4034708"/>
              <a:chExt cx="3494776" cy="3949431"/>
            </a:xfrm>
          </p:grpSpPr>
          <p:sp>
            <p:nvSpPr>
              <p:cNvPr id="17" name="Hộp Văn bản 20">
                <a:extLst>
                  <a:ext uri="{FF2B5EF4-FFF2-40B4-BE49-F238E27FC236}">
                    <a16:creationId xmlns:a16="http://schemas.microsoft.com/office/drawing/2014/main" id="{C5EC30B0-2895-441F-B957-98F47DE705C4}"/>
                  </a:ext>
                </a:extLst>
              </p:cNvPr>
              <p:cNvSpPr txBox="1"/>
              <p:nvPr/>
            </p:nvSpPr>
            <p:spPr>
              <a:xfrm>
                <a:off x="1879097" y="4034708"/>
                <a:ext cx="3430917" cy="3949431"/>
              </a:xfrm>
              <a:prstGeom prst="rect">
                <a:avLst/>
              </a:prstGeom>
              <a:noFill/>
              <a:ln w="38100">
                <a:noFill/>
                <a:prstDash val="solid"/>
              </a:ln>
            </p:spPr>
            <p:txBody>
              <a:bodyPr wrap="square" rtlCol="0">
                <a:spAutoFit/>
              </a:bodyPr>
              <a:lstStyle/>
              <a:p>
                <a:pPr algn="just"/>
                <a:endParaRPr lang="en-US" sz="2800" dirty="0">
                  <a:solidFill>
                    <a:srgbClr val="002060"/>
                  </a:solidFill>
                  <a:latin typeface="Cambria" panose="02040503050406030204" pitchFamily="18" charset="0"/>
                  <a:ea typeface="Cambria" panose="02040503050406030204" pitchFamily="18" charset="0"/>
                </a:endParaRPr>
              </a:p>
              <a:p>
                <a:pPr algn="just"/>
                <a:endParaRPr lang="en-US" sz="2800" dirty="0">
                  <a:solidFill>
                    <a:srgbClr val="002060"/>
                  </a:solidFill>
                  <a:latin typeface="Cambria" panose="02040503050406030204" pitchFamily="18" charset="0"/>
                  <a:ea typeface="Cambria" panose="02040503050406030204" pitchFamily="18" charset="0"/>
                </a:endParaRPr>
              </a:p>
              <a:p>
                <a:pPr algn="just"/>
                <a:r>
                  <a:rPr lang="vi-VN" sz="2800" i="0" dirty="0" err="1">
                    <a:solidFill>
                      <a:srgbClr val="000000"/>
                    </a:solidFill>
                    <a:effectLst/>
                    <a:latin typeface="Sitka Text" panose="02000505000000020004" pitchFamily="2" charset="0"/>
                    <a:ea typeface="Cambria" panose="02040503050406030204" pitchFamily="18" charset="0"/>
                  </a:rPr>
                  <a:t>Chắc</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là</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Hồng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cũng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tự</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hào</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về</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tấm</a:t>
                </a:r>
                <a:r>
                  <a:rPr lang="vi-VN" sz="2800" i="0" dirty="0">
                    <a:solidFill>
                      <a:srgbClr val="000000"/>
                    </a:solidFill>
                    <a:effectLst/>
                    <a:latin typeface="Sitka Text" panose="02000505000000020004" pitchFamily="2" charset="0"/>
                    <a:ea typeface="Cambria" panose="02040503050406030204" pitchFamily="18" charset="0"/>
                  </a:rPr>
                  <a:t> gương </a:t>
                </a:r>
                <a:r>
                  <a:rPr lang="vi-VN" sz="2800" i="0" dirty="0" err="1">
                    <a:solidFill>
                      <a:srgbClr val="000000"/>
                    </a:solidFill>
                    <a:effectLst/>
                    <a:latin typeface="Sitka Text" panose="02000505000000020004" pitchFamily="2" charset="0"/>
                    <a:ea typeface="Cambria" panose="02040503050406030204" pitchFamily="18" charset="0"/>
                  </a:rPr>
                  <a:t>dũng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cảm</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của</a:t>
                </a:r>
                <a:r>
                  <a:rPr lang="vi-VN" sz="2800" i="0" dirty="0">
                    <a:solidFill>
                      <a:srgbClr val="000000"/>
                    </a:solidFill>
                    <a:effectLst/>
                    <a:latin typeface="Sitka Text" panose="02000505000000020004" pitchFamily="2" charset="0"/>
                    <a:ea typeface="Cambria" panose="02040503050406030204" pitchFamily="18" charset="0"/>
                  </a:rPr>
                  <a:t> ba </a:t>
                </a:r>
                <a:r>
                  <a:rPr lang="vi-VN" sz="2800" i="0" dirty="0" err="1">
                    <a:solidFill>
                      <a:srgbClr val="000000"/>
                    </a:solidFill>
                    <a:effectLst/>
                    <a:latin typeface="Sitka Text" panose="02000505000000020004" pitchFamily="2" charset="0"/>
                    <a:ea typeface="Cambria" panose="02040503050406030204" pitchFamily="18" charset="0"/>
                  </a:rPr>
                  <a:t>xả</a:t>
                </a:r>
                <a:r>
                  <a:rPr lang="vi-VN" sz="2800" i="0" dirty="0">
                    <a:solidFill>
                      <a:srgbClr val="000000"/>
                    </a:solidFill>
                    <a:effectLst/>
                    <a:latin typeface="Sitka Text" panose="02000505000000020004" pitchFamily="2" charset="0"/>
                    <a:ea typeface="Cambria" panose="02040503050406030204" pitchFamily="18" charset="0"/>
                  </a:rPr>
                  <a:t> thân </a:t>
                </a:r>
                <a:r>
                  <a:rPr lang="vi-VN" sz="2800" i="0" dirty="0" err="1">
                    <a:solidFill>
                      <a:srgbClr val="000000"/>
                    </a:solidFill>
                    <a:effectLst/>
                    <a:latin typeface="Sitka Text" panose="02000505000000020004" pitchFamily="2" charset="0"/>
                    <a:ea typeface="Cambria" panose="02040503050406030204" pitchFamily="18" charset="0"/>
                  </a:rPr>
                  <a:t>cứu</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người</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giữa</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dòng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nước</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lũ</a:t>
                </a:r>
                <a:r>
                  <a:rPr lang="vi-VN" sz="2800" i="0" dirty="0">
                    <a:solidFill>
                      <a:srgbClr val="000000"/>
                    </a:solidFill>
                    <a:effectLst/>
                    <a:latin typeface="Sitka Text" panose="02000505000000020004" pitchFamily="2" charset="0"/>
                    <a:ea typeface="Cambria" panose="02040503050406030204" pitchFamily="18" charset="0"/>
                  </a:rPr>
                  <a:t>.</a:t>
                </a:r>
                <a:endParaRPr lang="en-US" sz="2800" dirty="0">
                  <a:solidFill>
                    <a:srgbClr val="002060"/>
                  </a:solidFill>
                  <a:latin typeface="Sitka Text" panose="02000505000000020004" pitchFamily="2" charset="0"/>
                  <a:ea typeface="Cambria" panose="02040503050406030204" pitchFamily="18" charset="0"/>
                </a:endParaRPr>
              </a:p>
            </p:txBody>
          </p:sp>
          <p:sp>
            <p:nvSpPr>
              <p:cNvPr id="18" name="Hình chữ nhật: Góc Tròn 21">
                <a:extLst>
                  <a:ext uri="{FF2B5EF4-FFF2-40B4-BE49-F238E27FC236}">
                    <a16:creationId xmlns:a16="http://schemas.microsoft.com/office/drawing/2014/main" id="{EFC438B9-8055-4ADD-BE4A-8D50FA4BFEF5}"/>
                  </a:ext>
                </a:extLst>
              </p:cNvPr>
              <p:cNvSpPr/>
              <p:nvPr/>
            </p:nvSpPr>
            <p:spPr>
              <a:xfrm>
                <a:off x="1905643" y="4134202"/>
                <a:ext cx="3468230" cy="717842"/>
              </a:xfrm>
              <a:prstGeom prst="round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Khơi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gợi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lòng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tự</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hào</a:t>
                </a:r>
                <a:endParaRPr lang="vi-VN" sz="2800" b="1" dirty="0">
                  <a:solidFill>
                    <a:srgbClr val="002060"/>
                  </a:solidFill>
                  <a:latin typeface="Cambria" panose="02040503050406030204" pitchFamily="18" charset="0"/>
                  <a:ea typeface="Cambria" panose="02040503050406030204" pitchFamily="18" charset="0"/>
                </a:endParaRPr>
              </a:p>
            </p:txBody>
          </p:sp>
        </p:grpSp>
      </p:grpSp>
      <p:grpSp>
        <p:nvGrpSpPr>
          <p:cNvPr id="19" name="Group 18"/>
          <p:cNvGrpSpPr/>
          <p:nvPr/>
        </p:nvGrpSpPr>
        <p:grpSpPr>
          <a:xfrm>
            <a:off x="7694612" y="1523999"/>
            <a:ext cx="4141780" cy="3561869"/>
            <a:chOff x="8165731" y="1998301"/>
            <a:chExt cx="3981624" cy="3259959"/>
          </a:xfrm>
        </p:grpSpPr>
        <p:grpSp>
          <p:nvGrpSpPr>
            <p:cNvPr id="20" name="Group 19"/>
            <p:cNvGrpSpPr/>
            <p:nvPr/>
          </p:nvGrpSpPr>
          <p:grpSpPr>
            <a:xfrm>
              <a:off x="8165731" y="1998301"/>
              <a:ext cx="3981624" cy="3259959"/>
              <a:chOff x="8165731" y="1998301"/>
              <a:chExt cx="3981624" cy="3259959"/>
            </a:xfrm>
          </p:grpSpPr>
          <p:sp>
            <p:nvSpPr>
              <p:cNvPr id="22" name="Freeform 21"/>
              <p:cNvSpPr/>
              <p:nvPr/>
            </p:nvSpPr>
            <p:spPr>
              <a:xfrm rot="10438340">
                <a:off x="8165731" y="1998301"/>
                <a:ext cx="3981624" cy="3259959"/>
              </a:xfrm>
              <a:custGeom>
                <a:avLst/>
                <a:gdLst>
                  <a:gd name="connsiteX0" fmla="*/ 1505520 w 4475204"/>
                  <a:gd name="connsiteY0" fmla="*/ 382497 h 3858438"/>
                  <a:gd name="connsiteX1" fmla="*/ 2389440 w 4475204"/>
                  <a:gd name="connsiteY1" fmla="*/ 611097 h 3858438"/>
                  <a:gd name="connsiteX2" fmla="*/ 3654360 w 4475204"/>
                  <a:gd name="connsiteY2" fmla="*/ 291057 h 3858438"/>
                  <a:gd name="connsiteX3" fmla="*/ 4401120 w 4475204"/>
                  <a:gd name="connsiteY3" fmla="*/ 778737 h 3858438"/>
                  <a:gd name="connsiteX4" fmla="*/ 4355400 w 4475204"/>
                  <a:gd name="connsiteY4" fmla="*/ 1738857 h 3858438"/>
                  <a:gd name="connsiteX5" fmla="*/ 4462080 w 4475204"/>
                  <a:gd name="connsiteY5" fmla="*/ 2592297 h 3858438"/>
                  <a:gd name="connsiteX6" fmla="*/ 4004880 w 4475204"/>
                  <a:gd name="connsiteY6" fmla="*/ 3552417 h 3858438"/>
                  <a:gd name="connsiteX7" fmla="*/ 3288600 w 4475204"/>
                  <a:gd name="connsiteY7" fmla="*/ 3857217 h 3858438"/>
                  <a:gd name="connsiteX8" fmla="*/ 972120 w 4475204"/>
                  <a:gd name="connsiteY8" fmla="*/ 3613377 h 3858438"/>
                  <a:gd name="connsiteX9" fmla="*/ 12000 w 4475204"/>
                  <a:gd name="connsiteY9" fmla="*/ 2638017 h 3858438"/>
                  <a:gd name="connsiteX10" fmla="*/ 423480 w 4475204"/>
                  <a:gd name="connsiteY10" fmla="*/ 1510257 h 3858438"/>
                  <a:gd name="connsiteX11" fmla="*/ 271080 w 4475204"/>
                  <a:gd name="connsiteY11" fmla="*/ 504417 h 3858438"/>
                  <a:gd name="connsiteX12" fmla="*/ 941640 w 4475204"/>
                  <a:gd name="connsiteY12" fmla="*/ 1497 h 3858438"/>
                  <a:gd name="connsiteX13" fmla="*/ 1505520 w 4475204"/>
                  <a:gd name="connsiteY13" fmla="*/ 382497 h 3858438"/>
                  <a:gd name="connsiteX0" fmla="*/ 1506277 w 4475961"/>
                  <a:gd name="connsiteY0" fmla="*/ 382497 h 3858473"/>
                  <a:gd name="connsiteX1" fmla="*/ 2390197 w 4475961"/>
                  <a:gd name="connsiteY1" fmla="*/ 611097 h 3858473"/>
                  <a:gd name="connsiteX2" fmla="*/ 3655117 w 4475961"/>
                  <a:gd name="connsiteY2" fmla="*/ 291057 h 3858473"/>
                  <a:gd name="connsiteX3" fmla="*/ 4401877 w 4475961"/>
                  <a:gd name="connsiteY3" fmla="*/ 778737 h 3858473"/>
                  <a:gd name="connsiteX4" fmla="*/ 4356157 w 4475961"/>
                  <a:gd name="connsiteY4" fmla="*/ 1738857 h 3858473"/>
                  <a:gd name="connsiteX5" fmla="*/ 4462837 w 4475961"/>
                  <a:gd name="connsiteY5" fmla="*/ 2592297 h 3858473"/>
                  <a:gd name="connsiteX6" fmla="*/ 4005637 w 4475961"/>
                  <a:gd name="connsiteY6" fmla="*/ 3552417 h 3858473"/>
                  <a:gd name="connsiteX7" fmla="*/ 3289357 w 4475961"/>
                  <a:gd name="connsiteY7" fmla="*/ 3857217 h 3858473"/>
                  <a:gd name="connsiteX8" fmla="*/ 992955 w 4475961"/>
                  <a:gd name="connsiteY8" fmla="*/ 3614055 h 3858473"/>
                  <a:gd name="connsiteX9" fmla="*/ 12757 w 4475961"/>
                  <a:gd name="connsiteY9" fmla="*/ 2638017 h 3858473"/>
                  <a:gd name="connsiteX10" fmla="*/ 424237 w 4475961"/>
                  <a:gd name="connsiteY10" fmla="*/ 1510257 h 3858473"/>
                  <a:gd name="connsiteX11" fmla="*/ 271837 w 4475961"/>
                  <a:gd name="connsiteY11" fmla="*/ 504417 h 3858473"/>
                  <a:gd name="connsiteX12" fmla="*/ 942397 w 4475961"/>
                  <a:gd name="connsiteY12" fmla="*/ 1497 h 3858473"/>
                  <a:gd name="connsiteX13" fmla="*/ 1506277 w 4475961"/>
                  <a:gd name="connsiteY13" fmla="*/ 382497 h 3858473"/>
                  <a:gd name="connsiteX0" fmla="*/ 1506277 w 4475961"/>
                  <a:gd name="connsiteY0" fmla="*/ 382497 h 3857550"/>
                  <a:gd name="connsiteX1" fmla="*/ 2390197 w 4475961"/>
                  <a:gd name="connsiteY1" fmla="*/ 611097 h 3857550"/>
                  <a:gd name="connsiteX2" fmla="*/ 3655117 w 4475961"/>
                  <a:gd name="connsiteY2" fmla="*/ 291057 h 3857550"/>
                  <a:gd name="connsiteX3" fmla="*/ 4401877 w 4475961"/>
                  <a:gd name="connsiteY3" fmla="*/ 778737 h 3857550"/>
                  <a:gd name="connsiteX4" fmla="*/ 4356157 w 4475961"/>
                  <a:gd name="connsiteY4" fmla="*/ 1738857 h 3857550"/>
                  <a:gd name="connsiteX5" fmla="*/ 4462837 w 4475961"/>
                  <a:gd name="connsiteY5" fmla="*/ 2592297 h 3857550"/>
                  <a:gd name="connsiteX6" fmla="*/ 4005637 w 4475961"/>
                  <a:gd name="connsiteY6" fmla="*/ 3552417 h 3857550"/>
                  <a:gd name="connsiteX7" fmla="*/ 3289357 w 4475961"/>
                  <a:gd name="connsiteY7" fmla="*/ 3857217 h 3857550"/>
                  <a:gd name="connsiteX8" fmla="*/ 992955 w 4475961"/>
                  <a:gd name="connsiteY8" fmla="*/ 3614055 h 3857550"/>
                  <a:gd name="connsiteX9" fmla="*/ 12757 w 4475961"/>
                  <a:gd name="connsiteY9" fmla="*/ 2638017 h 3857550"/>
                  <a:gd name="connsiteX10" fmla="*/ 424237 w 4475961"/>
                  <a:gd name="connsiteY10" fmla="*/ 1510257 h 3857550"/>
                  <a:gd name="connsiteX11" fmla="*/ 271837 w 4475961"/>
                  <a:gd name="connsiteY11" fmla="*/ 504417 h 3857550"/>
                  <a:gd name="connsiteX12" fmla="*/ 942397 w 4475961"/>
                  <a:gd name="connsiteY12" fmla="*/ 1497 h 3857550"/>
                  <a:gd name="connsiteX13" fmla="*/ 1506277 w 4475961"/>
                  <a:gd name="connsiteY13" fmla="*/ 382497 h 3857550"/>
                  <a:gd name="connsiteX0" fmla="*/ 1506277 w 4475961"/>
                  <a:gd name="connsiteY0" fmla="*/ 382497 h 3857442"/>
                  <a:gd name="connsiteX1" fmla="*/ 2390197 w 4475961"/>
                  <a:gd name="connsiteY1" fmla="*/ 611097 h 3857442"/>
                  <a:gd name="connsiteX2" fmla="*/ 3655117 w 4475961"/>
                  <a:gd name="connsiteY2" fmla="*/ 291057 h 3857442"/>
                  <a:gd name="connsiteX3" fmla="*/ 4401877 w 4475961"/>
                  <a:gd name="connsiteY3" fmla="*/ 778737 h 3857442"/>
                  <a:gd name="connsiteX4" fmla="*/ 4356157 w 4475961"/>
                  <a:gd name="connsiteY4" fmla="*/ 1738857 h 3857442"/>
                  <a:gd name="connsiteX5" fmla="*/ 4462837 w 4475961"/>
                  <a:gd name="connsiteY5" fmla="*/ 2592297 h 3857442"/>
                  <a:gd name="connsiteX6" fmla="*/ 4005637 w 4475961"/>
                  <a:gd name="connsiteY6" fmla="*/ 3552417 h 3857442"/>
                  <a:gd name="connsiteX7" fmla="*/ 3289357 w 4475961"/>
                  <a:gd name="connsiteY7" fmla="*/ 3857217 h 3857442"/>
                  <a:gd name="connsiteX8" fmla="*/ 992955 w 4475961"/>
                  <a:gd name="connsiteY8" fmla="*/ 3614055 h 3857442"/>
                  <a:gd name="connsiteX9" fmla="*/ 12757 w 4475961"/>
                  <a:gd name="connsiteY9" fmla="*/ 2638017 h 3857442"/>
                  <a:gd name="connsiteX10" fmla="*/ 424237 w 4475961"/>
                  <a:gd name="connsiteY10" fmla="*/ 1510257 h 3857442"/>
                  <a:gd name="connsiteX11" fmla="*/ 271837 w 4475961"/>
                  <a:gd name="connsiteY11" fmla="*/ 504417 h 3857442"/>
                  <a:gd name="connsiteX12" fmla="*/ 942397 w 4475961"/>
                  <a:gd name="connsiteY12" fmla="*/ 1497 h 3857442"/>
                  <a:gd name="connsiteX13" fmla="*/ 1506277 w 4475961"/>
                  <a:gd name="connsiteY13" fmla="*/ 382497 h 3857442"/>
                  <a:gd name="connsiteX0" fmla="*/ 1506277 w 4475961"/>
                  <a:gd name="connsiteY0" fmla="*/ 382405 h 3857350"/>
                  <a:gd name="connsiteX1" fmla="*/ 2465223 w 4475961"/>
                  <a:gd name="connsiteY1" fmla="*/ 481004 h 3857350"/>
                  <a:gd name="connsiteX2" fmla="*/ 3655117 w 4475961"/>
                  <a:gd name="connsiteY2" fmla="*/ 290965 h 3857350"/>
                  <a:gd name="connsiteX3" fmla="*/ 4401877 w 4475961"/>
                  <a:gd name="connsiteY3" fmla="*/ 778645 h 3857350"/>
                  <a:gd name="connsiteX4" fmla="*/ 4356157 w 4475961"/>
                  <a:gd name="connsiteY4" fmla="*/ 1738765 h 3857350"/>
                  <a:gd name="connsiteX5" fmla="*/ 4462837 w 4475961"/>
                  <a:gd name="connsiteY5" fmla="*/ 2592205 h 3857350"/>
                  <a:gd name="connsiteX6" fmla="*/ 4005637 w 4475961"/>
                  <a:gd name="connsiteY6" fmla="*/ 3552325 h 3857350"/>
                  <a:gd name="connsiteX7" fmla="*/ 3289357 w 4475961"/>
                  <a:gd name="connsiteY7" fmla="*/ 3857125 h 3857350"/>
                  <a:gd name="connsiteX8" fmla="*/ 992955 w 4475961"/>
                  <a:gd name="connsiteY8" fmla="*/ 3613963 h 3857350"/>
                  <a:gd name="connsiteX9" fmla="*/ 12757 w 4475961"/>
                  <a:gd name="connsiteY9" fmla="*/ 2637925 h 3857350"/>
                  <a:gd name="connsiteX10" fmla="*/ 424237 w 4475961"/>
                  <a:gd name="connsiteY10" fmla="*/ 1510165 h 3857350"/>
                  <a:gd name="connsiteX11" fmla="*/ 271837 w 4475961"/>
                  <a:gd name="connsiteY11" fmla="*/ 504325 h 3857350"/>
                  <a:gd name="connsiteX12" fmla="*/ 942397 w 4475961"/>
                  <a:gd name="connsiteY12" fmla="*/ 1405 h 3857350"/>
                  <a:gd name="connsiteX13" fmla="*/ 1506277 w 4475961"/>
                  <a:gd name="connsiteY13" fmla="*/ 382405 h 3857350"/>
                  <a:gd name="connsiteX0" fmla="*/ 1655481 w 4475961"/>
                  <a:gd name="connsiteY0" fmla="*/ 278349 h 3860137"/>
                  <a:gd name="connsiteX1" fmla="*/ 2465223 w 4475961"/>
                  <a:gd name="connsiteY1" fmla="*/ 483791 h 3860137"/>
                  <a:gd name="connsiteX2" fmla="*/ 3655117 w 4475961"/>
                  <a:gd name="connsiteY2" fmla="*/ 293752 h 3860137"/>
                  <a:gd name="connsiteX3" fmla="*/ 4401877 w 4475961"/>
                  <a:gd name="connsiteY3" fmla="*/ 781432 h 3860137"/>
                  <a:gd name="connsiteX4" fmla="*/ 4356157 w 4475961"/>
                  <a:gd name="connsiteY4" fmla="*/ 1741552 h 3860137"/>
                  <a:gd name="connsiteX5" fmla="*/ 4462837 w 4475961"/>
                  <a:gd name="connsiteY5" fmla="*/ 2594992 h 3860137"/>
                  <a:gd name="connsiteX6" fmla="*/ 4005637 w 4475961"/>
                  <a:gd name="connsiteY6" fmla="*/ 3555112 h 3860137"/>
                  <a:gd name="connsiteX7" fmla="*/ 3289357 w 4475961"/>
                  <a:gd name="connsiteY7" fmla="*/ 3859912 h 3860137"/>
                  <a:gd name="connsiteX8" fmla="*/ 992955 w 4475961"/>
                  <a:gd name="connsiteY8" fmla="*/ 3616750 h 3860137"/>
                  <a:gd name="connsiteX9" fmla="*/ 12757 w 4475961"/>
                  <a:gd name="connsiteY9" fmla="*/ 2640712 h 3860137"/>
                  <a:gd name="connsiteX10" fmla="*/ 424237 w 4475961"/>
                  <a:gd name="connsiteY10" fmla="*/ 1512952 h 3860137"/>
                  <a:gd name="connsiteX11" fmla="*/ 271837 w 4475961"/>
                  <a:gd name="connsiteY11" fmla="*/ 507112 h 3860137"/>
                  <a:gd name="connsiteX12" fmla="*/ 942397 w 4475961"/>
                  <a:gd name="connsiteY12" fmla="*/ 4192 h 3860137"/>
                  <a:gd name="connsiteX13" fmla="*/ 1655481 w 4475961"/>
                  <a:gd name="connsiteY13" fmla="*/ 278349 h 3860137"/>
                  <a:gd name="connsiteX0" fmla="*/ 1655481 w 4475961"/>
                  <a:gd name="connsiteY0" fmla="*/ 278162 h 3859950"/>
                  <a:gd name="connsiteX1" fmla="*/ 2473225 w 4475961"/>
                  <a:gd name="connsiteY1" fmla="*/ 407825 h 3859950"/>
                  <a:gd name="connsiteX2" fmla="*/ 3655117 w 4475961"/>
                  <a:gd name="connsiteY2" fmla="*/ 293565 h 3859950"/>
                  <a:gd name="connsiteX3" fmla="*/ 4401877 w 4475961"/>
                  <a:gd name="connsiteY3" fmla="*/ 781245 h 3859950"/>
                  <a:gd name="connsiteX4" fmla="*/ 4356157 w 4475961"/>
                  <a:gd name="connsiteY4" fmla="*/ 1741365 h 3859950"/>
                  <a:gd name="connsiteX5" fmla="*/ 4462837 w 4475961"/>
                  <a:gd name="connsiteY5" fmla="*/ 2594805 h 3859950"/>
                  <a:gd name="connsiteX6" fmla="*/ 4005637 w 4475961"/>
                  <a:gd name="connsiteY6" fmla="*/ 3554925 h 3859950"/>
                  <a:gd name="connsiteX7" fmla="*/ 3289357 w 4475961"/>
                  <a:gd name="connsiteY7" fmla="*/ 3859725 h 3859950"/>
                  <a:gd name="connsiteX8" fmla="*/ 992955 w 4475961"/>
                  <a:gd name="connsiteY8" fmla="*/ 3616563 h 3859950"/>
                  <a:gd name="connsiteX9" fmla="*/ 12757 w 4475961"/>
                  <a:gd name="connsiteY9" fmla="*/ 2640525 h 3859950"/>
                  <a:gd name="connsiteX10" fmla="*/ 424237 w 4475961"/>
                  <a:gd name="connsiteY10" fmla="*/ 1512765 h 3859950"/>
                  <a:gd name="connsiteX11" fmla="*/ 271837 w 4475961"/>
                  <a:gd name="connsiteY11" fmla="*/ 506925 h 3859950"/>
                  <a:gd name="connsiteX12" fmla="*/ 942397 w 4475961"/>
                  <a:gd name="connsiteY12" fmla="*/ 4005 h 3859950"/>
                  <a:gd name="connsiteX13" fmla="*/ 1655481 w 4475961"/>
                  <a:gd name="connsiteY13" fmla="*/ 278162 h 385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5961" h="3859950">
                    <a:moveTo>
                      <a:pt x="1655481" y="278162"/>
                    </a:moveTo>
                    <a:cubicBezTo>
                      <a:pt x="1910619" y="345465"/>
                      <a:pt x="2139952" y="405258"/>
                      <a:pt x="2473225" y="407825"/>
                    </a:cubicBezTo>
                    <a:cubicBezTo>
                      <a:pt x="2806498" y="410392"/>
                      <a:pt x="3333675" y="231328"/>
                      <a:pt x="3655117" y="293565"/>
                    </a:cubicBezTo>
                    <a:cubicBezTo>
                      <a:pt x="3976559" y="355802"/>
                      <a:pt x="4285037" y="539945"/>
                      <a:pt x="4401877" y="781245"/>
                    </a:cubicBezTo>
                    <a:cubicBezTo>
                      <a:pt x="4518717" y="1022545"/>
                      <a:pt x="4345997" y="1439105"/>
                      <a:pt x="4356157" y="1741365"/>
                    </a:cubicBezTo>
                    <a:cubicBezTo>
                      <a:pt x="4366317" y="2043625"/>
                      <a:pt x="4521257" y="2292545"/>
                      <a:pt x="4462837" y="2594805"/>
                    </a:cubicBezTo>
                    <a:cubicBezTo>
                      <a:pt x="4404417" y="2897065"/>
                      <a:pt x="4201217" y="3344105"/>
                      <a:pt x="4005637" y="3554925"/>
                    </a:cubicBezTo>
                    <a:cubicBezTo>
                      <a:pt x="3810057" y="3765745"/>
                      <a:pt x="3791471" y="3849452"/>
                      <a:pt x="3289357" y="3859725"/>
                    </a:cubicBezTo>
                    <a:cubicBezTo>
                      <a:pt x="2787243" y="3869998"/>
                      <a:pt x="1722877" y="3525065"/>
                      <a:pt x="992955" y="3616563"/>
                    </a:cubicBezTo>
                    <a:cubicBezTo>
                      <a:pt x="263033" y="3708061"/>
                      <a:pt x="107543" y="2991158"/>
                      <a:pt x="12757" y="2640525"/>
                    </a:cubicBezTo>
                    <a:cubicBezTo>
                      <a:pt x="-82029" y="2289892"/>
                      <a:pt x="381057" y="1868365"/>
                      <a:pt x="424237" y="1512765"/>
                    </a:cubicBezTo>
                    <a:cubicBezTo>
                      <a:pt x="467417" y="1157165"/>
                      <a:pt x="185477" y="758385"/>
                      <a:pt x="271837" y="506925"/>
                    </a:cubicBezTo>
                    <a:cubicBezTo>
                      <a:pt x="358197" y="255465"/>
                      <a:pt x="711790" y="42132"/>
                      <a:pt x="942397" y="4005"/>
                    </a:cubicBezTo>
                    <a:cubicBezTo>
                      <a:pt x="1173004" y="-34122"/>
                      <a:pt x="1400343" y="210859"/>
                      <a:pt x="1655481" y="278162"/>
                    </a:cubicBezTo>
                    <a:close/>
                  </a:path>
                </a:pathLst>
              </a:custGeom>
              <a:solidFill>
                <a:srgbClr val="FF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ộp Văn bản 26">
                <a:extLst>
                  <a:ext uri="{FF2B5EF4-FFF2-40B4-BE49-F238E27FC236}">
                    <a16:creationId xmlns:a16="http://schemas.microsoft.com/office/drawing/2014/main" id="{EAC6B1E7-0B65-4ACB-81DA-76449C02E60F}"/>
                  </a:ext>
                </a:extLst>
              </p:cNvPr>
              <p:cNvSpPr txBox="1"/>
              <p:nvPr/>
            </p:nvSpPr>
            <p:spPr>
              <a:xfrm>
                <a:off x="8433743" y="2253188"/>
                <a:ext cx="3445600" cy="2450693"/>
              </a:xfrm>
              <a:prstGeom prst="rect">
                <a:avLst/>
              </a:prstGeom>
              <a:noFill/>
              <a:ln w="38100">
                <a:noFill/>
                <a:prstDash val="solid"/>
              </a:ln>
            </p:spPr>
            <p:txBody>
              <a:bodyPr wrap="square" rtlCol="0">
                <a:spAutoFit/>
              </a:bodyPr>
              <a:lstStyle/>
              <a:p>
                <a:endParaRPr lang="en-US" sz="2800" dirty="0">
                  <a:solidFill>
                    <a:srgbClr val="002060"/>
                  </a:solidFill>
                  <a:latin typeface="Cambria" panose="02040503050406030204" pitchFamily="18" charset="0"/>
                  <a:ea typeface="Cambria" panose="02040503050406030204" pitchFamily="18" charset="0"/>
                </a:endParaRPr>
              </a:p>
              <a:p>
                <a:endParaRPr lang="vi-VN" sz="2800" i="0" dirty="0">
                  <a:solidFill>
                    <a:srgbClr val="000000"/>
                  </a:solidFill>
                  <a:effectLst/>
                  <a:latin typeface="Cambria" panose="02040503050406030204" pitchFamily="18" charset="0"/>
                  <a:ea typeface="Cambria" panose="02040503050406030204" pitchFamily="18" charset="0"/>
                </a:endParaRPr>
              </a:p>
              <a:p>
                <a:pPr algn="just"/>
                <a:r>
                  <a:rPr lang="vi-VN" sz="2800" i="0" dirty="0">
                    <a:solidFill>
                      <a:srgbClr val="000000"/>
                    </a:solidFill>
                    <a:effectLst/>
                    <a:latin typeface="Sitka Text" panose="02000505000000020004" pitchFamily="2" charset="0"/>
                    <a:ea typeface="Cambria" panose="02040503050406030204" pitchFamily="18" charset="0"/>
                  </a:rPr>
                  <a:t>Bên </a:t>
                </a:r>
                <a:r>
                  <a:rPr lang="vi-VN" sz="2800" i="0" dirty="0" err="1">
                    <a:solidFill>
                      <a:srgbClr val="000000"/>
                    </a:solidFill>
                    <a:effectLst/>
                    <a:latin typeface="Sitka Text" panose="02000505000000020004" pitchFamily="2" charset="0"/>
                    <a:ea typeface="Cambria" panose="02040503050406030204" pitchFamily="18" charset="0"/>
                  </a:rPr>
                  <a:t>cạnh</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Hồng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còn</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có</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má</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có</a:t>
                </a:r>
                <a:r>
                  <a:rPr lang="vi-VN" sz="2800" i="0" dirty="0">
                    <a:solidFill>
                      <a:srgbClr val="000000"/>
                    </a:solidFill>
                    <a:effectLst/>
                    <a:latin typeface="Sitka Text" panose="02000505000000020004" pitchFamily="2" charset="0"/>
                    <a:ea typeface="Cambria" panose="02040503050406030204" pitchFamily="18" charset="0"/>
                  </a:rPr>
                  <a:t> cô </a:t>
                </a:r>
                <a:r>
                  <a:rPr lang="vi-VN" sz="2800" i="0" dirty="0" err="1">
                    <a:solidFill>
                      <a:srgbClr val="000000"/>
                    </a:solidFill>
                    <a:effectLst/>
                    <a:latin typeface="Sitka Text" panose="02000505000000020004" pitchFamily="2" charset="0"/>
                    <a:ea typeface="Cambria" panose="02040503050406030204" pitchFamily="18" charset="0"/>
                  </a:rPr>
                  <a:t>bác</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và</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có</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cả</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những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người</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bạn</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mới</a:t>
                </a:r>
                <a:r>
                  <a:rPr lang="vi-VN" sz="2800" i="0" dirty="0">
                    <a:solidFill>
                      <a:srgbClr val="000000"/>
                    </a:solidFill>
                    <a:effectLst/>
                    <a:latin typeface="Sitka Text" panose="02000505000000020004" pitchFamily="2" charset="0"/>
                    <a:ea typeface="Cambria" panose="02040503050406030204" pitchFamily="18" charset="0"/>
                  </a:rPr>
                  <a:t> như </a:t>
                </a:r>
                <a:r>
                  <a:rPr lang="vi-VN" sz="2800" i="0" dirty="0" err="1">
                    <a:solidFill>
                      <a:srgbClr val="000000"/>
                    </a:solidFill>
                    <a:effectLst/>
                    <a:latin typeface="Sitka Text" panose="02000505000000020004" pitchFamily="2" charset="0"/>
                    <a:ea typeface="Cambria" panose="02040503050406030204" pitchFamily="18" charset="0"/>
                  </a:rPr>
                  <a:t>mình</a:t>
                </a:r>
                <a:r>
                  <a:rPr lang="vi-VN" sz="2800" i="0" dirty="0">
                    <a:solidFill>
                      <a:srgbClr val="000000"/>
                    </a:solidFill>
                    <a:effectLst/>
                    <a:latin typeface="Sitka Text" panose="02000505000000020004" pitchFamily="2" charset="0"/>
                    <a:ea typeface="Cambria" panose="02040503050406030204" pitchFamily="18" charset="0"/>
                  </a:rPr>
                  <a:t>.</a:t>
                </a:r>
                <a:endParaRPr lang="en-US" sz="2800" dirty="0">
                  <a:solidFill>
                    <a:srgbClr val="002060"/>
                  </a:solidFill>
                  <a:latin typeface="Sitka Text" panose="02000505000000020004" pitchFamily="2" charset="0"/>
                  <a:ea typeface="Cambria" panose="02040503050406030204" pitchFamily="18" charset="0"/>
                </a:endParaRPr>
              </a:p>
            </p:txBody>
          </p:sp>
        </p:grpSp>
        <p:sp>
          <p:nvSpPr>
            <p:cNvPr id="21" name="Hình chữ nhật: Góc Tròn 21">
              <a:extLst>
                <a:ext uri="{FF2B5EF4-FFF2-40B4-BE49-F238E27FC236}">
                  <a16:creationId xmlns:a16="http://schemas.microsoft.com/office/drawing/2014/main" id="{EFC438B9-8055-4ADD-BE4A-8D50FA4BFEF5}"/>
                </a:ext>
              </a:extLst>
            </p:cNvPr>
            <p:cNvSpPr/>
            <p:nvPr/>
          </p:nvSpPr>
          <p:spPr>
            <a:xfrm>
              <a:off x="8297876" y="2357230"/>
              <a:ext cx="3697303" cy="643321"/>
            </a:xfrm>
            <a:prstGeom prst="round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Làm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bạn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yên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lòng</a:t>
              </a:r>
              <a:endParaRPr lang="vi-VN" sz="2800" b="1" dirty="0">
                <a:solidFill>
                  <a:srgbClr val="002060"/>
                </a:solidFill>
                <a:latin typeface="Cambria" panose="02040503050406030204" pitchFamily="18" charset="0"/>
                <a:ea typeface="Cambria" panose="02040503050406030204" pitchFamily="18" charset="0"/>
              </a:endParaRPr>
            </a:p>
          </p:txBody>
        </p:sp>
      </p:grpSp>
      <p:grpSp>
        <p:nvGrpSpPr>
          <p:cNvPr id="24" name="Group 23"/>
          <p:cNvGrpSpPr/>
          <p:nvPr/>
        </p:nvGrpSpPr>
        <p:grpSpPr>
          <a:xfrm>
            <a:off x="4658693" y="3535050"/>
            <a:ext cx="3314711" cy="3218145"/>
            <a:chOff x="4658693" y="3535050"/>
            <a:chExt cx="3003023" cy="3218145"/>
          </a:xfrm>
        </p:grpSpPr>
        <p:sp>
          <p:nvSpPr>
            <p:cNvPr id="25" name="Freeform 24"/>
            <p:cNvSpPr/>
            <p:nvPr/>
          </p:nvSpPr>
          <p:spPr>
            <a:xfrm>
              <a:off x="4658693" y="3535050"/>
              <a:ext cx="2974724" cy="3057567"/>
            </a:xfrm>
            <a:custGeom>
              <a:avLst/>
              <a:gdLst>
                <a:gd name="connsiteX0" fmla="*/ 766747 w 2974724"/>
                <a:gd name="connsiteY0" fmla="*/ 229230 h 3057567"/>
                <a:gd name="connsiteX1" fmla="*/ 416227 w 2974724"/>
                <a:gd name="connsiteY1" fmla="*/ 76830 h 3057567"/>
                <a:gd name="connsiteX2" fmla="*/ 4747 w 2974724"/>
                <a:gd name="connsiteY2" fmla="*/ 564510 h 3057567"/>
                <a:gd name="connsiteX3" fmla="*/ 187627 w 2974724"/>
                <a:gd name="connsiteY3" fmla="*/ 1341750 h 3057567"/>
                <a:gd name="connsiteX4" fmla="*/ 111427 w 2974724"/>
                <a:gd name="connsiteY4" fmla="*/ 2408550 h 3057567"/>
                <a:gd name="connsiteX5" fmla="*/ 141907 w 2974724"/>
                <a:gd name="connsiteY5" fmla="*/ 2880990 h 3057567"/>
                <a:gd name="connsiteX6" fmla="*/ 538147 w 2974724"/>
                <a:gd name="connsiteY6" fmla="*/ 3002910 h 3057567"/>
                <a:gd name="connsiteX7" fmla="*/ 1742107 w 2974724"/>
                <a:gd name="connsiteY7" fmla="*/ 2926710 h 3057567"/>
                <a:gd name="connsiteX8" fmla="*/ 2412667 w 2974724"/>
                <a:gd name="connsiteY8" fmla="*/ 3048630 h 3057567"/>
                <a:gd name="connsiteX9" fmla="*/ 2839387 w 2974724"/>
                <a:gd name="connsiteY9" fmla="*/ 2637150 h 3057567"/>
                <a:gd name="connsiteX10" fmla="*/ 2549827 w 2974724"/>
                <a:gd name="connsiteY10" fmla="*/ 2073270 h 3057567"/>
                <a:gd name="connsiteX11" fmla="*/ 2930827 w 2974724"/>
                <a:gd name="connsiteY11" fmla="*/ 1722750 h 3057567"/>
                <a:gd name="connsiteX12" fmla="*/ 2930827 w 2974724"/>
                <a:gd name="connsiteY12" fmla="*/ 1128390 h 3057567"/>
                <a:gd name="connsiteX13" fmla="*/ 2610787 w 2974724"/>
                <a:gd name="connsiteY13" fmla="*/ 625470 h 3057567"/>
                <a:gd name="connsiteX14" fmla="*/ 2504107 w 2974724"/>
                <a:gd name="connsiteY14" fmla="*/ 630 h 3057567"/>
                <a:gd name="connsiteX15" fmla="*/ 1178227 w 2974724"/>
                <a:gd name="connsiteY15" fmla="*/ 503550 h 3057567"/>
                <a:gd name="connsiteX16" fmla="*/ 766747 w 2974724"/>
                <a:gd name="connsiteY16" fmla="*/ 229230 h 305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4724" h="3057567">
                  <a:moveTo>
                    <a:pt x="766747" y="229230"/>
                  </a:moveTo>
                  <a:cubicBezTo>
                    <a:pt x="639747" y="158110"/>
                    <a:pt x="543227" y="20950"/>
                    <a:pt x="416227" y="76830"/>
                  </a:cubicBezTo>
                  <a:cubicBezTo>
                    <a:pt x="289227" y="132710"/>
                    <a:pt x="42847" y="353690"/>
                    <a:pt x="4747" y="564510"/>
                  </a:cubicBezTo>
                  <a:cubicBezTo>
                    <a:pt x="-33353" y="775330"/>
                    <a:pt x="169847" y="1034410"/>
                    <a:pt x="187627" y="1341750"/>
                  </a:cubicBezTo>
                  <a:cubicBezTo>
                    <a:pt x="205407" y="1649090"/>
                    <a:pt x="119047" y="2152010"/>
                    <a:pt x="111427" y="2408550"/>
                  </a:cubicBezTo>
                  <a:cubicBezTo>
                    <a:pt x="103807" y="2665090"/>
                    <a:pt x="70787" y="2781930"/>
                    <a:pt x="141907" y="2880990"/>
                  </a:cubicBezTo>
                  <a:cubicBezTo>
                    <a:pt x="213027" y="2980050"/>
                    <a:pt x="271447" y="2995290"/>
                    <a:pt x="538147" y="3002910"/>
                  </a:cubicBezTo>
                  <a:cubicBezTo>
                    <a:pt x="804847" y="3010530"/>
                    <a:pt x="1429687" y="2919090"/>
                    <a:pt x="1742107" y="2926710"/>
                  </a:cubicBezTo>
                  <a:cubicBezTo>
                    <a:pt x="2054527" y="2934330"/>
                    <a:pt x="2229787" y="3096890"/>
                    <a:pt x="2412667" y="3048630"/>
                  </a:cubicBezTo>
                  <a:cubicBezTo>
                    <a:pt x="2595547" y="3000370"/>
                    <a:pt x="2816527" y="2799710"/>
                    <a:pt x="2839387" y="2637150"/>
                  </a:cubicBezTo>
                  <a:cubicBezTo>
                    <a:pt x="2862247" y="2474590"/>
                    <a:pt x="2534587" y="2225670"/>
                    <a:pt x="2549827" y="2073270"/>
                  </a:cubicBezTo>
                  <a:cubicBezTo>
                    <a:pt x="2565067" y="1920870"/>
                    <a:pt x="2867327" y="1880230"/>
                    <a:pt x="2930827" y="1722750"/>
                  </a:cubicBezTo>
                  <a:cubicBezTo>
                    <a:pt x="2994327" y="1565270"/>
                    <a:pt x="2984167" y="1311270"/>
                    <a:pt x="2930827" y="1128390"/>
                  </a:cubicBezTo>
                  <a:cubicBezTo>
                    <a:pt x="2877487" y="945510"/>
                    <a:pt x="2681907" y="813430"/>
                    <a:pt x="2610787" y="625470"/>
                  </a:cubicBezTo>
                  <a:cubicBezTo>
                    <a:pt x="2539667" y="437510"/>
                    <a:pt x="2742867" y="20950"/>
                    <a:pt x="2504107" y="630"/>
                  </a:cubicBezTo>
                  <a:cubicBezTo>
                    <a:pt x="2265347" y="-19690"/>
                    <a:pt x="1465247" y="457830"/>
                    <a:pt x="1178227" y="503550"/>
                  </a:cubicBezTo>
                  <a:cubicBezTo>
                    <a:pt x="891207" y="549270"/>
                    <a:pt x="893747" y="300350"/>
                    <a:pt x="766747" y="22923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ộp Văn bản 26">
              <a:extLst>
                <a:ext uri="{FF2B5EF4-FFF2-40B4-BE49-F238E27FC236}">
                  <a16:creationId xmlns:a16="http://schemas.microsoft.com/office/drawing/2014/main" id="{EAC6B1E7-0B65-4ACB-81DA-76449C02E60F}"/>
                </a:ext>
              </a:extLst>
            </p:cNvPr>
            <p:cNvSpPr txBox="1"/>
            <p:nvPr/>
          </p:nvSpPr>
          <p:spPr>
            <a:xfrm>
              <a:off x="4845223" y="3644652"/>
              <a:ext cx="2816493" cy="3108543"/>
            </a:xfrm>
            <a:prstGeom prst="rect">
              <a:avLst/>
            </a:prstGeom>
            <a:noFill/>
            <a:ln w="38100">
              <a:noFill/>
              <a:prstDash val="solid"/>
            </a:ln>
          </p:spPr>
          <p:txBody>
            <a:bodyPr wrap="square" rtlCol="0">
              <a:spAutoFit/>
            </a:bodyPr>
            <a:lstStyle/>
            <a:p>
              <a:endParaRPr lang="en-US" sz="2800" dirty="0">
                <a:solidFill>
                  <a:srgbClr val="002060"/>
                </a:solidFill>
                <a:latin typeface="Cambria" panose="02040503050406030204" pitchFamily="18" charset="0"/>
                <a:ea typeface="Cambria" panose="02040503050406030204" pitchFamily="18" charset="0"/>
              </a:endParaRPr>
            </a:p>
            <a:p>
              <a:endParaRPr lang="vi-VN" sz="2800" i="0" dirty="0">
                <a:solidFill>
                  <a:srgbClr val="000000"/>
                </a:solidFill>
                <a:effectLst/>
                <a:latin typeface="Sitka Text" panose="02000505000000020004" pitchFamily="2" charset="0"/>
                <a:ea typeface="Cambria" panose="02040503050406030204" pitchFamily="18" charset="0"/>
              </a:endParaRPr>
            </a:p>
            <a:p>
              <a:pPr algn="just"/>
              <a:r>
                <a:rPr lang="vi-VN" sz="2800" dirty="0">
                  <a:solidFill>
                    <a:srgbClr val="000000"/>
                  </a:solidFill>
                  <a:latin typeface="Sitka Text" panose="02000505000000020004" pitchFamily="2" charset="0"/>
                  <a:ea typeface="Cambria" panose="02040503050406030204" pitchFamily="18" charset="0"/>
                </a:rPr>
                <a:t>Mình tin rằng theo</a:t>
              </a:r>
              <a:r>
                <a:rPr lang="en-US" sz="2800" dirty="0">
                  <a:solidFill>
                    <a:srgbClr val="000000"/>
                  </a:solidFill>
                  <a:latin typeface="Sitka Text" panose="02000505000000020004" pitchFamily="2" charset="0"/>
                  <a:ea typeface="Cambria" panose="02040503050406030204" pitchFamily="18" charset="0"/>
                </a:rPr>
                <a:t> </a:t>
              </a:r>
              <a:r>
                <a:rPr lang="vi-VN" sz="2800" dirty="0">
                  <a:solidFill>
                    <a:srgbClr val="000000"/>
                  </a:solidFill>
                  <a:latin typeface="Sitka Text" panose="02000505000000020004" pitchFamily="2" charset="0"/>
                  <a:ea typeface="Cambria" panose="02040503050406030204" pitchFamily="18" charset="0"/>
                </a:rPr>
                <a:t>gương ba, Hồng sẽ vượt qua nỗi đau này.</a:t>
              </a:r>
              <a:endParaRPr lang="en-US" sz="2800" dirty="0">
                <a:solidFill>
                  <a:srgbClr val="002060"/>
                </a:solidFill>
                <a:latin typeface="Sitka Text" panose="02000505000000020004" pitchFamily="2" charset="0"/>
                <a:ea typeface="Cambria" panose="02040503050406030204" pitchFamily="18" charset="0"/>
              </a:endParaRPr>
            </a:p>
          </p:txBody>
        </p:sp>
        <p:sp>
          <p:nvSpPr>
            <p:cNvPr id="27" name="Hình chữ nhật: Góc Tròn 21">
              <a:extLst>
                <a:ext uri="{FF2B5EF4-FFF2-40B4-BE49-F238E27FC236}">
                  <a16:creationId xmlns:a16="http://schemas.microsoft.com/office/drawing/2014/main" id="{EFC438B9-8055-4ADD-BE4A-8D50FA4BFEF5}"/>
                </a:ext>
              </a:extLst>
            </p:cNvPr>
            <p:cNvSpPr/>
            <p:nvPr/>
          </p:nvSpPr>
          <p:spPr>
            <a:xfrm>
              <a:off x="4787922" y="3663500"/>
              <a:ext cx="2744566" cy="643321"/>
            </a:xfrm>
            <a:prstGeom prst="round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Khuyến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khích</a:t>
              </a:r>
              <a:endParaRPr lang="vi-VN" sz="2800" b="1" dirty="0">
                <a:solidFill>
                  <a:srgbClr val="002060"/>
                </a:solidFill>
                <a:latin typeface="Cambria" panose="02040503050406030204" pitchFamily="18" charset="0"/>
                <a:ea typeface="Cambria" panose="02040503050406030204" pitchFamily="18" charset="0"/>
              </a:endParaRPr>
            </a:p>
          </p:txBody>
        </p:sp>
      </p:gr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0430" t="50103" r="55538" b="-541"/>
          <a:stretch/>
        </p:blipFill>
        <p:spPr>
          <a:xfrm rot="20952507">
            <a:off x="4112779" y="5346969"/>
            <a:ext cx="1001861" cy="1484813"/>
          </a:xfrm>
          <a:prstGeom prst="rect">
            <a:avLst/>
          </a:prstGeom>
        </p:spPr>
      </p:pic>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51913" t="52827" r="15345"/>
          <a:stretch/>
        </p:blipFill>
        <p:spPr>
          <a:xfrm rot="526507">
            <a:off x="10910177" y="4179398"/>
            <a:ext cx="1227765" cy="1768869"/>
          </a:xfrm>
          <a:prstGeom prst="rect">
            <a:avLst/>
          </a:prstGeom>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9903" t="3098" r="56065" b="46464"/>
          <a:stretch/>
        </p:blipFill>
        <p:spPr>
          <a:xfrm rot="2271838" flipH="1">
            <a:off x="4354482" y="1457671"/>
            <a:ext cx="1145528" cy="1697735"/>
          </a:xfrm>
          <a:prstGeom prst="rect">
            <a:avLst/>
          </a:prstGeom>
        </p:spPr>
      </p:pic>
    </p:spTree>
    <p:extLst>
      <p:ext uri="{BB962C8B-B14F-4D97-AF65-F5344CB8AC3E}">
        <p14:creationId xmlns:p14="http://schemas.microsoft.com/office/powerpoint/2010/main" val="466723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childTnLst>
                              </p:cTn>
                            </p:par>
                            <p:par>
                              <p:cTn id="39" fill="hold">
                                <p:stCondLst>
                                  <p:cond delay="20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childTnLst>
                              </p:cTn>
                            </p:par>
                            <p:par>
                              <p:cTn id="39" fill="hold">
                                <p:stCondLst>
                                  <p:cond delay="20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12" name="chenying0907 148"/>
          <p:cNvSpPr/>
          <p:nvPr/>
        </p:nvSpPr>
        <p:spPr>
          <a:xfrm>
            <a:off x="2622564" y="1570880"/>
            <a:ext cx="4410932" cy="8463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p>
            <a:pPr algn="ctr"/>
            <a:r>
              <a:rPr lang="en-US" sz="2500">
                <a:latin typeface="Cambria" panose="02040503050406030204" pitchFamily="18" charset="0"/>
                <a:ea typeface="Cambria" panose="02040503050406030204" pitchFamily="18" charset="0"/>
              </a:rPr>
              <a:t>Phong trào quyên góp ủng hộ đồng bào khắc phục thiên tai.</a:t>
            </a:r>
            <a:endParaRPr lang="vi-VN" sz="2500" dirty="0">
              <a:latin typeface="Cambria" panose="02040503050406030204" pitchFamily="18" charset="0"/>
              <a:ea typeface="Cambria" panose="02040503050406030204" pitchFamily="18" charset="0"/>
            </a:endParaRPr>
          </a:p>
        </p:txBody>
      </p:sp>
      <p:sp>
        <p:nvSpPr>
          <p:cNvPr id="15" name="chenying0907 148"/>
          <p:cNvSpPr/>
          <p:nvPr/>
        </p:nvSpPr>
        <p:spPr>
          <a:xfrm>
            <a:off x="4583330" y="2850298"/>
            <a:ext cx="4410932" cy="8463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p>
            <a:pPr algn="ctr"/>
            <a:r>
              <a:rPr lang="en-US" sz="2500" dirty="0" err="1">
                <a:latin typeface="Cambria" panose="02040503050406030204" pitchFamily="18" charset="0"/>
                <a:ea typeface="Cambria" panose="02040503050406030204" pitchFamily="18" charset="0"/>
              </a:rPr>
              <a:t>Tổ</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chức</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đợt</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góp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đồ</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dùng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học</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tập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giúp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các</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bạn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vùng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lũ</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lụt</a:t>
            </a:r>
            <a:r>
              <a:rPr lang="en-US" sz="2500" dirty="0">
                <a:latin typeface="Cambria" panose="02040503050406030204" pitchFamily="18" charset="0"/>
                <a:ea typeface="Cambria" panose="02040503050406030204" pitchFamily="18" charset="0"/>
              </a:rPr>
              <a:t>.</a:t>
            </a:r>
            <a:endParaRPr lang="vi-VN" sz="2500" dirty="0">
              <a:latin typeface="Cambria" panose="02040503050406030204" pitchFamily="18" charset="0"/>
              <a:ea typeface="Cambria" panose="02040503050406030204" pitchFamily="18" charset="0"/>
            </a:endParaRPr>
          </a:p>
        </p:txBody>
      </p:sp>
      <p:sp>
        <p:nvSpPr>
          <p:cNvPr id="18" name="chenying0907 148"/>
          <p:cNvSpPr/>
          <p:nvPr/>
        </p:nvSpPr>
        <p:spPr>
          <a:xfrm>
            <a:off x="6659702" y="4132009"/>
            <a:ext cx="4410932" cy="8463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p>
            <a:pPr algn="ctr"/>
            <a:r>
              <a:rPr lang="en-US" sz="2500" dirty="0" err="1">
                <a:latin typeface="Cambria" panose="02040503050406030204" pitchFamily="18" charset="0"/>
                <a:ea typeface="Cambria" panose="02040503050406030204" pitchFamily="18" charset="0"/>
              </a:rPr>
              <a:t>Lương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tặng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bạn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toàn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bộ</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số</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tiền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bỏ</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ống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trong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mấy</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năm</a:t>
            </a:r>
            <a:r>
              <a:rPr lang="en-US" sz="2500" dirty="0">
                <a:latin typeface="Cambria" panose="02040503050406030204" pitchFamily="18" charset="0"/>
                <a:ea typeface="Cambria" panose="02040503050406030204" pitchFamily="18" charset="0"/>
              </a:rPr>
              <a:t>.</a:t>
            </a:r>
            <a:endParaRPr lang="vi-VN" sz="2500" dirty="0">
              <a:latin typeface="Cambria" panose="02040503050406030204" pitchFamily="18" charset="0"/>
              <a:ea typeface="Cambria" panose="02040503050406030204" pitchFamily="18" charset="0"/>
            </a:endParaRPr>
          </a:p>
        </p:txBody>
      </p:sp>
      <p:grpSp>
        <p:nvGrpSpPr>
          <p:cNvPr id="19" name="Group 18"/>
          <p:cNvGrpSpPr/>
          <p:nvPr/>
        </p:nvGrpSpPr>
        <p:grpSpPr>
          <a:xfrm>
            <a:off x="790666" y="3779519"/>
            <a:ext cx="2551295" cy="2729475"/>
            <a:chOff x="790666" y="1415439"/>
            <a:chExt cx="4761048" cy="5093556"/>
          </a:xfrm>
        </p:grpSpPr>
        <p:grpSp>
          <p:nvGrpSpPr>
            <p:cNvPr id="20" name="Group 44"/>
            <p:cNvGrpSpPr/>
            <p:nvPr/>
          </p:nvGrpSpPr>
          <p:grpSpPr>
            <a:xfrm>
              <a:off x="2930358" y="1899389"/>
              <a:ext cx="792824" cy="876191"/>
              <a:chOff x="-2" y="-201497"/>
              <a:chExt cx="792823" cy="876190"/>
            </a:xfrm>
          </p:grpSpPr>
          <p:sp>
            <p:nvSpPr>
              <p:cNvPr id="31" name="chenying0907 42"/>
              <p:cNvSpPr/>
              <p:nvPr/>
            </p:nvSpPr>
            <p:spPr>
              <a:xfrm>
                <a:off x="-2" y="-130515"/>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2" name="chenying0907 43"/>
              <p:cNvSpPr/>
              <p:nvPr/>
            </p:nvSpPr>
            <p:spPr>
              <a:xfrm>
                <a:off x="140430" y="-201497"/>
                <a:ext cx="642267" cy="718973"/>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1" name="组 47"/>
            <p:cNvGrpSpPr/>
            <p:nvPr/>
          </p:nvGrpSpPr>
          <p:grpSpPr>
            <a:xfrm>
              <a:off x="790666" y="1415439"/>
              <a:ext cx="4761048" cy="5093556"/>
              <a:chOff x="829100" y="2206816"/>
              <a:chExt cx="4556482" cy="4874704"/>
            </a:xfrm>
          </p:grpSpPr>
          <p:grpSp>
            <p:nvGrpSpPr>
              <p:cNvPr id="22" name="Group 32"/>
              <p:cNvGrpSpPr/>
              <p:nvPr/>
            </p:nvGrpSpPr>
            <p:grpSpPr>
              <a:xfrm rot="20904357">
                <a:off x="829100" y="2206816"/>
                <a:ext cx="4556482" cy="4874704"/>
                <a:chOff x="88900" y="0"/>
                <a:chExt cx="2639505" cy="2823847"/>
              </a:xfrm>
            </p:grpSpPr>
            <p:sp>
              <p:nvSpPr>
                <p:cNvPr id="29"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0"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rgbClr val="46537A">
                      <a:alpha val="49000"/>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23"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4"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5"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6"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7"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8"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grpSp>
      </p:grpSp>
      <p:pic>
        <p:nvPicPr>
          <p:cNvPr id="33" name="Picture 4" descr="Lý do triệu phú tự thân khuyên bạn không nên tiết kiệm tiền">
            <a:extLst>
              <a:ext uri="{FF2B5EF4-FFF2-40B4-BE49-F238E27FC236}">
                <a16:creationId xmlns:a16="http://schemas.microsoft.com/office/drawing/2014/main" id="{3CF0016D-4ABF-4146-8E42-56ED1009A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734" y="5235600"/>
            <a:ext cx="2420868" cy="1451611"/>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Nhóm 20">
            <a:extLst>
              <a:ext uri="{FF2B5EF4-FFF2-40B4-BE49-F238E27FC236}">
                <a16:creationId xmlns:a16="http://schemas.microsoft.com/office/drawing/2014/main" id="{D86FB104-5516-4880-B2B9-007BAAE059B5}"/>
              </a:ext>
            </a:extLst>
          </p:cNvPr>
          <p:cNvGrpSpPr/>
          <p:nvPr/>
        </p:nvGrpSpPr>
        <p:grpSpPr>
          <a:xfrm>
            <a:off x="391695" y="328677"/>
            <a:ext cx="7740276" cy="999450"/>
            <a:chOff x="1376045" y="931331"/>
            <a:chExt cx="9400183" cy="999450"/>
          </a:xfrm>
        </p:grpSpPr>
        <p:sp>
          <p:nvSpPr>
            <p:cNvPr id="35" name="Hình chữ nhật: Góc Tròn 14">
              <a:extLst>
                <a:ext uri="{FF2B5EF4-FFF2-40B4-BE49-F238E27FC236}">
                  <a16:creationId xmlns:a16="http://schemas.microsoft.com/office/drawing/2014/main" id="{B5F7EE2A-2785-4140-948F-8B41FF469045}"/>
                </a:ext>
              </a:extLst>
            </p:cNvPr>
            <p:cNvSpPr/>
            <p:nvPr/>
          </p:nvSpPr>
          <p:spPr>
            <a:xfrm>
              <a:off x="1376045" y="931331"/>
              <a:ext cx="9400183" cy="930919"/>
            </a:xfrm>
            <a:prstGeom prst="roundRect">
              <a:avLst/>
            </a:prstGeom>
            <a:solidFill>
              <a:srgbClr val="DCEFEC"/>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Mọi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người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và</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Lương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đã</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làm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gì</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để</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giúp</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đỡ</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Hồng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và</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đồng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bào</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lũ</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lụt</a:t>
              </a:r>
              <a:r>
                <a:rPr lang="en-US" sz="2800" b="1" dirty="0">
                  <a:solidFill>
                    <a:schemeClr val="tx1"/>
                  </a:solidFill>
                  <a:latin typeface="Cambria" panose="02040503050406030204" pitchFamily="18" charset="0"/>
                  <a:ea typeface="Cambria" panose="02040503050406030204" pitchFamily="18" charset="0"/>
                </a:rPr>
                <a:t>?</a:t>
              </a:r>
              <a:endParaRPr lang="vi-VN" sz="2800" b="1" dirty="0">
                <a:solidFill>
                  <a:schemeClr val="tx1"/>
                </a:solidFill>
                <a:latin typeface="Cambria" panose="02040503050406030204" pitchFamily="18" charset="0"/>
                <a:ea typeface="Cambria" panose="02040503050406030204" pitchFamily="18" charset="0"/>
              </a:endParaRPr>
            </a:p>
          </p:txBody>
        </p:sp>
        <p:pic>
          <p:nvPicPr>
            <p:cNvPr id="36" name="Picture 2" descr="Helping hand - Free hands and gestures icons">
              <a:extLst>
                <a:ext uri="{FF2B5EF4-FFF2-40B4-BE49-F238E27FC236}">
                  <a16:creationId xmlns:a16="http://schemas.microsoft.com/office/drawing/2014/main" id="{137DA93C-52B9-4705-B3F3-60DE47D69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045" y="939824"/>
              <a:ext cx="990957" cy="99095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40000">
                                          <p:cBhvr additive="base">
                                            <p:cTn id="7"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62"/>
        <p:cNvGrpSpPr/>
        <p:nvPr/>
      </p:nvGrpSpPr>
      <p:grpSpPr>
        <a:xfrm>
          <a:off x="0" y="0"/>
          <a:ext cx="0" cy="0"/>
          <a:chOff x="0" y="0"/>
          <a:chExt cx="0" cy="0"/>
        </a:xfrm>
      </p:grpSpPr>
      <p:sp>
        <p:nvSpPr>
          <p:cNvPr id="4" name="Rectangle 3"/>
          <p:cNvSpPr/>
          <p:nvPr/>
        </p:nvSpPr>
        <p:spPr>
          <a:xfrm>
            <a:off x="-1" y="19897"/>
            <a:ext cx="12188825" cy="683810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1336085" y="643434"/>
            <a:ext cx="2762081" cy="1555200"/>
          </a:xfrm>
        </p:spPr>
        <p:txBody>
          <a:bodyPr/>
          <a:lstStyle/>
          <a:p>
            <a:endParaRPr lang="en-US"/>
          </a:p>
        </p:txBody>
      </p:sp>
      <p:sp>
        <p:nvSpPr>
          <p:cNvPr id="20" name="Rectangle 6">
            <a:extLst>
              <a:ext uri="{FF2B5EF4-FFF2-40B4-BE49-F238E27FC236}">
                <a16:creationId xmlns:a16="http://schemas.microsoft.com/office/drawing/2014/main" id="{AB0C5840-5768-4FD6-847A-B3009B121784}"/>
              </a:ext>
            </a:extLst>
          </p:cNvPr>
          <p:cNvSpPr/>
          <p:nvPr/>
        </p:nvSpPr>
        <p:spPr>
          <a:xfrm>
            <a:off x="1043576" y="-267722"/>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Ask premium icon">
            <a:extLst>
              <a:ext uri="{FF2B5EF4-FFF2-40B4-BE49-F238E27FC236}">
                <a16:creationId xmlns:a16="http://schemas.microsoft.com/office/drawing/2014/main" id="{334FF769-49FB-4B09-9A4A-ECC20F44F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99" y="-313549"/>
            <a:ext cx="649394" cy="649394"/>
          </a:xfrm>
          <a:prstGeom prst="rect">
            <a:avLst/>
          </a:prstGeom>
          <a:noFill/>
          <a:extLst>
            <a:ext uri="{909E8E84-426E-40DD-AFC4-6F175D3DCCD1}">
              <a14:hiddenFill xmlns:a14="http://schemas.microsoft.com/office/drawing/2010/main">
                <a:solidFill>
                  <a:srgbClr val="FFFFFF"/>
                </a:solidFill>
              </a14:hiddenFill>
            </a:ext>
          </a:extLst>
        </p:spPr>
      </p:pic>
      <p:sp>
        <p:nvSpPr>
          <p:cNvPr id="22" name="Hộp Văn bản 18">
            <a:extLst>
              <a:ext uri="{FF2B5EF4-FFF2-40B4-BE49-F238E27FC236}">
                <a16:creationId xmlns:a16="http://schemas.microsoft.com/office/drawing/2014/main" id="{C00C36C2-83F0-409C-A90E-127327CB7CBB}"/>
              </a:ext>
            </a:extLst>
          </p:cNvPr>
          <p:cNvSpPr txBox="1"/>
          <p:nvPr/>
        </p:nvSpPr>
        <p:spPr>
          <a:xfrm>
            <a:off x="6979920" y="562449"/>
            <a:ext cx="4815840" cy="1246495"/>
          </a:xfrm>
          <a:prstGeom prst="rect">
            <a:avLst/>
          </a:prstGeom>
          <a:noFill/>
        </p:spPr>
        <p:txBody>
          <a:bodyPr wrap="square" rtlCol="0">
            <a:spAutoFit/>
          </a:bodyPr>
          <a:lstStyle/>
          <a:p>
            <a:pPr algn="just"/>
            <a:r>
              <a:rPr lang="vi-VN" sz="2500"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Những</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dòng</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mở</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đầu</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bức</a:t>
            </a:r>
            <a:r>
              <a:rPr lang="vi-VN" sz="2500" b="1" dirty="0">
                <a:solidFill>
                  <a:srgbClr val="FF0000"/>
                </a:solidFill>
                <a:latin typeface="Cambria" panose="02040503050406030204" pitchFamily="18" charset="0"/>
                <a:ea typeface="Cambria" panose="02040503050406030204" pitchFamily="18" charset="0"/>
              </a:rPr>
              <a:t> thư </a:t>
            </a:r>
            <a:r>
              <a:rPr lang="vi-VN" sz="2500" dirty="0">
                <a:solidFill>
                  <a:srgbClr val="002060"/>
                </a:solidFill>
                <a:latin typeface="Cambria" panose="02040503050406030204" pitchFamily="18" charset="0"/>
                <a:ea typeface="Cambria" panose="02040503050406030204" pitchFamily="18" charset="0"/>
              </a:rPr>
              <a:t>cho </a:t>
            </a:r>
            <a:r>
              <a:rPr lang="vi-VN" sz="2500" dirty="0" err="1">
                <a:solidFill>
                  <a:srgbClr val="002060"/>
                </a:solidFill>
                <a:latin typeface="Cambria" panose="02040503050406030204" pitchFamily="18" charset="0"/>
                <a:ea typeface="Cambria" panose="02040503050406030204" pitchFamily="18" charset="0"/>
              </a:rPr>
              <a:t>biết</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rõ</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địa</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điểm</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thời</a:t>
            </a:r>
            <a:r>
              <a:rPr lang="vi-VN" sz="2500" dirty="0">
                <a:solidFill>
                  <a:srgbClr val="002060"/>
                </a:solidFill>
                <a:latin typeface="Cambria" panose="02040503050406030204" pitchFamily="18" charset="0"/>
                <a:ea typeface="Cambria" panose="02040503050406030204" pitchFamily="18" charset="0"/>
              </a:rPr>
              <a:t> gian </a:t>
            </a:r>
            <a:r>
              <a:rPr lang="vi-VN" sz="2500" dirty="0" err="1">
                <a:solidFill>
                  <a:srgbClr val="002060"/>
                </a:solidFill>
                <a:latin typeface="Cambria" panose="02040503050406030204" pitchFamily="18" charset="0"/>
                <a:ea typeface="Cambria" panose="02040503050406030204" pitchFamily="18" charset="0"/>
              </a:rPr>
              <a:t>viết</a:t>
            </a:r>
            <a:r>
              <a:rPr lang="vi-VN" sz="2500" dirty="0">
                <a:solidFill>
                  <a:srgbClr val="002060"/>
                </a:solidFill>
                <a:latin typeface="Cambria" panose="02040503050406030204" pitchFamily="18" charset="0"/>
                <a:ea typeface="Cambria" panose="02040503050406030204" pitchFamily="18" charset="0"/>
              </a:rPr>
              <a:t> thư, </a:t>
            </a:r>
            <a:r>
              <a:rPr lang="vi-VN" sz="2500" dirty="0" err="1">
                <a:solidFill>
                  <a:srgbClr val="002060"/>
                </a:solidFill>
                <a:latin typeface="Cambria" panose="02040503050406030204" pitchFamily="18" charset="0"/>
                <a:ea typeface="Cambria" panose="02040503050406030204" pitchFamily="18" charset="0"/>
              </a:rPr>
              <a:t>lời</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chào</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hỏi</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người</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nhận</a:t>
            </a:r>
            <a:r>
              <a:rPr lang="vi-VN" sz="2500" dirty="0">
                <a:solidFill>
                  <a:srgbClr val="002060"/>
                </a:solidFill>
                <a:latin typeface="Cambria" panose="02040503050406030204" pitchFamily="18" charset="0"/>
                <a:ea typeface="Cambria" panose="02040503050406030204" pitchFamily="18" charset="0"/>
              </a:rPr>
              <a:t> </a:t>
            </a:r>
            <a:r>
              <a:rPr lang="vi-VN" sz="2500">
                <a:solidFill>
                  <a:srgbClr val="002060"/>
                </a:solidFill>
                <a:latin typeface="Cambria" panose="02040503050406030204" pitchFamily="18" charset="0"/>
                <a:ea typeface="Cambria" panose="02040503050406030204" pitchFamily="18" charset="0"/>
              </a:rPr>
              <a:t>thư.</a:t>
            </a:r>
            <a:endParaRPr lang="vi-VN" sz="2500" dirty="0">
              <a:solidFill>
                <a:srgbClr val="002060"/>
              </a:solidFill>
              <a:latin typeface="Cambria" panose="02040503050406030204" pitchFamily="18" charset="0"/>
              <a:ea typeface="Cambria" panose="02040503050406030204" pitchFamily="18" charset="0"/>
            </a:endParaRPr>
          </a:p>
        </p:txBody>
      </p:sp>
      <p:sp>
        <p:nvSpPr>
          <p:cNvPr id="23" name="TextBox 22"/>
          <p:cNvSpPr txBox="1"/>
          <p:nvPr/>
        </p:nvSpPr>
        <p:spPr>
          <a:xfrm>
            <a:off x="260510" y="301615"/>
            <a:ext cx="6241890" cy="6632585"/>
          </a:xfrm>
          <a:prstGeom prst="rect">
            <a:avLst/>
          </a:prstGeom>
          <a:noFill/>
        </p:spPr>
        <p:txBody>
          <a:bodyPr wrap="square" rtlCol="0">
            <a:spAutoFit/>
          </a:bodyPr>
          <a:lstStyle/>
          <a:p>
            <a:pPr algn="r">
              <a:spcBef>
                <a:spcPts val="600"/>
              </a:spcBef>
              <a:spcAft>
                <a:spcPts val="600"/>
              </a:spcAft>
            </a:pPr>
            <a:r>
              <a:rPr lang="en-US" sz="1500" dirty="0">
                <a:latin typeface="VL FairwaterScriptLight" panose="02000507000000020003" pitchFamily="50" charset="0"/>
              </a:rPr>
              <a:t>							</a:t>
            </a:r>
            <a:r>
              <a:rPr lang="en-US" sz="1500" dirty="0" err="1">
                <a:latin typeface="VL FairwaterScriptLight" panose="02000507000000020003" pitchFamily="50" charset="0"/>
              </a:rPr>
              <a:t>Hòa</a:t>
            </a:r>
            <a:r>
              <a:rPr lang="en-US" sz="1500" dirty="0">
                <a:latin typeface="VL FairwaterScriptLight" panose="02000507000000020003" pitchFamily="50" charset="0"/>
              </a:rPr>
              <a:t> </a:t>
            </a:r>
            <a:r>
              <a:rPr lang="en-US" sz="1500" dirty="0" err="1">
                <a:latin typeface="VL FairwaterScriptLight" panose="02000507000000020003" pitchFamily="50" charset="0"/>
              </a:rPr>
              <a:t>Bình</a:t>
            </a:r>
            <a:r>
              <a:rPr lang="en-US" sz="1500" dirty="0">
                <a:latin typeface="VL FairwaterScriptLight" panose="02000507000000020003" pitchFamily="50" charset="0"/>
              </a:rPr>
              <a:t> , </a:t>
            </a:r>
            <a:r>
              <a:rPr lang="en-US" sz="1500" dirty="0" err="1">
                <a:latin typeface="VL FairwaterScriptLight" panose="02000507000000020003" pitchFamily="50" charset="0"/>
              </a:rPr>
              <a:t>ngày</a:t>
            </a:r>
            <a:r>
              <a:rPr lang="en-US" sz="1500" dirty="0">
                <a:latin typeface="VL FairwaterScriptLight" panose="02000507000000020003" pitchFamily="50" charset="0"/>
              </a:rPr>
              <a:t> 5 </a:t>
            </a:r>
            <a:r>
              <a:rPr lang="en-US" sz="1500" dirty="0" err="1">
                <a:latin typeface="VL FairwaterScriptLight" panose="02000507000000020003" pitchFamily="50" charset="0"/>
              </a:rPr>
              <a:t>tháng</a:t>
            </a:r>
            <a:r>
              <a:rPr lang="en-US" sz="1500" dirty="0">
                <a:latin typeface="VL FairwaterScriptLight" panose="02000507000000020003" pitchFamily="50" charset="0"/>
              </a:rPr>
              <a:t> 8 </a:t>
            </a:r>
            <a:r>
              <a:rPr lang="en-US" sz="1500" dirty="0" err="1">
                <a:latin typeface="VL FairwaterScriptLight" panose="02000507000000020003" pitchFamily="50" charset="0"/>
              </a:rPr>
              <a:t>năm</a:t>
            </a:r>
            <a:r>
              <a:rPr lang="en-US" sz="1500" dirty="0">
                <a:latin typeface="VL FairwaterScriptLight" panose="02000507000000020003" pitchFamily="50" charset="0"/>
              </a:rPr>
              <a:t> 2000 </a:t>
            </a:r>
          </a:p>
          <a:p>
            <a:pPr>
              <a:spcBef>
                <a:spcPts val="600"/>
              </a:spcBef>
              <a:spcAft>
                <a:spcPts val="600"/>
              </a:spcAft>
            </a:pPr>
            <a:r>
              <a:rPr lang="en-US" sz="1500" dirty="0">
                <a:latin typeface="VL FairwaterScriptLight" panose="02000507000000020003" pitchFamily="50" charset="0"/>
              </a:rPr>
              <a:t>	</a:t>
            </a:r>
            <a:r>
              <a:rPr lang="en-US" sz="1500" dirty="0" err="1">
                <a:latin typeface="VL FairwaterScriptLight" panose="02000507000000020003" pitchFamily="50" charset="0"/>
              </a:rPr>
              <a:t>Bạn</a:t>
            </a:r>
            <a:r>
              <a:rPr lang="en-US" sz="1500" dirty="0">
                <a:latin typeface="VL FairwaterScriptLight" panose="02000507000000020003" pitchFamily="50" charset="0"/>
              </a:rPr>
              <a:t> </a:t>
            </a:r>
            <a:r>
              <a:rPr lang="en-US" sz="1500" dirty="0" err="1">
                <a:latin typeface="VL FairwaterScriptLight" panose="02000507000000020003" pitchFamily="50" charset="0"/>
              </a:rPr>
              <a:t>Hồng</a:t>
            </a:r>
            <a:r>
              <a:rPr lang="en-US" sz="1500" dirty="0">
                <a:latin typeface="VL FairwaterScriptLight" panose="02000507000000020003" pitchFamily="50" charset="0"/>
              </a:rPr>
              <a:t> </a:t>
            </a:r>
            <a:r>
              <a:rPr lang="en-US" sz="1500" dirty="0" err="1">
                <a:latin typeface="VL FairwaterScriptLight" panose="02000507000000020003" pitchFamily="50" charset="0"/>
              </a:rPr>
              <a:t>thân</a:t>
            </a:r>
            <a:r>
              <a:rPr lang="en-US" sz="1500" dirty="0">
                <a:latin typeface="VL FairwaterScriptLight" panose="02000507000000020003" pitchFamily="50" charset="0"/>
              </a:rPr>
              <a:t> </a:t>
            </a:r>
            <a:r>
              <a:rPr lang="en-US" sz="1500" dirty="0" err="1">
                <a:latin typeface="VL FairwaterScriptLight" panose="02000507000000020003" pitchFamily="50" charset="0"/>
              </a:rPr>
              <a:t>mến</a:t>
            </a:r>
            <a:r>
              <a:rPr lang="en-US" sz="1500" dirty="0">
                <a:latin typeface="VL FairwaterScriptLight" panose="02000507000000020003" pitchFamily="50" charset="0"/>
              </a:rPr>
              <a:t>,                                                                        </a:t>
            </a:r>
          </a:p>
          <a:p>
            <a:pPr algn="just">
              <a:spcBef>
                <a:spcPts val="600"/>
              </a:spcBef>
              <a:spcAft>
                <a:spcPts val="600"/>
              </a:spcAft>
            </a:pPr>
            <a:r>
              <a:rPr lang="vi-VN" sz="1500" dirty="0">
                <a:latin typeface="VL FairwaterScriptLight" panose="02000507000000020003" pitchFamily="50" charset="0"/>
              </a:rPr>
              <a:t> 	Mình là Quách Tuấn Lương , học sinh lớp 4B Trường Tiểu học Cù Chính Lan , thị xã Hòa Bình. Hôm nay, đọc báo Thiếu niên Tiền phong, mình rất xúc động được biết ba của Hồng đã hi sinh trong trận lũ lụt vừa rồi. Mình gửi bức thư này chia buồn với bạn.</a:t>
            </a:r>
          </a:p>
          <a:p>
            <a:pPr algn="just">
              <a:spcBef>
                <a:spcPts val="600"/>
              </a:spcBef>
              <a:spcAft>
                <a:spcPts val="600"/>
              </a:spcAft>
            </a:pPr>
            <a:r>
              <a:rPr lang="vi-VN" sz="1500" dirty="0">
                <a:latin typeface="VL FairwaterScriptLight" panose="02000507000000020003" pitchFamily="50" charset="0"/>
              </a:rPr>
              <a:t> 	Hồng ơi!</a:t>
            </a:r>
          </a:p>
          <a:p>
            <a:pPr algn="just">
              <a:spcBef>
                <a:spcPts val="600"/>
              </a:spcBef>
              <a:spcAft>
                <a:spcPts val="600"/>
              </a:spcAft>
            </a:pPr>
            <a:r>
              <a:rPr lang="vi-VN" sz="1500" dirty="0">
                <a:latin typeface="VL FairwaterScriptLight" panose="02000507000000020003" pitchFamily="50" charset="0"/>
              </a:rPr>
              <a:t> 	Mình hiểu Hồng đau đớn và thiệt thòi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 </a:t>
            </a:r>
          </a:p>
          <a:p>
            <a:pPr algn="just">
              <a:spcBef>
                <a:spcPts val="600"/>
              </a:spcBef>
              <a:spcAft>
                <a:spcPts val="600"/>
              </a:spcAft>
            </a:pPr>
            <a:r>
              <a:rPr lang="vi-VN" sz="1500" dirty="0">
                <a:latin typeface="VL FairwaterScriptLight" panose="02000507000000020003" pitchFamily="50" charset="0"/>
              </a:rPr>
              <a:t>	Mấy ngày nay, ở địa phương mình và khắp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algn="just">
              <a:spcBef>
                <a:spcPts val="600"/>
              </a:spcBef>
              <a:spcAft>
                <a:spcPts val="600"/>
              </a:spcAft>
            </a:pPr>
            <a:r>
              <a:rPr lang="vi-VN" sz="1500" dirty="0">
                <a:latin typeface="VL FairwaterScriptLight" panose="02000507000000020003" pitchFamily="50" charset="0"/>
              </a:rPr>
              <a:t>	 Chúc Hồng khỏe. Mong nhận thư bạn</a:t>
            </a:r>
            <a:r>
              <a:rPr lang="en-US" sz="1500" dirty="0">
                <a:latin typeface="VL FairwaterScriptLight" panose="02000507000000020003" pitchFamily="50" charset="0"/>
              </a:rPr>
              <a:t>.</a:t>
            </a:r>
            <a:endParaRPr lang="vi-VN" sz="1500" dirty="0">
              <a:latin typeface="VL FairwaterScriptLight" panose="02000507000000020003" pitchFamily="50" charset="0"/>
            </a:endParaRPr>
          </a:p>
          <a:p>
            <a:pPr>
              <a:spcBef>
                <a:spcPts val="600"/>
              </a:spcBef>
              <a:spcAft>
                <a:spcPts val="600"/>
              </a:spcAft>
            </a:pPr>
            <a:r>
              <a:rPr lang="en-US" sz="1500" dirty="0">
                <a:latin typeface="VL FairwaterScriptLight" panose="02000507000000020003" pitchFamily="50" charset="0"/>
              </a:rPr>
              <a:t>                                                                             </a:t>
            </a:r>
            <a:r>
              <a:rPr lang="en-US" sz="1500" dirty="0" err="1">
                <a:latin typeface="VL FairwaterScriptLight" panose="02000507000000020003" pitchFamily="50" charset="0"/>
              </a:rPr>
              <a:t>Bạn</a:t>
            </a:r>
            <a:r>
              <a:rPr lang="en-US" sz="1500" dirty="0">
                <a:latin typeface="VL FairwaterScriptLight" panose="02000507000000020003" pitchFamily="50" charset="0"/>
              </a:rPr>
              <a:t> </a:t>
            </a:r>
            <a:r>
              <a:rPr lang="en-US" sz="1500" dirty="0" err="1">
                <a:latin typeface="VL FairwaterScriptLight" panose="02000507000000020003" pitchFamily="50" charset="0"/>
              </a:rPr>
              <a:t>mới</a:t>
            </a:r>
            <a:r>
              <a:rPr lang="en-US" sz="1500" dirty="0">
                <a:latin typeface="VL FairwaterScriptLight" panose="02000507000000020003" pitchFamily="50" charset="0"/>
              </a:rPr>
              <a:t> </a:t>
            </a:r>
            <a:r>
              <a:rPr lang="en-US" sz="1500" dirty="0" err="1">
                <a:latin typeface="VL FairwaterScriptLight" panose="02000507000000020003" pitchFamily="50" charset="0"/>
              </a:rPr>
              <a:t>của</a:t>
            </a:r>
            <a:r>
              <a:rPr lang="en-US" sz="1500" dirty="0">
                <a:latin typeface="VL FairwaterScriptLight" panose="02000507000000020003" pitchFamily="50" charset="0"/>
              </a:rPr>
              <a:t> </a:t>
            </a:r>
            <a:r>
              <a:rPr lang="en-US" sz="1500" dirty="0" err="1">
                <a:latin typeface="VL FairwaterScriptLight" panose="02000507000000020003" pitchFamily="50" charset="0"/>
              </a:rPr>
              <a:t>Hồng</a:t>
            </a:r>
            <a:r>
              <a:rPr lang="en-US" sz="1500" dirty="0">
                <a:latin typeface="VL FairwaterScriptLight" panose="02000507000000020003" pitchFamily="50" charset="0"/>
              </a:rPr>
              <a:t> </a:t>
            </a:r>
          </a:p>
          <a:p>
            <a:pPr>
              <a:spcBef>
                <a:spcPts val="600"/>
              </a:spcBef>
              <a:spcAft>
                <a:spcPts val="600"/>
              </a:spcAft>
            </a:pPr>
            <a:r>
              <a:rPr lang="vi-VN" sz="1500" dirty="0">
                <a:latin typeface="VL FairwaterScriptLight" panose="02000507000000020003" pitchFamily="50" charset="0"/>
              </a:rPr>
              <a:t>                                                                             Quách Tuấn Lương</a:t>
            </a:r>
            <a:endParaRPr lang="vi-VN" sz="1500" i="1" dirty="0">
              <a:latin typeface="VL FairwaterScriptLight" panose="02000507000000020003" pitchFamily="50" charset="0"/>
            </a:endParaRPr>
          </a:p>
        </p:txBody>
      </p:sp>
      <p:sp>
        <p:nvSpPr>
          <p:cNvPr id="24" name="Hộp Văn bản 18">
            <a:extLst>
              <a:ext uri="{FF2B5EF4-FFF2-40B4-BE49-F238E27FC236}">
                <a16:creationId xmlns:a16="http://schemas.microsoft.com/office/drawing/2014/main" id="{C00C36C2-83F0-409C-A90E-127327CB7CBB}"/>
              </a:ext>
            </a:extLst>
          </p:cNvPr>
          <p:cNvSpPr txBox="1"/>
          <p:nvPr/>
        </p:nvSpPr>
        <p:spPr>
          <a:xfrm>
            <a:off x="7136745" y="4540984"/>
            <a:ext cx="4457959" cy="1631216"/>
          </a:xfrm>
          <a:prstGeom prst="rect">
            <a:avLst/>
          </a:prstGeom>
          <a:noFill/>
        </p:spPr>
        <p:txBody>
          <a:bodyPr wrap="square" rtlCol="0">
            <a:spAutoFit/>
          </a:bodyPr>
          <a:lstStyle/>
          <a:p>
            <a:pPr algn="just"/>
            <a:r>
              <a:rPr lang="vi-VN" sz="2500" dirty="0">
                <a:solidFill>
                  <a:srgbClr val="FF0000"/>
                </a:solidFill>
                <a:latin typeface="Cambria" panose="02040503050406030204" pitchFamily="18" charset="0"/>
                <a:ea typeface="Cambria" panose="02040503050406030204" pitchFamily="18" charset="0"/>
              </a:rPr>
              <a:t>- </a:t>
            </a:r>
            <a:r>
              <a:rPr lang="vi-VN" sz="2500" b="1" dirty="0">
                <a:solidFill>
                  <a:srgbClr val="FF0000"/>
                </a:solidFill>
                <a:latin typeface="Cambria" panose="02040503050406030204" pitchFamily="18" charset="0"/>
                <a:ea typeface="Cambria" panose="02040503050406030204" pitchFamily="18" charset="0"/>
              </a:rPr>
              <a:t>Những dòng cuối bức thư </a:t>
            </a:r>
            <a:r>
              <a:rPr lang="vi-VN" sz="2500" dirty="0">
                <a:solidFill>
                  <a:srgbClr val="002060"/>
                </a:solidFill>
                <a:latin typeface="Cambria" panose="02040503050406030204" pitchFamily="18" charset="0"/>
                <a:ea typeface="Cambria" panose="02040503050406030204" pitchFamily="18" charset="0"/>
              </a:rPr>
              <a:t>ghi lời chúc, lời nhắn nhủ, c</a:t>
            </a:r>
            <a:r>
              <a:rPr lang="en-US" sz="2500" dirty="0">
                <a:solidFill>
                  <a:srgbClr val="002060"/>
                </a:solidFill>
                <a:latin typeface="Cambria" panose="02040503050406030204" pitchFamily="18" charset="0"/>
                <a:ea typeface="Cambria" panose="02040503050406030204" pitchFamily="18" charset="0"/>
              </a:rPr>
              <a:t>ả</a:t>
            </a:r>
            <a:r>
              <a:rPr lang="vi-VN" sz="2500" dirty="0">
                <a:solidFill>
                  <a:srgbClr val="002060"/>
                </a:solidFill>
                <a:latin typeface="Cambria" panose="02040503050406030204" pitchFamily="18" charset="0"/>
                <a:ea typeface="Cambria" panose="02040503050406030204" pitchFamily="18" charset="0"/>
              </a:rPr>
              <a:t>m ơn, hứa hẹn và kí tên, ghi họ và tên người viết thư.</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36607">
            <a:off x="6454851" y="117775"/>
            <a:ext cx="643935" cy="789531"/>
          </a:xfrm>
          <a:prstGeom prst="rect">
            <a:avLst/>
          </a:prstGeom>
        </p:spPr>
      </p:pic>
      <p:cxnSp>
        <p:nvCxnSpPr>
          <p:cNvPr id="26" name="Straight Connector 25"/>
          <p:cNvCxnSpPr/>
          <p:nvPr/>
        </p:nvCxnSpPr>
        <p:spPr>
          <a:xfrm>
            <a:off x="3251200" y="892215"/>
            <a:ext cx="306832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1246846" y="1256109"/>
            <a:ext cx="174828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8" name="Straight Connector 27"/>
          <p:cNvCxnSpPr>
            <a:cxnSpLocks/>
          </p:cNvCxnSpPr>
          <p:nvPr/>
        </p:nvCxnSpPr>
        <p:spPr>
          <a:xfrm>
            <a:off x="1160670" y="5410200"/>
            <a:ext cx="3326324"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3579812" y="6172200"/>
            <a:ext cx="1560476" cy="0"/>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35102" flipH="1">
            <a:off x="6296015" y="5786052"/>
            <a:ext cx="665596" cy="816090"/>
          </a:xfrm>
          <a:prstGeom prst="rect">
            <a:avLst/>
          </a:prstGeom>
        </p:spPr>
      </p:pic>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51913" t="52827" r="15345"/>
          <a:stretch/>
        </p:blipFill>
        <p:spPr>
          <a:xfrm rot="21217944" flipH="1">
            <a:off x="410681" y="-310564"/>
            <a:ext cx="696492" cy="1003452"/>
          </a:xfrm>
          <a:prstGeom prst="rect">
            <a:avLst/>
          </a:prstGeom>
        </p:spPr>
      </p:pic>
    </p:spTree>
    <p:extLst>
      <p:ext uri="{BB962C8B-B14F-4D97-AF65-F5344CB8AC3E}">
        <p14:creationId xmlns:p14="http://schemas.microsoft.com/office/powerpoint/2010/main" val="417129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iterate type="lt">
                                    <p:tmPct val="0"/>
                                  </p:iterate>
                                  <p:childTnLst>
                                    <p:set>
                                      <p:cBhvr>
                                        <p:cTn id="13" dur="1" fill="hold">
                                          <p:stCondLst>
                                            <p:cond delay="0"/>
                                          </p:stCondLst>
                                        </p:cTn>
                                        <p:tgtEl>
                                          <p:spTgt spid="23">
                                            <p:txEl>
                                              <p:pRg st="0" end="0"/>
                                            </p:txEl>
                                          </p:spTgt>
                                        </p:tgtEl>
                                        <p:attrNameLst>
                                          <p:attrName>style.visibility</p:attrName>
                                        </p:attrNameLst>
                                      </p:cBhvr>
                                      <p:to>
                                        <p:strVal val="visible"/>
                                      </p:to>
                                    </p:set>
                                    <p:anim calcmode="lin" valueType="num">
                                      <p:cBhvr>
                                        <p:cTn id="14"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3">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iterate type="lt">
                                    <p:tmPct val="0"/>
                                  </p:iterate>
                                  <p:childTnLst>
                                    <p:set>
                                      <p:cBhvr>
                                        <p:cTn id="17" dur="1" fill="hold">
                                          <p:stCondLst>
                                            <p:cond delay="0"/>
                                          </p:stCondLst>
                                        </p:cTn>
                                        <p:tgtEl>
                                          <p:spTgt spid="23">
                                            <p:txEl>
                                              <p:pRg st="1" end="1"/>
                                            </p:txEl>
                                          </p:spTgt>
                                        </p:tgtEl>
                                        <p:attrNameLst>
                                          <p:attrName>style.visibility</p:attrName>
                                        </p:attrNameLst>
                                      </p:cBhvr>
                                      <p:to>
                                        <p:strVal val="visible"/>
                                      </p:to>
                                    </p:set>
                                    <p:anim calcmode="lin" valueType="num">
                                      <p:cBhvr>
                                        <p:cTn id="18"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3">
                                            <p:txEl>
                                              <p:pRg st="1" end="1"/>
                                            </p:txEl>
                                          </p:spTgt>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iterate type="lt">
                                    <p:tmPct val="0"/>
                                  </p:iterate>
                                  <p:childTnLst>
                                    <p:set>
                                      <p:cBhvr>
                                        <p:cTn id="21" dur="1" fill="hold">
                                          <p:stCondLst>
                                            <p:cond delay="0"/>
                                          </p:stCondLst>
                                        </p:cTn>
                                        <p:tgtEl>
                                          <p:spTgt spid="23">
                                            <p:txEl>
                                              <p:pRg st="2" end="2"/>
                                            </p:txEl>
                                          </p:spTgt>
                                        </p:tgtEl>
                                        <p:attrNameLst>
                                          <p:attrName>style.visibility</p:attrName>
                                        </p:attrNameLst>
                                      </p:cBhvr>
                                      <p:to>
                                        <p:strVal val="visible"/>
                                      </p:to>
                                    </p:set>
                                    <p:anim calcmode="lin" valueType="num">
                                      <p:cBhvr>
                                        <p:cTn id="22"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3">
                                            <p:txEl>
                                              <p:pRg st="2" end="2"/>
                                            </p:txEl>
                                          </p:spTgt>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iterate type="lt">
                                    <p:tmPct val="0"/>
                                  </p:iterate>
                                  <p:childTnLst>
                                    <p:set>
                                      <p:cBhvr>
                                        <p:cTn id="25" dur="1" fill="hold">
                                          <p:stCondLst>
                                            <p:cond delay="0"/>
                                          </p:stCondLst>
                                        </p:cTn>
                                        <p:tgtEl>
                                          <p:spTgt spid="23">
                                            <p:txEl>
                                              <p:pRg st="3" end="3"/>
                                            </p:txEl>
                                          </p:spTgt>
                                        </p:tgtEl>
                                        <p:attrNameLst>
                                          <p:attrName>style.visibility</p:attrName>
                                        </p:attrNameLst>
                                      </p:cBhvr>
                                      <p:to>
                                        <p:strVal val="visible"/>
                                      </p:to>
                                    </p:set>
                                    <p:anim calcmode="lin" valueType="num">
                                      <p:cBhvr>
                                        <p:cTn id="26"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3">
                                            <p:txEl>
                                              <p:pRg st="3" end="3"/>
                                            </p:txEl>
                                          </p:spTgt>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iterate type="lt">
                                    <p:tmPct val="0"/>
                                  </p:iterate>
                                  <p:childTnLst>
                                    <p:set>
                                      <p:cBhvr>
                                        <p:cTn id="29" dur="1" fill="hold">
                                          <p:stCondLst>
                                            <p:cond delay="0"/>
                                          </p:stCondLst>
                                        </p:cTn>
                                        <p:tgtEl>
                                          <p:spTgt spid="23">
                                            <p:txEl>
                                              <p:pRg st="4" end="4"/>
                                            </p:txEl>
                                          </p:spTgt>
                                        </p:tgtEl>
                                        <p:attrNameLst>
                                          <p:attrName>style.visibility</p:attrName>
                                        </p:attrNameLst>
                                      </p:cBhvr>
                                      <p:to>
                                        <p:strVal val="visible"/>
                                      </p:to>
                                    </p:set>
                                    <p:anim calcmode="lin" valueType="num">
                                      <p:cBhvr>
                                        <p:cTn id="30" dur="5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23">
                                            <p:txEl>
                                              <p:pRg st="4" end="4"/>
                                            </p:txEl>
                                          </p:spTgt>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iterate type="lt">
                                    <p:tmPct val="0"/>
                                  </p:iterate>
                                  <p:childTnLst>
                                    <p:set>
                                      <p:cBhvr>
                                        <p:cTn id="33" dur="1" fill="hold">
                                          <p:stCondLst>
                                            <p:cond delay="0"/>
                                          </p:stCondLst>
                                        </p:cTn>
                                        <p:tgtEl>
                                          <p:spTgt spid="23">
                                            <p:txEl>
                                              <p:pRg st="5" end="5"/>
                                            </p:txEl>
                                          </p:spTgt>
                                        </p:tgtEl>
                                        <p:attrNameLst>
                                          <p:attrName>style.visibility</p:attrName>
                                        </p:attrNameLst>
                                      </p:cBhvr>
                                      <p:to>
                                        <p:strVal val="visible"/>
                                      </p:to>
                                    </p:set>
                                    <p:anim calcmode="lin" valueType="num">
                                      <p:cBhvr>
                                        <p:cTn id="34" dur="500" fill="hold"/>
                                        <p:tgtEl>
                                          <p:spTgt spid="2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3">
                                            <p:txEl>
                                              <p:pRg st="5" end="5"/>
                                            </p:txEl>
                                          </p:spTgt>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iterate type="lt">
                                    <p:tmPct val="0"/>
                                  </p:iterate>
                                  <p:childTnLst>
                                    <p:set>
                                      <p:cBhvr>
                                        <p:cTn id="37" dur="1" fill="hold">
                                          <p:stCondLst>
                                            <p:cond delay="0"/>
                                          </p:stCondLst>
                                        </p:cTn>
                                        <p:tgtEl>
                                          <p:spTgt spid="23">
                                            <p:txEl>
                                              <p:pRg st="6" end="6"/>
                                            </p:txEl>
                                          </p:spTgt>
                                        </p:tgtEl>
                                        <p:attrNameLst>
                                          <p:attrName>style.visibility</p:attrName>
                                        </p:attrNameLst>
                                      </p:cBhvr>
                                      <p:to>
                                        <p:strVal val="visible"/>
                                      </p:to>
                                    </p:set>
                                    <p:anim calcmode="lin" valueType="num">
                                      <p:cBhvr>
                                        <p:cTn id="38" dur="500" fill="hold"/>
                                        <p:tgtEl>
                                          <p:spTgt spid="2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23">
                                            <p:txEl>
                                              <p:pRg st="6" end="6"/>
                                            </p:txEl>
                                          </p:spTgt>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iterate type="lt">
                                    <p:tmPct val="0"/>
                                  </p:iterate>
                                  <p:childTnLst>
                                    <p:set>
                                      <p:cBhvr>
                                        <p:cTn id="41" dur="1" fill="hold">
                                          <p:stCondLst>
                                            <p:cond delay="0"/>
                                          </p:stCondLst>
                                        </p:cTn>
                                        <p:tgtEl>
                                          <p:spTgt spid="23">
                                            <p:txEl>
                                              <p:pRg st="7" end="7"/>
                                            </p:txEl>
                                          </p:spTgt>
                                        </p:tgtEl>
                                        <p:attrNameLst>
                                          <p:attrName>style.visibility</p:attrName>
                                        </p:attrNameLst>
                                      </p:cBhvr>
                                      <p:to>
                                        <p:strVal val="visible"/>
                                      </p:to>
                                    </p:set>
                                    <p:anim calcmode="lin" valueType="num">
                                      <p:cBhvr>
                                        <p:cTn id="42" dur="500" fill="hold"/>
                                        <p:tgtEl>
                                          <p:spTgt spid="2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3">
                                            <p:txEl>
                                              <p:pRg st="7" end="7"/>
                                            </p:txEl>
                                          </p:spTgt>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iterate type="lt">
                                    <p:tmPct val="0"/>
                                  </p:iterate>
                                  <p:childTnLst>
                                    <p:set>
                                      <p:cBhvr>
                                        <p:cTn id="45" dur="1" fill="hold">
                                          <p:stCondLst>
                                            <p:cond delay="0"/>
                                          </p:stCondLst>
                                        </p:cTn>
                                        <p:tgtEl>
                                          <p:spTgt spid="23">
                                            <p:txEl>
                                              <p:pRg st="8" end="8"/>
                                            </p:txEl>
                                          </p:spTgt>
                                        </p:tgtEl>
                                        <p:attrNameLst>
                                          <p:attrName>style.visibility</p:attrName>
                                        </p:attrNameLst>
                                      </p:cBhvr>
                                      <p:to>
                                        <p:strVal val="visible"/>
                                      </p:to>
                                    </p:set>
                                    <p:anim calcmode="lin" valueType="num">
                                      <p:cBhvr>
                                        <p:cTn id="46" dur="500" fill="hold"/>
                                        <p:tgtEl>
                                          <p:spTgt spid="23">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2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par>
                                <p:cTn id="53" presetID="22" presetClass="entr" presetSubtype="8"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 calcmode="lin" valueType="num">
                                      <p:cBhvr additive="base">
                                        <p:cTn id="6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par>
                          <p:cTn id="73" fill="hold">
                            <p:stCondLst>
                              <p:cond delay="500"/>
                            </p:stCondLst>
                            <p:childTnLst>
                              <p:par>
                                <p:cTn id="74" presetID="22" presetClass="entr" presetSubtype="1"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1000"/>
                            </p:stCondLst>
                            <p:childTnLst>
                              <p:par>
                                <p:cTn id="78" presetID="2" presetClass="entr" presetSubtype="4" fill="hold" grpId="0" nodeType="afterEffect">
                                  <p:stCondLst>
                                    <p:cond delay="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allAtOnce"/>
      <p:bldP spid="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8" name="Rectangle 6">
            <a:extLst>
              <a:ext uri="{FF2B5EF4-FFF2-40B4-BE49-F238E27FC236}">
                <a16:creationId xmlns:a16="http://schemas.microsoft.com/office/drawing/2014/main" id="{AB0C5840-5768-4FD6-847A-B3009B121784}"/>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70212" y="1676400"/>
            <a:ext cx="6781800" cy="3323987"/>
          </a:xfrm>
          <a:prstGeom prst="rect">
            <a:avLst/>
          </a:prstGeom>
          <a:noFill/>
        </p:spPr>
        <p:txBody>
          <a:bodyPr wrap="square" rtlCol="0">
            <a:spAutoFit/>
          </a:bodyPr>
          <a:lstStyle/>
          <a:p>
            <a:pPr>
              <a:lnSpc>
                <a:spcPct val="150000"/>
              </a:lnSpc>
              <a:spcBef>
                <a:spcPts val="600"/>
              </a:spcBef>
              <a:spcAft>
                <a:spcPts val="600"/>
              </a:spcAft>
            </a:pPr>
            <a:r>
              <a:rPr lang="vi-VN" sz="3500" b="1" dirty="0">
                <a:latin typeface="Cambria" panose="02040503050406030204" pitchFamily="18" charset="0"/>
                <a:ea typeface="Cambria" panose="02040503050406030204" pitchFamily="18" charset="0"/>
              </a:rPr>
              <a:t>Tình cảm của Lương: thương bạn, chia sẻ cùng bạn khi bạn gặp đau thương, mất mát trong cuộc sống.</a:t>
            </a:r>
          </a:p>
        </p:txBody>
      </p:sp>
      <p:grpSp>
        <p:nvGrpSpPr>
          <p:cNvPr id="11" name="Nhóm 20">
            <a:extLst>
              <a:ext uri="{FF2B5EF4-FFF2-40B4-BE49-F238E27FC236}">
                <a16:creationId xmlns:a16="http://schemas.microsoft.com/office/drawing/2014/main" id="{D86FB104-5516-4880-B2B9-007BAAE059B5}"/>
              </a:ext>
            </a:extLst>
          </p:cNvPr>
          <p:cNvGrpSpPr/>
          <p:nvPr/>
        </p:nvGrpSpPr>
        <p:grpSpPr>
          <a:xfrm>
            <a:off x="2144595" y="85096"/>
            <a:ext cx="7759817" cy="1362704"/>
            <a:chOff x="1352313" y="609842"/>
            <a:chExt cx="9423915" cy="1362704"/>
          </a:xfrm>
        </p:grpSpPr>
        <p:sp>
          <p:nvSpPr>
            <p:cNvPr id="12" name="Hình chữ nhật: Góc Tròn 14">
              <a:extLst>
                <a:ext uri="{FF2B5EF4-FFF2-40B4-BE49-F238E27FC236}">
                  <a16:creationId xmlns:a16="http://schemas.microsoft.com/office/drawing/2014/main" id="{B5F7EE2A-2785-4140-948F-8B41FF469045}"/>
                </a:ext>
              </a:extLst>
            </p:cNvPr>
            <p:cNvSpPr/>
            <p:nvPr/>
          </p:nvSpPr>
          <p:spPr>
            <a:xfrm>
              <a:off x="1376045" y="931331"/>
              <a:ext cx="9400183" cy="930919"/>
            </a:xfrm>
            <a:prstGeom prst="roundRect">
              <a:avLst/>
            </a:prstGeom>
            <a:solidFill>
              <a:srgbClr val="DCEFEC"/>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Nêu</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nội</a:t>
              </a:r>
              <a:r>
                <a:rPr lang="en-US" sz="2800" b="1" dirty="0">
                  <a:solidFill>
                    <a:schemeClr val="tx1"/>
                  </a:solidFill>
                  <a:latin typeface="Cambria" panose="02040503050406030204" pitchFamily="18" charset="0"/>
                  <a:ea typeface="Cambria" panose="02040503050406030204" pitchFamily="18" charset="0"/>
                </a:rPr>
                <a:t> dung </a:t>
              </a:r>
              <a:r>
                <a:rPr lang="en-US" sz="2800" b="1" dirty="0" err="1">
                  <a:solidFill>
                    <a:schemeClr val="tx1"/>
                  </a:solidFill>
                  <a:latin typeface="Cambria" panose="02040503050406030204" pitchFamily="18" charset="0"/>
                  <a:ea typeface="Cambria" panose="02040503050406030204" pitchFamily="18" charset="0"/>
                </a:rPr>
                <a:t>bài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tập</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đọc</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Thư</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thăm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bạn</a:t>
              </a:r>
              <a:endParaRPr lang="vi-VN" sz="2800" b="1" dirty="0">
                <a:solidFill>
                  <a:schemeClr val="tx1"/>
                </a:solidFill>
                <a:latin typeface="Cambria" panose="02040503050406030204" pitchFamily="18" charset="0"/>
                <a:ea typeface="Cambria" panose="02040503050406030204" pitchFamily="18" charset="0"/>
              </a:endParaRPr>
            </a:p>
          </p:txBody>
        </p:sp>
        <p:pic>
          <p:nvPicPr>
            <p:cNvPr id="13" name="Picture 2">
              <a:extLst>
                <a:ext uri="{FF2B5EF4-FFF2-40B4-BE49-F238E27FC236}">
                  <a16:creationId xmlns:a16="http://schemas.microsoft.com/office/drawing/2014/main" id="{137DA93C-52B9-4705-B3F3-60DE47D69C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2313" y="609842"/>
              <a:ext cx="1388013" cy="13627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96113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50"/>
                                      </p:iterate>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50"/>
                                      </p:iterate>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5" name="TextBox 4"/>
          <p:cNvSpPr txBox="1"/>
          <p:nvPr/>
        </p:nvSpPr>
        <p:spPr>
          <a:xfrm>
            <a:off x="1598612" y="1493996"/>
            <a:ext cx="9677400" cy="5232202"/>
          </a:xfrm>
          <a:prstGeom prst="rect">
            <a:avLst/>
          </a:prstGeom>
          <a:noFill/>
        </p:spPr>
        <p:txBody>
          <a:bodyPr wrap="square" rtlCol="0">
            <a:spAutoFit/>
          </a:bodyPr>
          <a:lstStyle/>
          <a:p>
            <a:pPr>
              <a:spcBef>
                <a:spcPts val="600"/>
              </a:spcBef>
              <a:spcAft>
                <a:spcPts val="600"/>
              </a:spcAft>
            </a:pPr>
            <a:r>
              <a:rPr lang="vi-VN" sz="3600" dirty="0">
                <a:latin typeface="Sitka Text" panose="02000505000000020004" pitchFamily="2" charset="0"/>
              </a:rPr>
              <a:t>Mình hiểu </a:t>
            </a:r>
            <a:r>
              <a:rPr lang="en-US" sz="3600" dirty="0">
                <a:latin typeface="Sitka Text" panose="02000505000000020004" pitchFamily="2" charset="0"/>
              </a:rPr>
              <a:t>/</a:t>
            </a:r>
            <a:r>
              <a:rPr lang="vi-VN" sz="3600" dirty="0">
                <a:latin typeface="Sitka Text" panose="02000505000000020004" pitchFamily="2" charset="0"/>
              </a:rPr>
              <a:t>Hồng </a:t>
            </a:r>
            <a:r>
              <a:rPr lang="vi-VN" sz="3600" dirty="0">
                <a:solidFill>
                  <a:srgbClr val="FF0000"/>
                </a:solidFill>
                <a:latin typeface="Sitka Text" panose="02000505000000020004" pitchFamily="2" charset="0"/>
              </a:rPr>
              <a:t>đau đớn </a:t>
            </a:r>
            <a:r>
              <a:rPr lang="vi-VN" sz="3600" dirty="0">
                <a:latin typeface="Sitka Text" panose="02000505000000020004" pitchFamily="2" charset="0"/>
              </a:rPr>
              <a:t>và </a:t>
            </a:r>
            <a:r>
              <a:rPr lang="vi-VN" sz="3600" dirty="0">
                <a:solidFill>
                  <a:srgbClr val="FF0000"/>
                </a:solidFill>
                <a:latin typeface="Sitka Text" panose="02000505000000020004" pitchFamily="2" charset="0"/>
              </a:rPr>
              <a:t>thiệt thòi </a:t>
            </a:r>
            <a:r>
              <a:rPr lang="en-US" sz="3600" dirty="0" err="1">
                <a:solidFill>
                  <a:schemeClr val="accent6">
                    <a:lumMod val="50000"/>
                  </a:schemeClr>
                </a:solidFill>
                <a:latin typeface="Sitka Text" panose="02000505000000020004" pitchFamily="2" charset="0"/>
              </a:rPr>
              <a:t>như</a:t>
            </a:r>
            <a:r>
              <a:rPr lang="en-US" sz="3600" dirty="0">
                <a:solidFill>
                  <a:schemeClr val="accent6">
                    <a:lumMod val="50000"/>
                  </a:schemeClr>
                </a:solidFill>
                <a:latin typeface="Sitka Text" panose="02000505000000020004" pitchFamily="2" charset="0"/>
              </a:rPr>
              <a:t> </a:t>
            </a:r>
            <a:r>
              <a:rPr lang="vi-VN" sz="3600" dirty="0">
                <a:latin typeface="Sitka Text" panose="02000505000000020004" pitchFamily="2" charset="0"/>
              </a:rPr>
              <a:t>thế nào khi ba Hồng đã ra đi </a:t>
            </a:r>
            <a:r>
              <a:rPr lang="vi-VN" sz="3600" dirty="0">
                <a:solidFill>
                  <a:srgbClr val="FF0000"/>
                </a:solidFill>
                <a:latin typeface="Sitka Text" panose="02000505000000020004" pitchFamily="2" charset="0"/>
              </a:rPr>
              <a:t>mãi mãi. </a:t>
            </a:r>
            <a:r>
              <a:rPr lang="vi-VN" sz="3600" dirty="0">
                <a:latin typeface="Sitka Text" panose="02000505000000020004" pitchFamily="2" charset="0"/>
              </a:rPr>
              <a:t>Nhưng chắc là Hồng cũng </a:t>
            </a:r>
            <a:r>
              <a:rPr lang="vi-VN" sz="3600" dirty="0">
                <a:solidFill>
                  <a:srgbClr val="FF0000"/>
                </a:solidFill>
                <a:latin typeface="Sitka Text" panose="02000505000000020004" pitchFamily="2" charset="0"/>
              </a:rPr>
              <a:t>tự hào</a:t>
            </a:r>
            <a:r>
              <a:rPr lang="en-US" sz="3600" dirty="0">
                <a:latin typeface="Sitka Text" panose="02000505000000020004" pitchFamily="2" charset="0"/>
              </a:rPr>
              <a:t>/</a:t>
            </a:r>
            <a:r>
              <a:rPr lang="vi-VN" sz="3600" dirty="0">
                <a:latin typeface="Sitka Text" panose="02000505000000020004" pitchFamily="2" charset="0"/>
              </a:rPr>
              <a:t> về tấm gương dũng cảm của ba</a:t>
            </a:r>
            <a:r>
              <a:rPr lang="en-US" sz="3600" dirty="0">
                <a:latin typeface="Sitka Text" panose="02000505000000020004" pitchFamily="2" charset="0"/>
              </a:rPr>
              <a:t>/</a:t>
            </a:r>
            <a:r>
              <a:rPr lang="vi-VN" sz="3600" dirty="0">
                <a:latin typeface="Sitka Text" panose="02000505000000020004" pitchFamily="2" charset="0"/>
              </a:rPr>
              <a:t> </a:t>
            </a:r>
            <a:r>
              <a:rPr lang="vi-VN" sz="3600" dirty="0">
                <a:solidFill>
                  <a:srgbClr val="FF0000"/>
                </a:solidFill>
                <a:latin typeface="Sitka Text" panose="02000505000000020004" pitchFamily="2" charset="0"/>
              </a:rPr>
              <a:t>xả thân </a:t>
            </a:r>
            <a:r>
              <a:rPr lang="vi-VN" sz="3600" dirty="0">
                <a:latin typeface="Sitka Text" panose="02000505000000020004" pitchFamily="2" charset="0"/>
              </a:rPr>
              <a:t>cứu người giữa dòng nước lũ. Mình tin rằng theo gương ba, Hồng sẽ vượt qua nỗi đau này. Bên cạnh Hồng còn có má, có cô bác</a:t>
            </a:r>
            <a:r>
              <a:rPr lang="en-US" sz="3600" dirty="0">
                <a:latin typeface="Sitka Text" panose="02000505000000020004" pitchFamily="2" charset="0"/>
              </a:rPr>
              <a:t>/</a:t>
            </a:r>
            <a:r>
              <a:rPr lang="vi-VN" sz="3600" dirty="0">
                <a:latin typeface="Sitka Text" panose="02000505000000020004" pitchFamily="2" charset="0"/>
              </a:rPr>
              <a:t> và có cả những người bạn mới như mình. </a:t>
            </a:r>
          </a:p>
          <a:p>
            <a:pPr>
              <a:spcBef>
                <a:spcPts val="600"/>
              </a:spcBef>
              <a:spcAft>
                <a:spcPts val="600"/>
              </a:spcAft>
            </a:pPr>
            <a:r>
              <a:rPr lang="vi-VN" sz="3600" dirty="0">
                <a:latin typeface="Sitka Text" panose="02000505000000020004" pitchFamily="2" charset="0"/>
              </a:rPr>
              <a:t>	</a:t>
            </a:r>
            <a:endParaRPr lang="vi-VN" sz="3600" i="1" dirty="0">
              <a:latin typeface="Sitka Text" panose="02000505000000020004" pitchFamily="2" charset="0"/>
            </a:endParaRPr>
          </a:p>
        </p:txBody>
      </p:sp>
      <p:sp>
        <p:nvSpPr>
          <p:cNvPr id="6" name="TextBox 5"/>
          <p:cNvSpPr txBox="1"/>
          <p:nvPr/>
        </p:nvSpPr>
        <p:spPr>
          <a:xfrm>
            <a:off x="3911599" y="657645"/>
            <a:ext cx="5840413" cy="707886"/>
          </a:xfrm>
          <a:prstGeom prst="rect">
            <a:avLst/>
          </a:prstGeom>
          <a:noFill/>
        </p:spPr>
        <p:txBody>
          <a:bodyPr wrap="square" rtlCol="0">
            <a:spAutoFit/>
          </a:bodyPr>
          <a:lstStyle/>
          <a:p>
            <a:pPr algn="ctr"/>
            <a:r>
              <a:rPr lang="en-US" sz="4000" b="1" dirty="0" err="1">
                <a:solidFill>
                  <a:srgbClr val="FF0000"/>
                </a:solidFill>
                <a:latin typeface="VL Deepika" panose="02000507000000020004" pitchFamily="50" charset="0"/>
              </a:rPr>
              <a:t>Luyện</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dọc</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diễn</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cảm</a:t>
            </a:r>
            <a:endParaRPr lang="en-US" sz="4000" b="1" dirty="0">
              <a:solidFill>
                <a:srgbClr val="FF0000"/>
              </a:solidFill>
              <a:latin typeface="VL Deepika" panose="02000507000000020004"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iterate type="lt">
                                    <p:tmPct val="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990600"/>
            <a:ext cx="5074049" cy="907400"/>
          </a:xfrm>
        </p:spPr>
        <p:txBody>
          <a:bodyPr/>
          <a:lstStyle/>
          <a:p>
            <a:r>
              <a:rPr lang="en-US" sz="6000" dirty="0" err="1"/>
              <a:t>Vận</a:t>
            </a:r>
            <a:r>
              <a:rPr lang="en-US" sz="6000" dirty="0"/>
              <a:t> </a:t>
            </a:r>
            <a:r>
              <a:rPr lang="en-US" sz="6000" dirty="0" err="1"/>
              <a:t>dụng</a:t>
            </a:r>
            <a:endParaRPr lang="en-US" sz="6000" dirty="0"/>
          </a:p>
        </p:txBody>
      </p:sp>
      <p:sp>
        <p:nvSpPr>
          <p:cNvPr id="2" name="Rectangle 1"/>
          <p:cNvSpPr/>
          <p:nvPr/>
        </p:nvSpPr>
        <p:spPr>
          <a:xfrm>
            <a:off x="3048000" y="2705725"/>
            <a:ext cx="6092825" cy="1446550"/>
          </a:xfrm>
          <a:prstGeom prst="rect">
            <a:avLst/>
          </a:prstGeom>
        </p:spPr>
        <p:txBody>
          <a:bodyPr>
            <a:spAutoFit/>
          </a:bodyPr>
          <a:lstStyle/>
          <a:p>
            <a:pPr lvl="0" algn="ctr"/>
            <a:r>
              <a:rPr lang="en-US" sz="4400" b="1" dirty="0">
                <a:solidFill>
                  <a:srgbClr val="595959"/>
                </a:solidFill>
                <a:latin typeface="Cambria" panose="02040503050406030204" pitchFamily="18" charset="0"/>
                <a:ea typeface="Cambria" panose="02040503050406030204" pitchFamily="18" charset="0"/>
                <a:cs typeface="+mn-cs"/>
              </a:rPr>
              <a:t>Qua </a:t>
            </a:r>
            <a:r>
              <a:rPr lang="en-US" sz="4400" b="1" dirty="0" err="1">
                <a:solidFill>
                  <a:srgbClr val="595959"/>
                </a:solidFill>
                <a:latin typeface="Cambria" panose="02040503050406030204" pitchFamily="18" charset="0"/>
                <a:ea typeface="Cambria" panose="02040503050406030204" pitchFamily="18" charset="0"/>
                <a:cs typeface="+mn-cs"/>
              </a:rPr>
              <a:t>câu</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chuyện</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trên</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em</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học</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được</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điều</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gì</a:t>
            </a:r>
            <a:r>
              <a:rPr lang="en-US" sz="4400" b="1" dirty="0">
                <a:solidFill>
                  <a:srgbClr val="595959"/>
                </a:solidFill>
                <a:latin typeface="Cambria" panose="02040503050406030204" pitchFamily="18" charset="0"/>
                <a:ea typeface="Cambria" panose="02040503050406030204" pitchFamily="18" charset="0"/>
                <a:cs typeface="+mn-cs"/>
              </a:rPr>
              <a:t>?</a:t>
            </a:r>
            <a:endParaRPr lang="vi-VN" sz="4400" b="1" dirty="0">
              <a:solidFill>
                <a:srgbClr val="595959"/>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242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71000"/>
          </a:schemeClr>
        </a:solidFill>
        <a:effectLst/>
      </p:bgPr>
    </p:bg>
    <p:spTree>
      <p:nvGrpSpPr>
        <p:cNvPr id="1" name="Shape 186"/>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grpSp>
        <p:nvGrpSpPr>
          <p:cNvPr id="7" name="Group 6"/>
          <p:cNvGrpSpPr/>
          <p:nvPr/>
        </p:nvGrpSpPr>
        <p:grpSpPr>
          <a:xfrm>
            <a:off x="1820314" y="786952"/>
            <a:ext cx="9195829" cy="6332233"/>
            <a:chOff x="1238490" y="428149"/>
            <a:chExt cx="9195829" cy="6634993"/>
          </a:xfrm>
        </p:grpSpPr>
        <p:sp>
          <p:nvSpPr>
            <p:cNvPr id="8" name="chenying0907 66"/>
            <p:cNvSpPr/>
            <p:nvPr/>
          </p:nvSpPr>
          <p:spPr>
            <a:xfrm>
              <a:off x="1238490" y="428149"/>
              <a:ext cx="9195829" cy="5579112"/>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68"/>
            <p:cNvSpPr/>
            <p:nvPr/>
          </p:nvSpPr>
          <p:spPr>
            <a:xfrm>
              <a:off x="5742269" y="6007261"/>
              <a:ext cx="45720" cy="46465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69"/>
            <p:cNvSpPr/>
            <p:nvPr/>
          </p:nvSpPr>
          <p:spPr>
            <a:xfrm>
              <a:off x="5439857" y="6471920"/>
              <a:ext cx="604824" cy="591222"/>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pic>
        <p:nvPicPr>
          <p:cNvPr id="11" name="Picture 2" descr="Soạn bài – Tập đọc: Thư thăm bạn - SGK Tiếng Việt lớp 4 Tập 1">
            <a:extLst>
              <a:ext uri="{FF2B5EF4-FFF2-40B4-BE49-F238E27FC236}">
                <a16:creationId xmlns:a16="http://schemas.microsoft.com/office/drawing/2014/main" id="{12FC54C9-2530-4D98-9004-9FA287871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201" y="780530"/>
            <a:ext cx="8891704" cy="5208264"/>
          </a:xfrm>
          <a:prstGeom prst="rect">
            <a:avLst/>
          </a:prstGeom>
          <a:noFill/>
          <a:extLst>
            <a:ext uri="{909E8E84-426E-40DD-AFC4-6F175D3DCCD1}">
              <a14:hiddenFill xmlns:a14="http://schemas.microsoft.com/office/drawing/2010/main">
                <a:solidFill>
                  <a:srgbClr val="FFFFFF"/>
                </a:solidFill>
              </a14:hiddenFill>
            </a:ext>
          </a:extLst>
        </p:spPr>
      </p:pic>
      <p:sp>
        <p:nvSpPr>
          <p:cNvPr id="12" name="chenying0907 67"/>
          <p:cNvSpPr/>
          <p:nvPr/>
        </p:nvSpPr>
        <p:spPr>
          <a:xfrm rot="10800000">
            <a:off x="1405380" y="132028"/>
            <a:ext cx="10007332" cy="648501"/>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4" name="Freeform 13"/>
          <p:cNvSpPr/>
          <p:nvPr/>
        </p:nvSpPr>
        <p:spPr>
          <a:xfrm>
            <a:off x="122341" y="-457200"/>
            <a:ext cx="12066484" cy="7974747"/>
          </a:xfrm>
          <a:custGeom>
            <a:avLst/>
            <a:gdLst>
              <a:gd name="connsiteX0" fmla="*/ 386261 w 11585623"/>
              <a:gd name="connsiteY0" fmla="*/ 176773 h 6526947"/>
              <a:gd name="connsiteX1" fmla="*/ 1676581 w 11585623"/>
              <a:gd name="connsiteY1" fmla="*/ 237733 h 6526947"/>
              <a:gd name="connsiteX2" fmla="*/ 2702741 w 11585623"/>
              <a:gd name="connsiteY2" fmla="*/ 44693 h 6526947"/>
              <a:gd name="connsiteX3" fmla="*/ 5293541 w 11585623"/>
              <a:gd name="connsiteY3" fmla="*/ 440933 h 6526947"/>
              <a:gd name="connsiteX4" fmla="*/ 7061381 w 11585623"/>
              <a:gd name="connsiteY4" fmla="*/ 54853 h 6526947"/>
              <a:gd name="connsiteX5" fmla="*/ 8270421 w 11585623"/>
              <a:gd name="connsiteY5" fmla="*/ 329173 h 6526947"/>
              <a:gd name="connsiteX6" fmla="*/ 9499781 w 11585623"/>
              <a:gd name="connsiteY6" fmla="*/ 4053 h 6526947"/>
              <a:gd name="connsiteX7" fmla="*/ 9906181 w 11585623"/>
              <a:gd name="connsiteY7" fmla="*/ 146293 h 6526947"/>
              <a:gd name="connsiteX8" fmla="*/ 10972981 w 11585623"/>
              <a:gd name="connsiteY8" fmla="*/ 136133 h 6526947"/>
              <a:gd name="connsiteX9" fmla="*/ 11369221 w 11585623"/>
              <a:gd name="connsiteY9" fmla="*/ 979413 h 6526947"/>
              <a:gd name="connsiteX10" fmla="*/ 11298101 w 11585623"/>
              <a:gd name="connsiteY10" fmla="*/ 1863333 h 6526947"/>
              <a:gd name="connsiteX11" fmla="*/ 11501301 w 11585623"/>
              <a:gd name="connsiteY11" fmla="*/ 2554213 h 6526947"/>
              <a:gd name="connsiteX12" fmla="*/ 11277781 w 11585623"/>
              <a:gd name="connsiteY12" fmla="*/ 3173973 h 6526947"/>
              <a:gd name="connsiteX13" fmla="*/ 11582581 w 11585623"/>
              <a:gd name="connsiteY13" fmla="*/ 3925813 h 6526947"/>
              <a:gd name="connsiteX14" fmla="*/ 11440341 w 11585623"/>
              <a:gd name="connsiteY14" fmla="*/ 5043413 h 6526947"/>
              <a:gd name="connsiteX15" fmla="*/ 11541941 w 11585623"/>
              <a:gd name="connsiteY15" fmla="*/ 5673333 h 6526947"/>
              <a:gd name="connsiteX16" fmla="*/ 10881541 w 11585623"/>
              <a:gd name="connsiteY16" fmla="*/ 6364213 h 6526947"/>
              <a:gd name="connsiteX17" fmla="*/ 8707301 w 11585623"/>
              <a:gd name="connsiteY17" fmla="*/ 6049253 h 6526947"/>
              <a:gd name="connsiteX18" fmla="*/ 7518581 w 11585623"/>
              <a:gd name="connsiteY18" fmla="*/ 6364213 h 6526947"/>
              <a:gd name="connsiteX19" fmla="*/ 5059861 w 11585623"/>
              <a:gd name="connsiteY19" fmla="*/ 6313413 h 6526947"/>
              <a:gd name="connsiteX20" fmla="*/ 4409621 w 11585623"/>
              <a:gd name="connsiteY20" fmla="*/ 6526773 h 6526947"/>
              <a:gd name="connsiteX21" fmla="*/ 3159941 w 11585623"/>
              <a:gd name="connsiteY21" fmla="*/ 6272773 h 6526947"/>
              <a:gd name="connsiteX22" fmla="*/ 1707061 w 11585623"/>
              <a:gd name="connsiteY22" fmla="*/ 6394693 h 6526947"/>
              <a:gd name="connsiteX23" fmla="*/ 558981 w 11585623"/>
              <a:gd name="connsiteY23" fmla="*/ 6171173 h 6526947"/>
              <a:gd name="connsiteX24" fmla="*/ 619941 w 11585623"/>
              <a:gd name="connsiteY24" fmla="*/ 5541253 h 6526947"/>
              <a:gd name="connsiteX25" fmla="*/ 30661 w 11585623"/>
              <a:gd name="connsiteY25" fmla="*/ 4992613 h 6526947"/>
              <a:gd name="connsiteX26" fmla="*/ 304981 w 11585623"/>
              <a:gd name="connsiteY26" fmla="*/ 4220453 h 6526947"/>
              <a:gd name="connsiteX27" fmla="*/ 181 w 11585623"/>
              <a:gd name="connsiteY27" fmla="*/ 2330693 h 6526947"/>
              <a:gd name="connsiteX28" fmla="*/ 264341 w 11585623"/>
              <a:gd name="connsiteY28" fmla="*/ 816853 h 6526947"/>
              <a:gd name="connsiteX29" fmla="*/ 518341 w 11585623"/>
              <a:gd name="connsiteY29" fmla="*/ 197093 h 6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5623" h="6526947">
                <a:moveTo>
                  <a:pt x="386261" y="176773"/>
                </a:moveTo>
                <a:cubicBezTo>
                  <a:pt x="838381" y="218259"/>
                  <a:pt x="1290501" y="259746"/>
                  <a:pt x="1676581" y="237733"/>
                </a:cubicBezTo>
                <a:cubicBezTo>
                  <a:pt x="2062661" y="215720"/>
                  <a:pt x="2099914" y="10826"/>
                  <a:pt x="2702741" y="44693"/>
                </a:cubicBezTo>
                <a:cubicBezTo>
                  <a:pt x="3305568" y="78560"/>
                  <a:pt x="4567101" y="439240"/>
                  <a:pt x="5293541" y="440933"/>
                </a:cubicBezTo>
                <a:cubicBezTo>
                  <a:pt x="6019981" y="442626"/>
                  <a:pt x="6565234" y="73480"/>
                  <a:pt x="7061381" y="54853"/>
                </a:cubicBezTo>
                <a:cubicBezTo>
                  <a:pt x="7557528" y="36226"/>
                  <a:pt x="7864021" y="337640"/>
                  <a:pt x="8270421" y="329173"/>
                </a:cubicBezTo>
                <a:cubicBezTo>
                  <a:pt x="8676821" y="320706"/>
                  <a:pt x="9227154" y="34533"/>
                  <a:pt x="9499781" y="4053"/>
                </a:cubicBezTo>
                <a:cubicBezTo>
                  <a:pt x="9772408" y="-26427"/>
                  <a:pt x="9660648" y="124280"/>
                  <a:pt x="9906181" y="146293"/>
                </a:cubicBezTo>
                <a:cubicBezTo>
                  <a:pt x="10151714" y="168306"/>
                  <a:pt x="10729141" y="-2720"/>
                  <a:pt x="10972981" y="136133"/>
                </a:cubicBezTo>
                <a:cubicBezTo>
                  <a:pt x="11216821" y="274986"/>
                  <a:pt x="11315034" y="691546"/>
                  <a:pt x="11369221" y="979413"/>
                </a:cubicBezTo>
                <a:cubicBezTo>
                  <a:pt x="11423408" y="1267280"/>
                  <a:pt x="11276088" y="1600866"/>
                  <a:pt x="11298101" y="1863333"/>
                </a:cubicBezTo>
                <a:cubicBezTo>
                  <a:pt x="11320114" y="2125800"/>
                  <a:pt x="11504688" y="2335773"/>
                  <a:pt x="11501301" y="2554213"/>
                </a:cubicBezTo>
                <a:cubicBezTo>
                  <a:pt x="11497914" y="2772653"/>
                  <a:pt x="11264234" y="2945373"/>
                  <a:pt x="11277781" y="3173973"/>
                </a:cubicBezTo>
                <a:cubicBezTo>
                  <a:pt x="11291328" y="3402573"/>
                  <a:pt x="11555488" y="3614240"/>
                  <a:pt x="11582581" y="3925813"/>
                </a:cubicBezTo>
                <a:cubicBezTo>
                  <a:pt x="11609674" y="4237386"/>
                  <a:pt x="11447114" y="4752160"/>
                  <a:pt x="11440341" y="5043413"/>
                </a:cubicBezTo>
                <a:cubicBezTo>
                  <a:pt x="11433568" y="5334666"/>
                  <a:pt x="11635074" y="5453200"/>
                  <a:pt x="11541941" y="5673333"/>
                </a:cubicBezTo>
                <a:cubicBezTo>
                  <a:pt x="11448808" y="5893466"/>
                  <a:pt x="11353981" y="6301560"/>
                  <a:pt x="10881541" y="6364213"/>
                </a:cubicBezTo>
                <a:cubicBezTo>
                  <a:pt x="10409101" y="6426866"/>
                  <a:pt x="9267794" y="6049253"/>
                  <a:pt x="8707301" y="6049253"/>
                </a:cubicBezTo>
                <a:cubicBezTo>
                  <a:pt x="8146808" y="6049253"/>
                  <a:pt x="8126488" y="6320186"/>
                  <a:pt x="7518581" y="6364213"/>
                </a:cubicBezTo>
                <a:cubicBezTo>
                  <a:pt x="6910674" y="6408240"/>
                  <a:pt x="5578021" y="6286320"/>
                  <a:pt x="5059861" y="6313413"/>
                </a:cubicBezTo>
                <a:cubicBezTo>
                  <a:pt x="4541701" y="6340506"/>
                  <a:pt x="4726274" y="6533546"/>
                  <a:pt x="4409621" y="6526773"/>
                </a:cubicBezTo>
                <a:cubicBezTo>
                  <a:pt x="4092968" y="6520000"/>
                  <a:pt x="3610368" y="6294786"/>
                  <a:pt x="3159941" y="6272773"/>
                </a:cubicBezTo>
                <a:cubicBezTo>
                  <a:pt x="2709514" y="6250760"/>
                  <a:pt x="2140554" y="6411626"/>
                  <a:pt x="1707061" y="6394693"/>
                </a:cubicBezTo>
                <a:cubicBezTo>
                  <a:pt x="1273568" y="6377760"/>
                  <a:pt x="740168" y="6313413"/>
                  <a:pt x="558981" y="6171173"/>
                </a:cubicBezTo>
                <a:cubicBezTo>
                  <a:pt x="377794" y="6028933"/>
                  <a:pt x="707994" y="5737680"/>
                  <a:pt x="619941" y="5541253"/>
                </a:cubicBezTo>
                <a:cubicBezTo>
                  <a:pt x="531888" y="5344826"/>
                  <a:pt x="83154" y="5212746"/>
                  <a:pt x="30661" y="4992613"/>
                </a:cubicBezTo>
                <a:cubicBezTo>
                  <a:pt x="-21832" y="4772480"/>
                  <a:pt x="310061" y="4664106"/>
                  <a:pt x="304981" y="4220453"/>
                </a:cubicBezTo>
                <a:cubicBezTo>
                  <a:pt x="299901" y="3776800"/>
                  <a:pt x="6954" y="2897960"/>
                  <a:pt x="181" y="2330693"/>
                </a:cubicBezTo>
                <a:cubicBezTo>
                  <a:pt x="-6592" y="1763426"/>
                  <a:pt x="177981" y="1172453"/>
                  <a:pt x="264341" y="816853"/>
                </a:cubicBezTo>
                <a:cubicBezTo>
                  <a:pt x="350701" y="461253"/>
                  <a:pt x="434521" y="329173"/>
                  <a:pt x="518341" y="197093"/>
                </a:cubicBezTo>
              </a:path>
            </a:pathLst>
          </a:cu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3992" y="685800"/>
            <a:ext cx="10942320" cy="6063198"/>
          </a:xfrm>
          <a:prstGeom prst="rect">
            <a:avLst/>
          </a:prstGeom>
          <a:noFill/>
        </p:spPr>
        <p:txBody>
          <a:bodyPr wrap="square" rtlCol="0">
            <a:spAutoFit/>
          </a:bodyPr>
          <a:lstStyle/>
          <a:p>
            <a:pPr algn="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Hòa</a:t>
            </a:r>
            <a:r>
              <a:rPr lang="en-US" dirty="0">
                <a:latin typeface="VL FairwaterScriptLight" panose="02000507000000020003" pitchFamily="50" charset="0"/>
              </a:rPr>
              <a:t> </a:t>
            </a:r>
            <a:r>
              <a:rPr lang="en-US" dirty="0" err="1">
                <a:latin typeface="VL FairwaterScriptLight" panose="02000507000000020003" pitchFamily="50" charset="0"/>
              </a:rPr>
              <a:t>Bình</a:t>
            </a:r>
            <a:r>
              <a:rPr lang="en-US" dirty="0">
                <a:latin typeface="VL FairwaterScriptLight" panose="02000507000000020003" pitchFamily="50" charset="0"/>
              </a:rPr>
              <a:t> , </a:t>
            </a:r>
            <a:r>
              <a:rPr lang="en-US" dirty="0" err="1">
                <a:latin typeface="VL FairwaterScriptLight" panose="02000507000000020003" pitchFamily="50" charset="0"/>
              </a:rPr>
              <a:t>ngày</a:t>
            </a:r>
            <a:r>
              <a:rPr lang="en-US" dirty="0">
                <a:latin typeface="VL FairwaterScriptLight" panose="02000507000000020003" pitchFamily="50" charset="0"/>
              </a:rPr>
              <a:t> 5 </a:t>
            </a:r>
            <a:r>
              <a:rPr lang="en-US" dirty="0" err="1">
                <a:latin typeface="VL FairwaterScriptLight" panose="02000507000000020003" pitchFamily="50" charset="0"/>
              </a:rPr>
              <a:t>tháng</a:t>
            </a:r>
            <a:r>
              <a:rPr lang="en-US" dirty="0">
                <a:latin typeface="VL FairwaterScriptLight" panose="02000507000000020003" pitchFamily="50" charset="0"/>
              </a:rPr>
              <a:t> 8 </a:t>
            </a:r>
            <a:r>
              <a:rPr lang="en-US" dirty="0" err="1">
                <a:latin typeface="VL FairwaterScriptLight" panose="02000507000000020003" pitchFamily="50" charset="0"/>
              </a:rPr>
              <a:t>năm</a:t>
            </a:r>
            <a:r>
              <a:rPr lang="en-US" dirty="0">
                <a:latin typeface="VL FairwaterScriptLight" panose="02000507000000020003" pitchFamily="50" charset="0"/>
              </a:rPr>
              <a:t> 2000 </a:t>
            </a:r>
          </a:p>
          <a:p>
            <a:pP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r>
              <a:rPr lang="en-US" dirty="0" err="1">
                <a:latin typeface="VL FairwaterScriptLight" panose="02000507000000020003" pitchFamily="50" charset="0"/>
              </a:rPr>
              <a:t>thân</a:t>
            </a:r>
            <a:r>
              <a:rPr lang="en-US" dirty="0">
                <a:latin typeface="VL FairwaterScriptLight" panose="02000507000000020003" pitchFamily="50" charset="0"/>
              </a:rPr>
              <a:t> </a:t>
            </a:r>
            <a:r>
              <a:rPr lang="en-US" dirty="0" err="1">
                <a:latin typeface="VL FairwaterScriptLight" panose="02000507000000020003" pitchFamily="50" charset="0"/>
              </a:rPr>
              <a:t>mến</a:t>
            </a:r>
            <a:r>
              <a:rPr lang="en-US" dirty="0">
                <a:latin typeface="VL FairwaterScriptLight" panose="02000507000000020003" pitchFamily="50" charset="0"/>
              </a:rPr>
              <a:t>,                                                                        </a:t>
            </a:r>
          </a:p>
          <a:p>
            <a:pPr algn="just">
              <a:spcBef>
                <a:spcPts val="600"/>
              </a:spcBef>
              <a:spcAft>
                <a:spcPts val="600"/>
              </a:spcAft>
            </a:pPr>
            <a:r>
              <a:rPr lang="vi-VN" dirty="0">
                <a:latin typeface="VL FairwaterScriptLight" panose="02000507000000020003" pitchFamily="50" charset="0"/>
              </a:rPr>
              <a:t> 	Mình là Quách Tuấn Lương , học sinh lớp 4B Trường Tiểu học Cù Chính Lan , thị xã Hòa Bình. Hôm nay, đọc báo Thiếu niên Tiền phong, mình rất xúc động được biết ba của Hồng đã hi sinh trong trận lũ lụt vừa rồi. Mình gửi bức thư này chia buồn với bạn.</a:t>
            </a:r>
          </a:p>
          <a:p>
            <a:pPr algn="just">
              <a:spcBef>
                <a:spcPts val="600"/>
              </a:spcBef>
              <a:spcAft>
                <a:spcPts val="600"/>
              </a:spcAft>
            </a:pPr>
            <a:r>
              <a:rPr lang="vi-VN" dirty="0">
                <a:latin typeface="VL FairwaterScriptLight" panose="02000507000000020003" pitchFamily="50" charset="0"/>
              </a:rPr>
              <a:t> 	Hồng ơi!</a:t>
            </a:r>
          </a:p>
          <a:p>
            <a:pPr algn="just">
              <a:spcBef>
                <a:spcPts val="600"/>
              </a:spcBef>
              <a:spcAft>
                <a:spcPts val="600"/>
              </a:spcAft>
            </a:pPr>
            <a:r>
              <a:rPr lang="vi-VN" dirty="0">
                <a:latin typeface="VL FairwaterScriptLight" panose="02000507000000020003" pitchFamily="50" charset="0"/>
              </a:rPr>
              <a:t> 	Mình hiểu Hồng đau đớn và thiệt thòi</a:t>
            </a:r>
            <a:r>
              <a:rPr lang="en-US" dirty="0">
                <a:latin typeface="VL FairwaterScriptLight" panose="02000507000000020003" pitchFamily="50" charset="0"/>
              </a:rPr>
              <a:t> </a:t>
            </a:r>
            <a:r>
              <a:rPr lang="en-US" dirty="0" err="1">
                <a:latin typeface="VL FairwaterScriptLight" panose="02000507000000020003" pitchFamily="50" charset="0"/>
              </a:rPr>
              <a:t>như</a:t>
            </a:r>
            <a:r>
              <a:rPr lang="vi-VN" dirty="0">
                <a:latin typeface="VL FairwaterScriptLight" panose="02000507000000020003" pitchFamily="50" charset="0"/>
              </a:rPr>
              <a:t>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 </a:t>
            </a:r>
          </a:p>
          <a:p>
            <a:pPr algn="just">
              <a:spcBef>
                <a:spcPts val="600"/>
              </a:spcBef>
              <a:spcAft>
                <a:spcPts val="600"/>
              </a:spcAft>
            </a:pPr>
            <a:r>
              <a:rPr lang="vi-VN" dirty="0">
                <a:latin typeface="VL FairwaterScriptLight" panose="02000507000000020003" pitchFamily="50" charset="0"/>
              </a:rPr>
              <a:t>	Mấy ngày nay, ở địa phương mình và khắp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algn="just">
              <a:spcBef>
                <a:spcPts val="600"/>
              </a:spcBef>
              <a:spcAft>
                <a:spcPts val="600"/>
              </a:spcAft>
            </a:pPr>
            <a:r>
              <a:rPr lang="vi-VN" dirty="0">
                <a:latin typeface="VL FairwaterScriptLight" panose="02000507000000020003" pitchFamily="50" charset="0"/>
              </a:rPr>
              <a:t>	 Chúc Hồng khỏe. Mong nhận thư bạn</a:t>
            </a:r>
            <a:r>
              <a:rPr lang="en-US" dirty="0">
                <a:latin typeface="VL FairwaterScriptLight" panose="02000507000000020003" pitchFamily="50" charset="0"/>
              </a:rPr>
              <a:t>.</a:t>
            </a:r>
            <a:endParaRPr lang="vi-VN" dirty="0">
              <a:latin typeface="VL FairwaterScriptLight" panose="02000507000000020003" pitchFamily="50" charset="0"/>
            </a:endParaRPr>
          </a:p>
          <a:p>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mới</a:t>
            </a:r>
            <a:r>
              <a:rPr lang="en-US" dirty="0">
                <a:latin typeface="VL FairwaterScriptLight" panose="02000507000000020003" pitchFamily="50" charset="0"/>
              </a:rPr>
              <a:t> </a:t>
            </a:r>
            <a:r>
              <a:rPr lang="en-US" dirty="0" err="1">
                <a:latin typeface="VL FairwaterScriptLight" panose="02000507000000020003" pitchFamily="50" charset="0"/>
              </a:rPr>
              <a:t>của</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p>
          <a:p>
            <a:r>
              <a:rPr lang="vi-VN" dirty="0">
                <a:latin typeface="VL FairwaterScriptLight" panose="02000507000000020003" pitchFamily="50" charset="0"/>
              </a:rPr>
              <a:t>                                                                                        Quách Tuấn Lương</a:t>
            </a:r>
            <a:endParaRPr lang="vi-VN" i="1" dirty="0">
              <a:latin typeface="VL FairwaterScriptLight" panose="02000507000000020003" pitchFamily="50" charset="0"/>
            </a:endParaRPr>
          </a:p>
        </p:txBody>
      </p:sp>
      <p:sp>
        <p:nvSpPr>
          <p:cNvPr id="16" name="TextBox 15"/>
          <p:cNvSpPr txBox="1"/>
          <p:nvPr/>
        </p:nvSpPr>
        <p:spPr>
          <a:xfrm>
            <a:off x="3558989" y="97992"/>
            <a:ext cx="4233732" cy="707886"/>
          </a:xfrm>
          <a:prstGeom prst="rect">
            <a:avLst/>
          </a:prstGeom>
          <a:noFill/>
        </p:spPr>
        <p:txBody>
          <a:bodyPr wrap="square" rtlCol="0">
            <a:spAutoFit/>
          </a:bodyPr>
          <a:lstStyle/>
          <a:p>
            <a:pPr algn="ctr"/>
            <a:r>
              <a:rPr lang="en-US" sz="4000" b="1" dirty="0" err="1">
                <a:solidFill>
                  <a:srgbClr val="FF0000"/>
                </a:solidFill>
                <a:latin typeface="VL Deepika" panose="02000507000000020004" pitchFamily="50" charset="0"/>
              </a:rPr>
              <a:t>Thư</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thăm</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bạn</a:t>
            </a:r>
            <a:endParaRPr lang="en-US" sz="4000" b="1" dirty="0">
              <a:solidFill>
                <a:srgbClr val="FF0000"/>
              </a:solidFill>
              <a:latin typeface="VL Deepika" panose="02000507000000020004" pitchFamily="50" charset="0"/>
            </a:endParaRPr>
          </a:p>
        </p:txBody>
      </p:sp>
    </p:spTree>
    <p:extLst>
      <p:ext uri="{BB962C8B-B14F-4D97-AF65-F5344CB8AC3E}">
        <p14:creationId xmlns:p14="http://schemas.microsoft.com/office/powerpoint/2010/main" val="172240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19" name="文本框 5"/>
          <p:cNvSpPr txBox="1"/>
          <p:nvPr/>
        </p:nvSpPr>
        <p:spPr>
          <a:xfrm>
            <a:off x="6334279" y="789209"/>
            <a:ext cx="5644361" cy="630942"/>
          </a:xfrm>
          <a:custGeom>
            <a:avLst/>
            <a:gdLst>
              <a:gd name="connsiteX0" fmla="*/ 0 w 5644361"/>
              <a:gd name="connsiteY0" fmla="*/ 0 h 630942"/>
              <a:gd name="connsiteX1" fmla="*/ 457820 w 5644361"/>
              <a:gd name="connsiteY1" fmla="*/ 0 h 630942"/>
              <a:gd name="connsiteX2" fmla="*/ 1197859 w 5644361"/>
              <a:gd name="connsiteY2" fmla="*/ 0 h 630942"/>
              <a:gd name="connsiteX3" fmla="*/ 1655679 w 5644361"/>
              <a:gd name="connsiteY3" fmla="*/ 0 h 630942"/>
              <a:gd name="connsiteX4" fmla="*/ 2339274 w 5644361"/>
              <a:gd name="connsiteY4" fmla="*/ 0 h 630942"/>
              <a:gd name="connsiteX5" fmla="*/ 2966425 w 5644361"/>
              <a:gd name="connsiteY5" fmla="*/ 0 h 630942"/>
              <a:gd name="connsiteX6" fmla="*/ 3424246 w 5644361"/>
              <a:gd name="connsiteY6" fmla="*/ 0 h 630942"/>
              <a:gd name="connsiteX7" fmla="*/ 4051397 w 5644361"/>
              <a:gd name="connsiteY7" fmla="*/ 0 h 630942"/>
              <a:gd name="connsiteX8" fmla="*/ 4678548 w 5644361"/>
              <a:gd name="connsiteY8" fmla="*/ 0 h 630942"/>
              <a:gd name="connsiteX9" fmla="*/ 5644361 w 5644361"/>
              <a:gd name="connsiteY9" fmla="*/ 0 h 630942"/>
              <a:gd name="connsiteX10" fmla="*/ 5644361 w 5644361"/>
              <a:gd name="connsiteY10" fmla="*/ 630942 h 630942"/>
              <a:gd name="connsiteX11" fmla="*/ 5186541 w 5644361"/>
              <a:gd name="connsiteY11" fmla="*/ 630942 h 630942"/>
              <a:gd name="connsiteX12" fmla="*/ 4672277 w 5644361"/>
              <a:gd name="connsiteY12" fmla="*/ 630942 h 630942"/>
              <a:gd name="connsiteX13" fmla="*/ 4101569 w 5644361"/>
              <a:gd name="connsiteY13" fmla="*/ 630942 h 630942"/>
              <a:gd name="connsiteX14" fmla="*/ 3530861 w 5644361"/>
              <a:gd name="connsiteY14" fmla="*/ 630942 h 630942"/>
              <a:gd name="connsiteX15" fmla="*/ 2847267 w 5644361"/>
              <a:gd name="connsiteY15" fmla="*/ 630942 h 630942"/>
              <a:gd name="connsiteX16" fmla="*/ 2389446 w 5644361"/>
              <a:gd name="connsiteY16" fmla="*/ 630942 h 630942"/>
              <a:gd name="connsiteX17" fmla="*/ 1931626 w 5644361"/>
              <a:gd name="connsiteY17" fmla="*/ 630942 h 630942"/>
              <a:gd name="connsiteX18" fmla="*/ 1248031 w 5644361"/>
              <a:gd name="connsiteY18" fmla="*/ 630942 h 630942"/>
              <a:gd name="connsiteX19" fmla="*/ 0 w 5644361"/>
              <a:gd name="connsiteY19" fmla="*/ 630942 h 630942"/>
              <a:gd name="connsiteX20" fmla="*/ 0 w 5644361"/>
              <a:gd name="connsiteY20" fmla="*/ 0 h 6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4361" h="630942" fill="none" extrusionOk="0">
                <a:moveTo>
                  <a:pt x="0" y="0"/>
                </a:moveTo>
                <a:cubicBezTo>
                  <a:pt x="165716" y="-14014"/>
                  <a:pt x="277945" y="6230"/>
                  <a:pt x="457820" y="0"/>
                </a:cubicBezTo>
                <a:cubicBezTo>
                  <a:pt x="637695" y="-6230"/>
                  <a:pt x="997628" y="7493"/>
                  <a:pt x="1197859" y="0"/>
                </a:cubicBezTo>
                <a:cubicBezTo>
                  <a:pt x="1398090" y="-7493"/>
                  <a:pt x="1434945" y="-5730"/>
                  <a:pt x="1655679" y="0"/>
                </a:cubicBezTo>
                <a:cubicBezTo>
                  <a:pt x="1876413" y="5730"/>
                  <a:pt x="2153978" y="21756"/>
                  <a:pt x="2339274" y="0"/>
                </a:cubicBezTo>
                <a:cubicBezTo>
                  <a:pt x="2524570" y="-21756"/>
                  <a:pt x="2727156" y="5902"/>
                  <a:pt x="2966425" y="0"/>
                </a:cubicBezTo>
                <a:cubicBezTo>
                  <a:pt x="3205694" y="-5902"/>
                  <a:pt x="3319444" y="551"/>
                  <a:pt x="3424246" y="0"/>
                </a:cubicBezTo>
                <a:cubicBezTo>
                  <a:pt x="3529048" y="-551"/>
                  <a:pt x="3802526" y="3994"/>
                  <a:pt x="4051397" y="0"/>
                </a:cubicBezTo>
                <a:cubicBezTo>
                  <a:pt x="4300268" y="-3994"/>
                  <a:pt x="4455992" y="11665"/>
                  <a:pt x="4678548" y="0"/>
                </a:cubicBezTo>
                <a:cubicBezTo>
                  <a:pt x="4901104" y="-11665"/>
                  <a:pt x="5234824" y="-985"/>
                  <a:pt x="5644361" y="0"/>
                </a:cubicBezTo>
                <a:cubicBezTo>
                  <a:pt x="5659477" y="268592"/>
                  <a:pt x="5630210" y="334937"/>
                  <a:pt x="5644361" y="630942"/>
                </a:cubicBezTo>
                <a:cubicBezTo>
                  <a:pt x="5445919" y="612484"/>
                  <a:pt x="5312737" y="652155"/>
                  <a:pt x="5186541" y="630942"/>
                </a:cubicBezTo>
                <a:cubicBezTo>
                  <a:pt x="5060345" y="609729"/>
                  <a:pt x="4833408" y="606915"/>
                  <a:pt x="4672277" y="630942"/>
                </a:cubicBezTo>
                <a:cubicBezTo>
                  <a:pt x="4511146" y="654969"/>
                  <a:pt x="4286156" y="630229"/>
                  <a:pt x="4101569" y="630942"/>
                </a:cubicBezTo>
                <a:cubicBezTo>
                  <a:pt x="3916982" y="631655"/>
                  <a:pt x="3767044" y="634458"/>
                  <a:pt x="3530861" y="630942"/>
                </a:cubicBezTo>
                <a:cubicBezTo>
                  <a:pt x="3294678" y="627426"/>
                  <a:pt x="3138980" y="661265"/>
                  <a:pt x="2847267" y="630942"/>
                </a:cubicBezTo>
                <a:cubicBezTo>
                  <a:pt x="2555554" y="600619"/>
                  <a:pt x="2507211" y="648747"/>
                  <a:pt x="2389446" y="630942"/>
                </a:cubicBezTo>
                <a:cubicBezTo>
                  <a:pt x="2271681" y="613137"/>
                  <a:pt x="2079981" y="609467"/>
                  <a:pt x="1931626" y="630942"/>
                </a:cubicBezTo>
                <a:cubicBezTo>
                  <a:pt x="1783271" y="652417"/>
                  <a:pt x="1526746" y="664784"/>
                  <a:pt x="1248031" y="630942"/>
                </a:cubicBezTo>
                <a:cubicBezTo>
                  <a:pt x="969316" y="597100"/>
                  <a:pt x="615547" y="611086"/>
                  <a:pt x="0" y="630942"/>
                </a:cubicBezTo>
                <a:cubicBezTo>
                  <a:pt x="18393" y="325779"/>
                  <a:pt x="28677" y="169685"/>
                  <a:pt x="0" y="0"/>
                </a:cubicBezTo>
                <a:close/>
              </a:path>
              <a:path w="5644361" h="630942" stroke="0" extrusionOk="0">
                <a:moveTo>
                  <a:pt x="0" y="0"/>
                </a:moveTo>
                <a:cubicBezTo>
                  <a:pt x="168147" y="29539"/>
                  <a:pt x="430324" y="1130"/>
                  <a:pt x="740038" y="0"/>
                </a:cubicBezTo>
                <a:cubicBezTo>
                  <a:pt x="1049752" y="-1130"/>
                  <a:pt x="1171623" y="20620"/>
                  <a:pt x="1480077" y="0"/>
                </a:cubicBezTo>
                <a:cubicBezTo>
                  <a:pt x="1788531" y="-20620"/>
                  <a:pt x="1782649" y="-14131"/>
                  <a:pt x="1994341" y="0"/>
                </a:cubicBezTo>
                <a:cubicBezTo>
                  <a:pt x="2206033" y="14131"/>
                  <a:pt x="2268430" y="-19001"/>
                  <a:pt x="2508605" y="0"/>
                </a:cubicBezTo>
                <a:cubicBezTo>
                  <a:pt x="2748780" y="19001"/>
                  <a:pt x="2929681" y="8804"/>
                  <a:pt x="3079313" y="0"/>
                </a:cubicBezTo>
                <a:cubicBezTo>
                  <a:pt x="3228945" y="-8804"/>
                  <a:pt x="3431266" y="-13681"/>
                  <a:pt x="3537133" y="0"/>
                </a:cubicBezTo>
                <a:cubicBezTo>
                  <a:pt x="3643000" y="13681"/>
                  <a:pt x="3874211" y="2683"/>
                  <a:pt x="3994953" y="0"/>
                </a:cubicBezTo>
                <a:cubicBezTo>
                  <a:pt x="4115695" y="-2683"/>
                  <a:pt x="4412769" y="-23789"/>
                  <a:pt x="4565661" y="0"/>
                </a:cubicBezTo>
                <a:cubicBezTo>
                  <a:pt x="4718553" y="23789"/>
                  <a:pt x="4937364" y="22878"/>
                  <a:pt x="5079925" y="0"/>
                </a:cubicBezTo>
                <a:cubicBezTo>
                  <a:pt x="5222486" y="-22878"/>
                  <a:pt x="5450495" y="6253"/>
                  <a:pt x="5644361" y="0"/>
                </a:cubicBezTo>
                <a:cubicBezTo>
                  <a:pt x="5652401" y="299928"/>
                  <a:pt x="5619670" y="495957"/>
                  <a:pt x="5644361" y="630942"/>
                </a:cubicBezTo>
                <a:cubicBezTo>
                  <a:pt x="5410255" y="617664"/>
                  <a:pt x="5267149" y="645065"/>
                  <a:pt x="5130097" y="630942"/>
                </a:cubicBezTo>
                <a:cubicBezTo>
                  <a:pt x="4993045" y="616819"/>
                  <a:pt x="4842542" y="646114"/>
                  <a:pt x="4615833" y="630942"/>
                </a:cubicBezTo>
                <a:cubicBezTo>
                  <a:pt x="4389124" y="615770"/>
                  <a:pt x="4156460" y="662119"/>
                  <a:pt x="3875795" y="630942"/>
                </a:cubicBezTo>
                <a:cubicBezTo>
                  <a:pt x="3595130" y="599765"/>
                  <a:pt x="3382663" y="638282"/>
                  <a:pt x="3248643" y="630942"/>
                </a:cubicBezTo>
                <a:cubicBezTo>
                  <a:pt x="3114623" y="623602"/>
                  <a:pt x="2862986" y="654749"/>
                  <a:pt x="2734379" y="630942"/>
                </a:cubicBezTo>
                <a:cubicBezTo>
                  <a:pt x="2605772" y="607135"/>
                  <a:pt x="2461267" y="646740"/>
                  <a:pt x="2276559" y="630942"/>
                </a:cubicBezTo>
                <a:cubicBezTo>
                  <a:pt x="2091851" y="615144"/>
                  <a:pt x="1872510" y="620283"/>
                  <a:pt x="1592964" y="630942"/>
                </a:cubicBezTo>
                <a:cubicBezTo>
                  <a:pt x="1313418" y="641601"/>
                  <a:pt x="1227926" y="639578"/>
                  <a:pt x="1135144" y="630942"/>
                </a:cubicBezTo>
                <a:cubicBezTo>
                  <a:pt x="1042362" y="622306"/>
                  <a:pt x="420358" y="593068"/>
                  <a:pt x="0" y="630942"/>
                </a:cubicBezTo>
                <a:cubicBezTo>
                  <a:pt x="8521" y="401916"/>
                  <a:pt x="26387" y="145926"/>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5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 đầu … chia buồn với bạn.</a:t>
            </a:r>
            <a:endParaRPr kumimoji="1" lang="zh-CN" altLang="en-US" sz="35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20" name="组 67"/>
          <p:cNvGrpSpPr/>
          <p:nvPr/>
        </p:nvGrpSpPr>
        <p:grpSpPr>
          <a:xfrm>
            <a:off x="5272404" y="585745"/>
            <a:ext cx="898870" cy="1059267"/>
            <a:chOff x="6528664" y="1618363"/>
            <a:chExt cx="714896" cy="842464"/>
          </a:xfrm>
        </p:grpSpPr>
        <p:sp>
          <p:nvSpPr>
            <p:cNvPr id="21"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22" name="文本框 27"/>
            <p:cNvSpPr txBox="1"/>
            <p:nvPr/>
          </p:nvSpPr>
          <p:spPr>
            <a:xfrm>
              <a:off x="6778794" y="1824924"/>
              <a:ext cx="213165" cy="367175"/>
            </a:xfrm>
            <a:prstGeom prst="rect">
              <a:avLst/>
            </a:prstGeom>
            <a:noFill/>
          </p:spPr>
          <p:txBody>
            <a:bodyPr wrap="none" rtlCol="0">
              <a:spAutoFit/>
            </a:bodyPr>
            <a:lstStyle/>
            <a:p>
              <a:r>
                <a:rPr kumimoji="1" lang="en-US" altLang="zh-CN" sz="2400">
                  <a:latin typeface="VL Hagin Caps Medium" panose="02000000000000000000" pitchFamily="50" charset="0"/>
                  <a:ea typeface="萝莉体 第二版" panose="02000500000000000000" pitchFamily="2" charset="-122"/>
                  <a:cs typeface="萝莉体 第二版" panose="02000500000000000000" pitchFamily="2" charset="-122"/>
                </a:rPr>
                <a:t>1</a:t>
              </a:r>
              <a:endParaRPr kumimoji="1" lang="zh-CN" altLang="en-US" sz="2400">
                <a:latin typeface="VL Hagin Caps Medium" panose="02000000000000000000" pitchFamily="50" charset="0"/>
                <a:ea typeface="萝莉体 第二版" panose="02000500000000000000" pitchFamily="2" charset="-122"/>
                <a:cs typeface="萝莉体 第二版" panose="02000500000000000000" pitchFamily="2" charset="-122"/>
              </a:endParaRPr>
            </a:p>
          </p:txBody>
        </p:sp>
      </p:grpSp>
      <p:grpSp>
        <p:nvGrpSpPr>
          <p:cNvPr id="23" name="Group 22"/>
          <p:cNvGrpSpPr/>
          <p:nvPr/>
        </p:nvGrpSpPr>
        <p:grpSpPr>
          <a:xfrm rot="1234529">
            <a:off x="694860" y="3345471"/>
            <a:ext cx="2146377" cy="980262"/>
            <a:chOff x="0" y="-1"/>
            <a:chExt cx="1887191" cy="861891"/>
          </a:xfrm>
        </p:grpSpPr>
        <p:sp>
          <p:nvSpPr>
            <p:cNvPr id="24"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6" name="Group 22"/>
          <p:cNvGrpSpPr/>
          <p:nvPr/>
        </p:nvGrpSpPr>
        <p:grpSpPr>
          <a:xfrm rot="2133593">
            <a:off x="3993938" y="5500414"/>
            <a:ext cx="588962" cy="268982"/>
            <a:chOff x="0" y="-1"/>
            <a:chExt cx="1887191" cy="861891"/>
          </a:xfrm>
        </p:grpSpPr>
        <p:sp>
          <p:nvSpPr>
            <p:cNvPr id="27"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8"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29" name="文本框 71"/>
          <p:cNvSpPr txBox="1"/>
          <p:nvPr/>
        </p:nvSpPr>
        <p:spPr>
          <a:xfrm>
            <a:off x="7476529" y="2586699"/>
            <a:ext cx="4473246" cy="630942"/>
          </a:xfrm>
          <a:custGeom>
            <a:avLst/>
            <a:gdLst>
              <a:gd name="connsiteX0" fmla="*/ 0 w 4473246"/>
              <a:gd name="connsiteY0" fmla="*/ 0 h 630942"/>
              <a:gd name="connsiteX1" fmla="*/ 683768 w 4473246"/>
              <a:gd name="connsiteY1" fmla="*/ 0 h 630942"/>
              <a:gd name="connsiteX2" fmla="*/ 1367535 w 4473246"/>
              <a:gd name="connsiteY2" fmla="*/ 0 h 630942"/>
              <a:gd name="connsiteX3" fmla="*/ 2006570 w 4473246"/>
              <a:gd name="connsiteY3" fmla="*/ 0 h 630942"/>
              <a:gd name="connsiteX4" fmla="*/ 2556141 w 4473246"/>
              <a:gd name="connsiteY4" fmla="*/ 0 h 630942"/>
              <a:gd name="connsiteX5" fmla="*/ 3105711 w 4473246"/>
              <a:gd name="connsiteY5" fmla="*/ 0 h 630942"/>
              <a:gd name="connsiteX6" fmla="*/ 3655281 w 4473246"/>
              <a:gd name="connsiteY6" fmla="*/ 0 h 630942"/>
              <a:gd name="connsiteX7" fmla="*/ 4473246 w 4473246"/>
              <a:gd name="connsiteY7" fmla="*/ 0 h 630942"/>
              <a:gd name="connsiteX8" fmla="*/ 4473246 w 4473246"/>
              <a:gd name="connsiteY8" fmla="*/ 630942 h 630942"/>
              <a:gd name="connsiteX9" fmla="*/ 3744746 w 4473246"/>
              <a:gd name="connsiteY9" fmla="*/ 630942 h 630942"/>
              <a:gd name="connsiteX10" fmla="*/ 3239908 w 4473246"/>
              <a:gd name="connsiteY10" fmla="*/ 630942 h 630942"/>
              <a:gd name="connsiteX11" fmla="*/ 2645605 w 4473246"/>
              <a:gd name="connsiteY11" fmla="*/ 630942 h 630942"/>
              <a:gd name="connsiteX12" fmla="*/ 2096035 w 4473246"/>
              <a:gd name="connsiteY12" fmla="*/ 630942 h 630942"/>
              <a:gd name="connsiteX13" fmla="*/ 1457000 w 4473246"/>
              <a:gd name="connsiteY13" fmla="*/ 630942 h 630942"/>
              <a:gd name="connsiteX14" fmla="*/ 952162 w 4473246"/>
              <a:gd name="connsiteY14" fmla="*/ 630942 h 630942"/>
              <a:gd name="connsiteX15" fmla="*/ 0 w 4473246"/>
              <a:gd name="connsiteY15" fmla="*/ 630942 h 630942"/>
              <a:gd name="connsiteX16" fmla="*/ 0 w 4473246"/>
              <a:gd name="connsiteY16" fmla="*/ 0 h 6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3246" h="630942" fill="none" extrusionOk="0">
                <a:moveTo>
                  <a:pt x="0" y="0"/>
                </a:moveTo>
                <a:cubicBezTo>
                  <a:pt x="170509" y="29761"/>
                  <a:pt x="462871" y="-23921"/>
                  <a:pt x="683768" y="0"/>
                </a:cubicBezTo>
                <a:cubicBezTo>
                  <a:pt x="904665" y="23921"/>
                  <a:pt x="1127969" y="27600"/>
                  <a:pt x="1367535" y="0"/>
                </a:cubicBezTo>
                <a:cubicBezTo>
                  <a:pt x="1607101" y="-27600"/>
                  <a:pt x="1744641" y="1267"/>
                  <a:pt x="2006570" y="0"/>
                </a:cubicBezTo>
                <a:cubicBezTo>
                  <a:pt x="2268500" y="-1267"/>
                  <a:pt x="2402503" y="-15243"/>
                  <a:pt x="2556141" y="0"/>
                </a:cubicBezTo>
                <a:cubicBezTo>
                  <a:pt x="2709779" y="15243"/>
                  <a:pt x="2848184" y="-18944"/>
                  <a:pt x="3105711" y="0"/>
                </a:cubicBezTo>
                <a:cubicBezTo>
                  <a:pt x="3363238" y="18944"/>
                  <a:pt x="3514281" y="9944"/>
                  <a:pt x="3655281" y="0"/>
                </a:cubicBezTo>
                <a:cubicBezTo>
                  <a:pt x="3796281" y="-9944"/>
                  <a:pt x="4234525" y="14721"/>
                  <a:pt x="4473246" y="0"/>
                </a:cubicBezTo>
                <a:cubicBezTo>
                  <a:pt x="4474927" y="227921"/>
                  <a:pt x="4480185" y="387810"/>
                  <a:pt x="4473246" y="630942"/>
                </a:cubicBezTo>
                <a:cubicBezTo>
                  <a:pt x="4133745" y="620548"/>
                  <a:pt x="4023120" y="635500"/>
                  <a:pt x="3744746" y="630942"/>
                </a:cubicBezTo>
                <a:cubicBezTo>
                  <a:pt x="3466372" y="626384"/>
                  <a:pt x="3390809" y="618498"/>
                  <a:pt x="3239908" y="630942"/>
                </a:cubicBezTo>
                <a:cubicBezTo>
                  <a:pt x="3089007" y="643386"/>
                  <a:pt x="2873257" y="609637"/>
                  <a:pt x="2645605" y="630942"/>
                </a:cubicBezTo>
                <a:cubicBezTo>
                  <a:pt x="2417953" y="652247"/>
                  <a:pt x="2255156" y="616782"/>
                  <a:pt x="2096035" y="630942"/>
                </a:cubicBezTo>
                <a:cubicBezTo>
                  <a:pt x="1936914" y="645103"/>
                  <a:pt x="1611593" y="609781"/>
                  <a:pt x="1457000" y="630942"/>
                </a:cubicBezTo>
                <a:cubicBezTo>
                  <a:pt x="1302408" y="652103"/>
                  <a:pt x="1113935" y="648851"/>
                  <a:pt x="952162" y="630942"/>
                </a:cubicBezTo>
                <a:cubicBezTo>
                  <a:pt x="790389" y="613033"/>
                  <a:pt x="322509" y="592619"/>
                  <a:pt x="0" y="630942"/>
                </a:cubicBezTo>
                <a:cubicBezTo>
                  <a:pt x="1204" y="369855"/>
                  <a:pt x="-21777" y="261932"/>
                  <a:pt x="0" y="0"/>
                </a:cubicBezTo>
                <a:close/>
              </a:path>
              <a:path w="4473246" h="630942" stroke="0" extrusionOk="0">
                <a:moveTo>
                  <a:pt x="0" y="0"/>
                </a:moveTo>
                <a:cubicBezTo>
                  <a:pt x="215406" y="-16608"/>
                  <a:pt x="541300" y="9796"/>
                  <a:pt x="728500" y="0"/>
                </a:cubicBezTo>
                <a:cubicBezTo>
                  <a:pt x="915700" y="-9796"/>
                  <a:pt x="1240363" y="7542"/>
                  <a:pt x="1412268" y="0"/>
                </a:cubicBezTo>
                <a:cubicBezTo>
                  <a:pt x="1584173" y="-7542"/>
                  <a:pt x="1887090" y="-13029"/>
                  <a:pt x="2051303" y="0"/>
                </a:cubicBezTo>
                <a:cubicBezTo>
                  <a:pt x="2215517" y="13029"/>
                  <a:pt x="2370011" y="-21413"/>
                  <a:pt x="2556141" y="0"/>
                </a:cubicBezTo>
                <a:cubicBezTo>
                  <a:pt x="2742271" y="21413"/>
                  <a:pt x="3048318" y="738"/>
                  <a:pt x="3195176" y="0"/>
                </a:cubicBezTo>
                <a:cubicBezTo>
                  <a:pt x="3342034" y="-738"/>
                  <a:pt x="3550049" y="-17045"/>
                  <a:pt x="3789478" y="0"/>
                </a:cubicBezTo>
                <a:cubicBezTo>
                  <a:pt x="4028907" y="17045"/>
                  <a:pt x="4231390" y="19890"/>
                  <a:pt x="4473246" y="0"/>
                </a:cubicBezTo>
                <a:cubicBezTo>
                  <a:pt x="4488571" y="256611"/>
                  <a:pt x="4504469" y="369956"/>
                  <a:pt x="4473246" y="630942"/>
                </a:cubicBezTo>
                <a:cubicBezTo>
                  <a:pt x="4309327" y="637671"/>
                  <a:pt x="4029147" y="604222"/>
                  <a:pt x="3878943" y="630942"/>
                </a:cubicBezTo>
                <a:cubicBezTo>
                  <a:pt x="3728739" y="657662"/>
                  <a:pt x="3501352" y="653011"/>
                  <a:pt x="3150443" y="630942"/>
                </a:cubicBezTo>
                <a:cubicBezTo>
                  <a:pt x="2799534" y="608873"/>
                  <a:pt x="2822812" y="628868"/>
                  <a:pt x="2556141" y="630942"/>
                </a:cubicBezTo>
                <a:cubicBezTo>
                  <a:pt x="2289470" y="633016"/>
                  <a:pt x="2162632" y="631809"/>
                  <a:pt x="2051303" y="630942"/>
                </a:cubicBezTo>
                <a:cubicBezTo>
                  <a:pt x="1939974" y="630075"/>
                  <a:pt x="1746945" y="612922"/>
                  <a:pt x="1501733" y="630942"/>
                </a:cubicBezTo>
                <a:cubicBezTo>
                  <a:pt x="1256521" y="648963"/>
                  <a:pt x="1069123" y="602217"/>
                  <a:pt x="907430" y="630942"/>
                </a:cubicBezTo>
                <a:cubicBezTo>
                  <a:pt x="745737" y="659667"/>
                  <a:pt x="267091" y="602019"/>
                  <a:pt x="0" y="630942"/>
                </a:cubicBezTo>
                <a:cubicBezTo>
                  <a:pt x="5687" y="341685"/>
                  <a:pt x="7645" y="186051"/>
                  <a:pt x="0" y="0"/>
                </a:cubicBezTo>
                <a:close/>
              </a:path>
            </a:pathLst>
          </a:custGeom>
          <a:solidFill>
            <a:schemeClr val="accent4">
              <a:lumMod val="40000"/>
              <a:lumOff val="60000"/>
            </a:schemeClr>
          </a:solidFill>
          <a:ln w="28575">
            <a:extLst>
              <a:ext uri="{C807C97D-BFC1-408E-A445-0C87EB9F89A2}">
                <ask:lineSketchStyleProps xmlns:ask="http://schemas.microsoft.com/office/drawing/2018/sketchyshapes" sd="1887454635">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5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Hồng ơi! … như mình.</a:t>
            </a:r>
            <a:endParaRPr kumimoji="1" lang="zh-CN" altLang="en-US" sz="35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30" name="组 72"/>
          <p:cNvGrpSpPr/>
          <p:nvPr/>
        </p:nvGrpSpPr>
        <p:grpSpPr>
          <a:xfrm>
            <a:off x="6334279" y="2397772"/>
            <a:ext cx="898870" cy="1059267"/>
            <a:chOff x="6528664" y="1618363"/>
            <a:chExt cx="714896" cy="842464"/>
          </a:xfrm>
        </p:grpSpPr>
        <p:sp>
          <p:nvSpPr>
            <p:cNvPr id="31"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32" name="文本框 74"/>
            <p:cNvSpPr txBox="1"/>
            <p:nvPr/>
          </p:nvSpPr>
          <p:spPr>
            <a:xfrm>
              <a:off x="6738392" y="1866160"/>
              <a:ext cx="252688" cy="367175"/>
            </a:xfrm>
            <a:prstGeom prst="rect">
              <a:avLst/>
            </a:prstGeom>
            <a:noFill/>
          </p:spPr>
          <p:txBody>
            <a:bodyPr wrap="none" rtlCol="0">
              <a:spAutoFit/>
            </a:bodyPr>
            <a:lstStyle/>
            <a:p>
              <a:r>
                <a:rPr kumimoji="1" lang="en-US" altLang="zh-CN" sz="2400">
                  <a:latin typeface="VL Hagin Caps Medium" panose="02000000000000000000" pitchFamily="50" charset="0"/>
                  <a:ea typeface="萝莉体 第二版" panose="02000500000000000000" pitchFamily="2" charset="-122"/>
                  <a:cs typeface="萝莉体 第二版" panose="02000500000000000000" pitchFamily="2" charset="-122"/>
                </a:rPr>
                <a:t>2</a:t>
              </a:r>
              <a:endParaRPr kumimoji="1" lang="zh-CN" altLang="en-US" sz="2400">
                <a:latin typeface="VL Hagin Caps Medium" panose="02000000000000000000" pitchFamily="50" charset="0"/>
                <a:ea typeface="萝莉体 第二版" panose="02000500000000000000" pitchFamily="2" charset="-122"/>
                <a:cs typeface="萝莉体 第二版" panose="02000500000000000000" pitchFamily="2" charset="-122"/>
              </a:endParaRPr>
            </a:p>
          </p:txBody>
        </p:sp>
      </p:grpSp>
      <p:sp>
        <p:nvSpPr>
          <p:cNvPr id="33" name="文本框 75"/>
          <p:cNvSpPr txBox="1"/>
          <p:nvPr/>
        </p:nvSpPr>
        <p:spPr>
          <a:xfrm>
            <a:off x="6529362" y="4561792"/>
            <a:ext cx="2700139" cy="630942"/>
          </a:xfrm>
          <a:custGeom>
            <a:avLst/>
            <a:gdLst>
              <a:gd name="connsiteX0" fmla="*/ 0 w 2700139"/>
              <a:gd name="connsiteY0" fmla="*/ 0 h 630942"/>
              <a:gd name="connsiteX1" fmla="*/ 594031 w 2700139"/>
              <a:gd name="connsiteY1" fmla="*/ 0 h 630942"/>
              <a:gd name="connsiteX2" fmla="*/ 1188061 w 2700139"/>
              <a:gd name="connsiteY2" fmla="*/ 0 h 630942"/>
              <a:gd name="connsiteX3" fmla="*/ 1836095 w 2700139"/>
              <a:gd name="connsiteY3" fmla="*/ 0 h 630942"/>
              <a:gd name="connsiteX4" fmla="*/ 2700139 w 2700139"/>
              <a:gd name="connsiteY4" fmla="*/ 0 h 630942"/>
              <a:gd name="connsiteX5" fmla="*/ 2700139 w 2700139"/>
              <a:gd name="connsiteY5" fmla="*/ 630942 h 630942"/>
              <a:gd name="connsiteX6" fmla="*/ 2025104 w 2700139"/>
              <a:gd name="connsiteY6" fmla="*/ 630942 h 630942"/>
              <a:gd name="connsiteX7" fmla="*/ 1404072 w 2700139"/>
              <a:gd name="connsiteY7" fmla="*/ 630942 h 630942"/>
              <a:gd name="connsiteX8" fmla="*/ 810042 w 2700139"/>
              <a:gd name="connsiteY8" fmla="*/ 630942 h 630942"/>
              <a:gd name="connsiteX9" fmla="*/ 0 w 2700139"/>
              <a:gd name="connsiteY9" fmla="*/ 630942 h 630942"/>
              <a:gd name="connsiteX10" fmla="*/ 0 w 2700139"/>
              <a:gd name="connsiteY10" fmla="*/ 0 h 6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0139" h="630942" fill="none" extrusionOk="0">
                <a:moveTo>
                  <a:pt x="0" y="0"/>
                </a:moveTo>
                <a:cubicBezTo>
                  <a:pt x="210327" y="18317"/>
                  <a:pt x="316111" y="-28798"/>
                  <a:pt x="594031" y="0"/>
                </a:cubicBezTo>
                <a:cubicBezTo>
                  <a:pt x="871951" y="28798"/>
                  <a:pt x="1049421" y="1107"/>
                  <a:pt x="1188061" y="0"/>
                </a:cubicBezTo>
                <a:cubicBezTo>
                  <a:pt x="1326701" y="-1107"/>
                  <a:pt x="1574655" y="2848"/>
                  <a:pt x="1836095" y="0"/>
                </a:cubicBezTo>
                <a:cubicBezTo>
                  <a:pt x="2097535" y="-2848"/>
                  <a:pt x="2483588" y="-11151"/>
                  <a:pt x="2700139" y="0"/>
                </a:cubicBezTo>
                <a:cubicBezTo>
                  <a:pt x="2674485" y="173480"/>
                  <a:pt x="2700889" y="341692"/>
                  <a:pt x="2700139" y="630942"/>
                </a:cubicBezTo>
                <a:cubicBezTo>
                  <a:pt x="2509610" y="637852"/>
                  <a:pt x="2176810" y="633018"/>
                  <a:pt x="2025104" y="630942"/>
                </a:cubicBezTo>
                <a:cubicBezTo>
                  <a:pt x="1873399" y="628866"/>
                  <a:pt x="1569190" y="630018"/>
                  <a:pt x="1404072" y="630942"/>
                </a:cubicBezTo>
                <a:cubicBezTo>
                  <a:pt x="1238954" y="631866"/>
                  <a:pt x="1080300" y="623149"/>
                  <a:pt x="810042" y="630942"/>
                </a:cubicBezTo>
                <a:cubicBezTo>
                  <a:pt x="539784" y="638736"/>
                  <a:pt x="297431" y="607331"/>
                  <a:pt x="0" y="630942"/>
                </a:cubicBezTo>
                <a:cubicBezTo>
                  <a:pt x="-3567" y="349311"/>
                  <a:pt x="-23625" y="277277"/>
                  <a:pt x="0" y="0"/>
                </a:cubicBezTo>
                <a:close/>
              </a:path>
              <a:path w="2700139" h="630942" stroke="0" extrusionOk="0">
                <a:moveTo>
                  <a:pt x="0" y="0"/>
                </a:moveTo>
                <a:cubicBezTo>
                  <a:pt x="260551" y="-28803"/>
                  <a:pt x="331871" y="-8254"/>
                  <a:pt x="648033" y="0"/>
                </a:cubicBezTo>
                <a:cubicBezTo>
                  <a:pt x="964195" y="8254"/>
                  <a:pt x="974319" y="20386"/>
                  <a:pt x="1269065" y="0"/>
                </a:cubicBezTo>
                <a:cubicBezTo>
                  <a:pt x="1563811" y="-20386"/>
                  <a:pt x="1683187" y="-27354"/>
                  <a:pt x="1998103" y="0"/>
                </a:cubicBezTo>
                <a:cubicBezTo>
                  <a:pt x="2313019" y="27354"/>
                  <a:pt x="2480422" y="-17319"/>
                  <a:pt x="2700139" y="0"/>
                </a:cubicBezTo>
                <a:cubicBezTo>
                  <a:pt x="2671491" y="140210"/>
                  <a:pt x="2682916" y="411693"/>
                  <a:pt x="2700139" y="630942"/>
                </a:cubicBezTo>
                <a:cubicBezTo>
                  <a:pt x="2521316" y="662221"/>
                  <a:pt x="2222246" y="651356"/>
                  <a:pt x="2052106" y="630942"/>
                </a:cubicBezTo>
                <a:cubicBezTo>
                  <a:pt x="1881966" y="610528"/>
                  <a:pt x="1627635" y="622246"/>
                  <a:pt x="1350070" y="630942"/>
                </a:cubicBezTo>
                <a:cubicBezTo>
                  <a:pt x="1072505" y="639638"/>
                  <a:pt x="956139" y="656198"/>
                  <a:pt x="702036" y="630942"/>
                </a:cubicBezTo>
                <a:cubicBezTo>
                  <a:pt x="447933" y="605686"/>
                  <a:pt x="277993" y="603039"/>
                  <a:pt x="0" y="630942"/>
                </a:cubicBezTo>
                <a:cubicBezTo>
                  <a:pt x="28626" y="387406"/>
                  <a:pt x="-14191" y="257806"/>
                  <a:pt x="0" y="0"/>
                </a:cubicBezTo>
                <a:close/>
              </a:path>
            </a:pathLst>
          </a:custGeom>
          <a:solidFill>
            <a:schemeClr val="accent4">
              <a:lumMod val="60000"/>
              <a:lumOff val="40000"/>
            </a:schemeClr>
          </a:solidFill>
          <a:ln w="38100">
            <a:extLst>
              <a:ext uri="{C807C97D-BFC1-408E-A445-0C87EB9F89A2}">
                <ask:lineSketchStyleProps xmlns:ask="http://schemas.microsoft.com/office/drawing/2018/sketchyshapes" sd="1890548342">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5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Đoạn còn lại.</a:t>
            </a:r>
            <a:endParaRPr kumimoji="1" lang="zh-CN" altLang="en-US" sz="35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34" name="组 76"/>
          <p:cNvGrpSpPr/>
          <p:nvPr/>
        </p:nvGrpSpPr>
        <p:grpSpPr>
          <a:xfrm>
            <a:off x="5337278" y="4339549"/>
            <a:ext cx="898870" cy="1059267"/>
            <a:chOff x="6528664" y="1618363"/>
            <a:chExt cx="714896" cy="842464"/>
          </a:xfrm>
        </p:grpSpPr>
        <p:sp>
          <p:nvSpPr>
            <p:cNvPr id="35"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36" name="文本框 78"/>
            <p:cNvSpPr txBox="1"/>
            <p:nvPr/>
          </p:nvSpPr>
          <p:spPr>
            <a:xfrm>
              <a:off x="6754965" y="1862966"/>
              <a:ext cx="255238" cy="367175"/>
            </a:xfrm>
            <a:prstGeom prst="rect">
              <a:avLst/>
            </a:prstGeom>
            <a:noFill/>
          </p:spPr>
          <p:txBody>
            <a:bodyPr wrap="none" rtlCol="0">
              <a:spAutoFit/>
            </a:bodyPr>
            <a:lstStyle/>
            <a:p>
              <a:r>
                <a:rPr kumimoji="1" lang="en-US" altLang="zh-CN" sz="2400">
                  <a:latin typeface="VL Hagin Caps Medium" panose="02000000000000000000" pitchFamily="50" charset="0"/>
                  <a:ea typeface="萝莉体 第二版" panose="02000500000000000000" pitchFamily="2" charset="-122"/>
                  <a:cs typeface="萝莉体 第二版" panose="02000500000000000000" pitchFamily="2" charset="-122"/>
                </a:rPr>
                <a:t>3</a:t>
              </a:r>
              <a:endParaRPr kumimoji="1" lang="zh-CN" altLang="en-US" sz="2400">
                <a:latin typeface="VL Hagin Caps Medium" panose="02000000000000000000" pitchFamily="50" charset="0"/>
                <a:ea typeface="萝莉体 第二版" panose="02000500000000000000" pitchFamily="2" charset="-122"/>
                <a:cs typeface="萝莉体 第二版" panose="02000500000000000000" pitchFamily="2" charset="-122"/>
              </a:endParaRPr>
            </a:p>
          </p:txBody>
        </p:sp>
      </p:grp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20575" t="10638" r="23342" b="16859"/>
          <a:stretch/>
        </p:blipFill>
        <p:spPr>
          <a:xfrm rot="20679302" flipH="1">
            <a:off x="1237438" y="1487927"/>
            <a:ext cx="1066437" cy="137868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735" y="1503782"/>
            <a:ext cx="3462828" cy="1755800"/>
          </a:xfrm>
          <a:prstGeom prst="rect">
            <a:avLst/>
          </a:prstGeom>
        </p:spPr>
      </p:pic>
      <p:pic>
        <p:nvPicPr>
          <p:cNvPr id="39" name="Picture 38" descr="A child reading a book&#10;&#10;Description automatically generated with low confidence">
            <a:extLst>
              <a:ext uri="{FF2B5EF4-FFF2-40B4-BE49-F238E27FC236}">
                <a16:creationId xmlns:a16="http://schemas.microsoft.com/office/drawing/2014/main" id="{351D118B-B546-4647-8E5B-D13E930B543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375704" y="4024428"/>
            <a:ext cx="3217640" cy="3217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Scale>
                                      <p:cBhvr>
                                        <p:cTn id="17"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8"/>
                                        </p:tgtEl>
                                        <p:attrNameLst>
                                          <p:attrName>ppt_x</p:attrName>
                                          <p:attrName>ppt_y</p:attrName>
                                        </p:attrNameLst>
                                      </p:cBhvr>
                                    </p:animMotion>
                                    <p:animEffect transition="in" filter="fade">
                                      <p:cBhvr>
                                        <p:cTn id="19" dur="1000"/>
                                        <p:tgtEl>
                                          <p:spTgt spid="38"/>
                                        </p:tgtEl>
                                      </p:cBhvr>
                                    </p:animEffect>
                                  </p:childTnLst>
                                </p:cTn>
                              </p:par>
                              <p:par>
                                <p:cTn id="20" presetID="52"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Scale>
                                      <p:cBhvr>
                                        <p:cTn id="22"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7"/>
                                        </p:tgtEl>
                                        <p:attrNameLst>
                                          <p:attrName>ppt_x</p:attrName>
                                          <p:attrName>ppt_y</p:attrName>
                                        </p:attrNameLst>
                                      </p:cBhvr>
                                    </p:animMotion>
                                    <p:animEffect transition="in" filter="fade">
                                      <p:cBhvr>
                                        <p:cTn id="24" dur="1000"/>
                                        <p:tgtEl>
                                          <p:spTgt spid="3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20"/>
                                        </p:tgtEl>
                                        <p:attrNameLst>
                                          <p:attrName>r</p:attrName>
                                        </p:attrNameLst>
                                      </p:cBhvr>
                                    </p:animRot>
                                    <p:animRot by="-240000">
                                      <p:cBhvr>
                                        <p:cTn id="31" dur="200" fill="hold">
                                          <p:stCondLst>
                                            <p:cond delay="200"/>
                                          </p:stCondLst>
                                        </p:cTn>
                                        <p:tgtEl>
                                          <p:spTgt spid="20"/>
                                        </p:tgtEl>
                                        <p:attrNameLst>
                                          <p:attrName>r</p:attrName>
                                        </p:attrNameLst>
                                      </p:cBhvr>
                                    </p:animRot>
                                    <p:animRot by="240000">
                                      <p:cBhvr>
                                        <p:cTn id="32" dur="200" fill="hold">
                                          <p:stCondLst>
                                            <p:cond delay="400"/>
                                          </p:stCondLst>
                                        </p:cTn>
                                        <p:tgtEl>
                                          <p:spTgt spid="20"/>
                                        </p:tgtEl>
                                        <p:attrNameLst>
                                          <p:attrName>r</p:attrName>
                                        </p:attrNameLst>
                                      </p:cBhvr>
                                    </p:animRot>
                                    <p:animRot by="-240000">
                                      <p:cBhvr>
                                        <p:cTn id="33" dur="200" fill="hold">
                                          <p:stCondLst>
                                            <p:cond delay="600"/>
                                          </p:stCondLst>
                                        </p:cTn>
                                        <p:tgtEl>
                                          <p:spTgt spid="20"/>
                                        </p:tgtEl>
                                        <p:attrNameLst>
                                          <p:attrName>r</p:attrName>
                                        </p:attrNameLst>
                                      </p:cBhvr>
                                    </p:animRot>
                                    <p:animRot by="120000">
                                      <p:cBhvr>
                                        <p:cTn id="34" dur="200" fill="hold">
                                          <p:stCondLst>
                                            <p:cond delay="800"/>
                                          </p:stCondLst>
                                        </p:cTn>
                                        <p:tgtEl>
                                          <p:spTgt spid="20"/>
                                        </p:tgtEl>
                                        <p:attrNameLst>
                                          <p:attrName>r</p:attrName>
                                        </p:attrNameLst>
                                      </p:cBhvr>
                                    </p:animRo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32" presetClass="emph" presetSubtype="0" fill="hold" nodeType="withEffect">
                                  <p:stCondLst>
                                    <p:cond delay="0"/>
                                  </p:stCondLst>
                                  <p:childTnLst>
                                    <p:animRot by="120000">
                                      <p:cBhvr>
                                        <p:cTn id="44" dur="100" fill="hold">
                                          <p:stCondLst>
                                            <p:cond delay="0"/>
                                          </p:stCondLst>
                                        </p:cTn>
                                        <p:tgtEl>
                                          <p:spTgt spid="30"/>
                                        </p:tgtEl>
                                        <p:attrNameLst>
                                          <p:attrName>r</p:attrName>
                                        </p:attrNameLst>
                                      </p:cBhvr>
                                    </p:animRot>
                                    <p:animRot by="-240000">
                                      <p:cBhvr>
                                        <p:cTn id="45" dur="200" fill="hold">
                                          <p:stCondLst>
                                            <p:cond delay="200"/>
                                          </p:stCondLst>
                                        </p:cTn>
                                        <p:tgtEl>
                                          <p:spTgt spid="30"/>
                                        </p:tgtEl>
                                        <p:attrNameLst>
                                          <p:attrName>r</p:attrName>
                                        </p:attrNameLst>
                                      </p:cBhvr>
                                    </p:animRot>
                                    <p:animRot by="240000">
                                      <p:cBhvr>
                                        <p:cTn id="46" dur="200" fill="hold">
                                          <p:stCondLst>
                                            <p:cond delay="400"/>
                                          </p:stCondLst>
                                        </p:cTn>
                                        <p:tgtEl>
                                          <p:spTgt spid="30"/>
                                        </p:tgtEl>
                                        <p:attrNameLst>
                                          <p:attrName>r</p:attrName>
                                        </p:attrNameLst>
                                      </p:cBhvr>
                                    </p:animRot>
                                    <p:animRot by="-240000">
                                      <p:cBhvr>
                                        <p:cTn id="47" dur="200" fill="hold">
                                          <p:stCondLst>
                                            <p:cond delay="600"/>
                                          </p:stCondLst>
                                        </p:cTn>
                                        <p:tgtEl>
                                          <p:spTgt spid="30"/>
                                        </p:tgtEl>
                                        <p:attrNameLst>
                                          <p:attrName>r</p:attrName>
                                        </p:attrNameLst>
                                      </p:cBhvr>
                                    </p:animRot>
                                    <p:animRot by="120000">
                                      <p:cBhvr>
                                        <p:cTn id="48" dur="200" fill="hold">
                                          <p:stCondLst>
                                            <p:cond delay="800"/>
                                          </p:stCondLst>
                                        </p:cTn>
                                        <p:tgtEl>
                                          <p:spTgt spid="30"/>
                                        </p:tgtEl>
                                        <p:attrNameLst>
                                          <p:attrName>r</p:attrName>
                                        </p:attrNameLst>
                                      </p:cBhvr>
                                    </p:animRo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32" presetClass="emph" presetSubtype="0" fill="hold" nodeType="withEffect">
                                  <p:stCondLst>
                                    <p:cond delay="0"/>
                                  </p:stCondLst>
                                  <p:childTnLst>
                                    <p:animRot by="120000">
                                      <p:cBhvr>
                                        <p:cTn id="58" dur="100" fill="hold">
                                          <p:stCondLst>
                                            <p:cond delay="0"/>
                                          </p:stCondLst>
                                        </p:cTn>
                                        <p:tgtEl>
                                          <p:spTgt spid="34"/>
                                        </p:tgtEl>
                                        <p:attrNameLst>
                                          <p:attrName>r</p:attrName>
                                        </p:attrNameLst>
                                      </p:cBhvr>
                                    </p:animRot>
                                    <p:animRot by="-240000">
                                      <p:cBhvr>
                                        <p:cTn id="59" dur="200" fill="hold">
                                          <p:stCondLst>
                                            <p:cond delay="200"/>
                                          </p:stCondLst>
                                        </p:cTn>
                                        <p:tgtEl>
                                          <p:spTgt spid="34"/>
                                        </p:tgtEl>
                                        <p:attrNameLst>
                                          <p:attrName>r</p:attrName>
                                        </p:attrNameLst>
                                      </p:cBhvr>
                                    </p:animRot>
                                    <p:animRot by="240000">
                                      <p:cBhvr>
                                        <p:cTn id="60" dur="200" fill="hold">
                                          <p:stCondLst>
                                            <p:cond delay="400"/>
                                          </p:stCondLst>
                                        </p:cTn>
                                        <p:tgtEl>
                                          <p:spTgt spid="34"/>
                                        </p:tgtEl>
                                        <p:attrNameLst>
                                          <p:attrName>r</p:attrName>
                                        </p:attrNameLst>
                                      </p:cBhvr>
                                    </p:animRot>
                                    <p:animRot by="-240000">
                                      <p:cBhvr>
                                        <p:cTn id="61" dur="200" fill="hold">
                                          <p:stCondLst>
                                            <p:cond delay="600"/>
                                          </p:stCondLst>
                                        </p:cTn>
                                        <p:tgtEl>
                                          <p:spTgt spid="34"/>
                                        </p:tgtEl>
                                        <p:attrNameLst>
                                          <p:attrName>r</p:attrName>
                                        </p:attrNameLst>
                                      </p:cBhvr>
                                    </p:animRot>
                                    <p:animRot by="120000">
                                      <p:cBhvr>
                                        <p:cTn id="62" dur="200" fill="hold">
                                          <p:stCondLst>
                                            <p:cond delay="800"/>
                                          </p:stCondLst>
                                        </p:cTn>
                                        <p:tgtEl>
                                          <p:spTgt spid="34"/>
                                        </p:tgtEl>
                                        <p:attrNameLst>
                                          <p:attrName>r</p:attrName>
                                        </p:attrNameLst>
                                      </p:cBhvr>
                                    </p:animRo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914400"/>
            <a:ext cx="5074049" cy="907400"/>
          </a:xfrm>
        </p:spPr>
        <p:txBody>
          <a:bodyPr/>
          <a:lstStyle/>
          <a:p>
            <a:r>
              <a:rPr lang="en-US" dirty="0" err="1"/>
              <a:t>Luyện</a:t>
            </a:r>
            <a:r>
              <a:rPr lang="en-US" dirty="0"/>
              <a:t> </a:t>
            </a:r>
            <a:r>
              <a:rPr lang="en-US" dirty="0" err="1"/>
              <a:t>đọc</a:t>
            </a:r>
            <a:r>
              <a:rPr lang="en-US" dirty="0"/>
              <a:t> </a:t>
            </a:r>
            <a:r>
              <a:rPr lang="en-US" dirty="0" err="1"/>
              <a:t>từ</a:t>
            </a:r>
            <a:endParaRPr lang="en-US" dirty="0"/>
          </a:p>
        </p:txBody>
      </p:sp>
      <p:sp>
        <p:nvSpPr>
          <p:cNvPr id="14" name="矩形 10"/>
          <p:cNvSpPr/>
          <p:nvPr/>
        </p:nvSpPr>
        <p:spPr>
          <a:xfrm>
            <a:off x="2790564" y="1956137"/>
            <a:ext cx="3140838" cy="938911"/>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altLang="zh-CN" sz="5000" b="1" kern="120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khắc</a:t>
            </a:r>
            <a:r>
              <a:rPr lang="en-US" altLang="zh-CN" sz="5000" b="1" kern="1200" dirty="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kern="120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phục</a:t>
            </a:r>
            <a:endParaRPr kumimoji="0" lang="zh-CN" altLang="en-US" sz="5000" b="1" i="0" u="none" strike="noStrike" kern="1200" cap="none" spc="0" normalizeH="0" baseline="0" noProof="0" dirty="0">
              <a:ln>
                <a:noFill/>
              </a:ln>
              <a:solidFill>
                <a:schemeClr val="accent4">
                  <a:lumMod val="50000"/>
                </a:schemeClr>
              </a:solidFill>
              <a:effectLst/>
              <a:uLnTx/>
              <a:uFillTx/>
              <a:latin typeface="UTM Alter Gothic" panose="02040603050506020204" pitchFamily="18" charset="0"/>
              <a:ea typeface="微软雅黑" panose="020B0503020204020204" pitchFamily="34" charset="-122"/>
              <a:sym typeface="微软雅黑" panose="020B0503020204020204" pitchFamily="34" charset="-122"/>
            </a:endParaRPr>
          </a:p>
        </p:txBody>
      </p:sp>
      <p:sp>
        <p:nvSpPr>
          <p:cNvPr id="18" name="矩形 10">
            <a:extLst>
              <a:ext uri="{FF2B5EF4-FFF2-40B4-BE49-F238E27FC236}">
                <a16:creationId xmlns:a16="http://schemas.microsoft.com/office/drawing/2014/main" id="{B6936B19-D7BD-4877-A502-D0A295716CDE}"/>
              </a:ext>
            </a:extLst>
          </p:cNvPr>
          <p:cNvSpPr/>
          <p:nvPr/>
        </p:nvSpPr>
        <p:spPr>
          <a:xfrm>
            <a:off x="3269015" y="4404968"/>
            <a:ext cx="6000441" cy="1015663"/>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altLang="zh-CN" sz="5000" b="1" noProof="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Quách</a:t>
            </a:r>
            <a:r>
              <a:rPr lang="en-US" altLang="zh-CN" sz="5000" b="1" noProof="0" dirty="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noProof="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Tuấn</a:t>
            </a:r>
            <a:r>
              <a:rPr lang="en-US" altLang="zh-CN" sz="5000" b="1" noProof="0" dirty="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noProof="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Lương</a:t>
            </a:r>
            <a:endParaRPr kumimoji="0" lang="zh-CN" altLang="en-US" sz="5000" b="1" i="0" u="none" strike="noStrike" kern="1200" cap="none" spc="0" normalizeH="0" baseline="0" noProof="0" dirty="0">
              <a:ln>
                <a:noFill/>
              </a:ln>
              <a:solidFill>
                <a:schemeClr val="accent4">
                  <a:lumMod val="50000"/>
                </a:schemeClr>
              </a:solidFill>
              <a:effectLst/>
              <a:uLnTx/>
              <a:uFillTx/>
              <a:latin typeface="UTM Alter Gothic" panose="02040603050506020204" pitchFamily="18" charset="0"/>
              <a:ea typeface="微软雅黑" panose="020B0503020204020204" pitchFamily="34" charset="-122"/>
              <a:sym typeface="微软雅黑" panose="020B0503020204020204" pitchFamily="34" charset="-122"/>
            </a:endParaRPr>
          </a:p>
        </p:txBody>
      </p:sp>
      <p:sp>
        <p:nvSpPr>
          <p:cNvPr id="19" name="矩形 10">
            <a:extLst>
              <a:ext uri="{FF2B5EF4-FFF2-40B4-BE49-F238E27FC236}">
                <a16:creationId xmlns:a16="http://schemas.microsoft.com/office/drawing/2014/main" id="{8998616B-E3AB-47EF-86F6-D3CF3CB40DE6}"/>
              </a:ext>
            </a:extLst>
          </p:cNvPr>
          <p:cNvSpPr/>
          <p:nvPr/>
        </p:nvSpPr>
        <p:spPr>
          <a:xfrm>
            <a:off x="3732212" y="3031761"/>
            <a:ext cx="3262758" cy="930639"/>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altLang="zh-CN" sz="5000" b="1"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quyên</a:t>
            </a:r>
            <a:r>
              <a:rPr lang="en-US" altLang="zh-CN" sz="5000" b="1" dirty="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góp</a:t>
            </a:r>
            <a:endParaRPr kumimoji="0" lang="zh-CN" altLang="en-US" sz="5000" b="1" i="0" u="none" strike="noStrike" kern="1200" cap="none" spc="0" normalizeH="0" baseline="0" noProof="0" dirty="0">
              <a:ln>
                <a:noFill/>
              </a:ln>
              <a:solidFill>
                <a:schemeClr val="accent4">
                  <a:lumMod val="50000"/>
                </a:schemeClr>
              </a:solidFill>
              <a:effectLst/>
              <a:uLnTx/>
              <a:uFillTx/>
              <a:latin typeface="UTM Alter Gothic" panose="02040603050506020204" pitchFamily="18" charset="0"/>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9" name="Text Placeholder 1"/>
          <p:cNvSpPr txBox="1">
            <a:spLocks/>
          </p:cNvSpPr>
          <p:nvPr/>
        </p:nvSpPr>
        <p:spPr>
          <a:xfrm>
            <a:off x="455612" y="1849600"/>
            <a:ext cx="5181600" cy="30272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600"/>
              <a:buFont typeface="Concert One"/>
              <a:buNone/>
              <a:defRPr sz="2100" b="0"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9pPr>
          </a:lstStyle>
          <a:p>
            <a:r>
              <a:rPr lang="vi-VN" sz="2400" dirty="0">
                <a:solidFill>
                  <a:schemeClr val="accent4">
                    <a:lumMod val="50000"/>
                  </a:schemeClr>
                </a:solidFill>
              </a:rPr>
              <a:t>Xả thân: </a:t>
            </a:r>
            <a:r>
              <a:rPr lang="vi-VN" sz="2400" dirty="0">
                <a:solidFill>
                  <a:schemeClr val="tx1"/>
                </a:solidFill>
              </a:rPr>
              <a:t>không tiếc thân mình vì việc nghĩa.</a:t>
            </a:r>
          </a:p>
          <a:p>
            <a:r>
              <a:rPr lang="vi-VN" sz="2400" dirty="0">
                <a:solidFill>
                  <a:schemeClr val="accent4">
                    <a:lumMod val="50000"/>
                  </a:schemeClr>
                </a:solidFill>
              </a:rPr>
              <a:t>Quyên góp: </a:t>
            </a:r>
            <a:r>
              <a:rPr lang="vi-VN" sz="2400" dirty="0">
                <a:solidFill>
                  <a:schemeClr val="tx1"/>
                </a:solidFill>
              </a:rPr>
              <a:t>vận động mọi người góp tiền của để làm việc nghĩa hay việc ích lợi chung.</a:t>
            </a:r>
          </a:p>
          <a:p>
            <a:r>
              <a:rPr lang="vi-VN" sz="2400" dirty="0">
                <a:solidFill>
                  <a:schemeClr val="accent4">
                    <a:lumMod val="50000"/>
                  </a:schemeClr>
                </a:solidFill>
              </a:rPr>
              <a:t>Khắc phục: </a:t>
            </a:r>
            <a:r>
              <a:rPr lang="vi-VN" sz="2400" dirty="0">
                <a:solidFill>
                  <a:schemeClr val="tx1"/>
                </a:solidFill>
              </a:rPr>
              <a:t>vượt qua (khó khăn, trở ngại).</a:t>
            </a:r>
          </a:p>
          <a:p>
            <a:endParaRPr lang="en-US" sz="2400" dirty="0"/>
          </a:p>
        </p:txBody>
      </p:sp>
      <p:sp>
        <p:nvSpPr>
          <p:cNvPr id="10" name="Title 2"/>
          <p:cNvSpPr txBox="1">
            <a:spLocks/>
          </p:cNvSpPr>
          <p:nvPr/>
        </p:nvSpPr>
        <p:spPr>
          <a:xfrm>
            <a:off x="1336085" y="989000"/>
            <a:ext cx="3204365" cy="7636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3200" dirty="0" err="1"/>
              <a:t>Giải</a:t>
            </a:r>
            <a:r>
              <a:rPr lang="en-US" sz="3200" dirty="0"/>
              <a:t> </a:t>
            </a:r>
            <a:r>
              <a:rPr lang="en-US" sz="3200" dirty="0" err="1"/>
              <a:t>nghĩa</a:t>
            </a:r>
            <a:r>
              <a:rPr lang="en-US" sz="3200" dirty="0"/>
              <a:t> </a:t>
            </a:r>
            <a:r>
              <a:rPr lang="en-US" sz="3200" dirty="0" err="1"/>
              <a:t>từ</a:t>
            </a:r>
            <a:endParaRPr lang="en-US" sz="3200" dirty="0"/>
          </a:p>
        </p:txBody>
      </p:sp>
      <p:sp>
        <p:nvSpPr>
          <p:cNvPr id="11" name="Text Placeholder 1"/>
          <p:cNvSpPr txBox="1">
            <a:spLocks/>
          </p:cNvSpPr>
          <p:nvPr/>
        </p:nvSpPr>
        <p:spPr>
          <a:xfrm>
            <a:off x="6018212" y="1815759"/>
            <a:ext cx="5562600" cy="30272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609493" marR="0" lvl="0" indent="-440190" algn="l" rtl="0">
              <a:lnSpc>
                <a:spcPct val="100000"/>
              </a:lnSpc>
              <a:spcBef>
                <a:spcPts val="0"/>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1pPr>
            <a:lvl2pPr marL="1218987" marR="0" lvl="1"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2pPr>
            <a:lvl3pPr marL="1828480" marR="0" lvl="2"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3pPr>
            <a:lvl4pPr marL="2437973" marR="0" lvl="3"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4pPr>
            <a:lvl5pPr marL="3047467" marR="0" lvl="4"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5pPr>
            <a:lvl6pPr marL="3656960" marR="0" lvl="5"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6pPr>
            <a:lvl7pPr marL="4266453" marR="0" lvl="6"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7pPr>
            <a:lvl8pPr marL="4875947" marR="0" lvl="7"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8pPr>
            <a:lvl9pPr marL="5485440" marR="0" lvl="8" indent="-440190" algn="l" rtl="0">
              <a:lnSpc>
                <a:spcPct val="100000"/>
              </a:lnSpc>
              <a:spcBef>
                <a:spcPts val="2133"/>
              </a:spcBef>
              <a:spcAft>
                <a:spcPts val="2133"/>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9pPr>
          </a:lstStyle>
          <a:p>
            <a:r>
              <a:rPr lang="vi-VN" sz="2400" i="1" dirty="0"/>
              <a:t>Nhưng chắc là Hồng cũng </a:t>
            </a:r>
            <a:r>
              <a:rPr lang="vi-VN" sz="2400" i="1" u="sng" dirty="0"/>
              <a:t>tự hào</a:t>
            </a:r>
            <a:r>
              <a:rPr lang="vi-VN" sz="2400" i="1" dirty="0"/>
              <a:t> / về tấm gương dũng cảm của ba / </a:t>
            </a:r>
            <a:r>
              <a:rPr lang="vi-VN" sz="2400" i="1" u="sng" dirty="0"/>
              <a:t>xả thân</a:t>
            </a:r>
            <a:r>
              <a:rPr lang="vi-VN" sz="2400" i="1" dirty="0"/>
              <a:t> cứu người giữa dòng nước lũ.</a:t>
            </a:r>
            <a:endParaRPr lang="en-US" sz="2400" dirty="0"/>
          </a:p>
          <a:p>
            <a:endParaRPr lang="en-US" sz="2400" dirty="0"/>
          </a:p>
        </p:txBody>
      </p:sp>
      <p:sp>
        <p:nvSpPr>
          <p:cNvPr id="12" name="Title 2"/>
          <p:cNvSpPr txBox="1">
            <a:spLocks/>
          </p:cNvSpPr>
          <p:nvPr/>
        </p:nvSpPr>
        <p:spPr>
          <a:xfrm>
            <a:off x="7051085" y="914400"/>
            <a:ext cx="3204365" cy="7636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3200" dirty="0" err="1"/>
              <a:t>Luyện</a:t>
            </a:r>
            <a:r>
              <a:rPr lang="en-US" sz="3200" dirty="0"/>
              <a:t> </a:t>
            </a:r>
            <a:r>
              <a:rPr lang="en-US" sz="3200" dirty="0" err="1"/>
              <a:t>đọc</a:t>
            </a:r>
            <a:r>
              <a:rPr lang="en-US" sz="3200" dirty="0"/>
              <a:t> </a:t>
            </a:r>
            <a:r>
              <a:rPr lang="en-US" sz="3200" dirty="0" err="1"/>
              <a:t>câu</a:t>
            </a:r>
            <a:r>
              <a:rPr lang="en-US" sz="32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4" name="Freeform 13"/>
          <p:cNvSpPr/>
          <p:nvPr/>
        </p:nvSpPr>
        <p:spPr>
          <a:xfrm>
            <a:off x="122341" y="-457200"/>
            <a:ext cx="12066484" cy="7974747"/>
          </a:xfrm>
          <a:custGeom>
            <a:avLst/>
            <a:gdLst>
              <a:gd name="connsiteX0" fmla="*/ 386261 w 11585623"/>
              <a:gd name="connsiteY0" fmla="*/ 176773 h 6526947"/>
              <a:gd name="connsiteX1" fmla="*/ 1676581 w 11585623"/>
              <a:gd name="connsiteY1" fmla="*/ 237733 h 6526947"/>
              <a:gd name="connsiteX2" fmla="*/ 2702741 w 11585623"/>
              <a:gd name="connsiteY2" fmla="*/ 44693 h 6526947"/>
              <a:gd name="connsiteX3" fmla="*/ 5293541 w 11585623"/>
              <a:gd name="connsiteY3" fmla="*/ 440933 h 6526947"/>
              <a:gd name="connsiteX4" fmla="*/ 7061381 w 11585623"/>
              <a:gd name="connsiteY4" fmla="*/ 54853 h 6526947"/>
              <a:gd name="connsiteX5" fmla="*/ 8270421 w 11585623"/>
              <a:gd name="connsiteY5" fmla="*/ 329173 h 6526947"/>
              <a:gd name="connsiteX6" fmla="*/ 9499781 w 11585623"/>
              <a:gd name="connsiteY6" fmla="*/ 4053 h 6526947"/>
              <a:gd name="connsiteX7" fmla="*/ 9906181 w 11585623"/>
              <a:gd name="connsiteY7" fmla="*/ 146293 h 6526947"/>
              <a:gd name="connsiteX8" fmla="*/ 10972981 w 11585623"/>
              <a:gd name="connsiteY8" fmla="*/ 136133 h 6526947"/>
              <a:gd name="connsiteX9" fmla="*/ 11369221 w 11585623"/>
              <a:gd name="connsiteY9" fmla="*/ 979413 h 6526947"/>
              <a:gd name="connsiteX10" fmla="*/ 11298101 w 11585623"/>
              <a:gd name="connsiteY10" fmla="*/ 1863333 h 6526947"/>
              <a:gd name="connsiteX11" fmla="*/ 11501301 w 11585623"/>
              <a:gd name="connsiteY11" fmla="*/ 2554213 h 6526947"/>
              <a:gd name="connsiteX12" fmla="*/ 11277781 w 11585623"/>
              <a:gd name="connsiteY12" fmla="*/ 3173973 h 6526947"/>
              <a:gd name="connsiteX13" fmla="*/ 11582581 w 11585623"/>
              <a:gd name="connsiteY13" fmla="*/ 3925813 h 6526947"/>
              <a:gd name="connsiteX14" fmla="*/ 11440341 w 11585623"/>
              <a:gd name="connsiteY14" fmla="*/ 5043413 h 6526947"/>
              <a:gd name="connsiteX15" fmla="*/ 11541941 w 11585623"/>
              <a:gd name="connsiteY15" fmla="*/ 5673333 h 6526947"/>
              <a:gd name="connsiteX16" fmla="*/ 10881541 w 11585623"/>
              <a:gd name="connsiteY16" fmla="*/ 6364213 h 6526947"/>
              <a:gd name="connsiteX17" fmla="*/ 8707301 w 11585623"/>
              <a:gd name="connsiteY17" fmla="*/ 6049253 h 6526947"/>
              <a:gd name="connsiteX18" fmla="*/ 7518581 w 11585623"/>
              <a:gd name="connsiteY18" fmla="*/ 6364213 h 6526947"/>
              <a:gd name="connsiteX19" fmla="*/ 5059861 w 11585623"/>
              <a:gd name="connsiteY19" fmla="*/ 6313413 h 6526947"/>
              <a:gd name="connsiteX20" fmla="*/ 4409621 w 11585623"/>
              <a:gd name="connsiteY20" fmla="*/ 6526773 h 6526947"/>
              <a:gd name="connsiteX21" fmla="*/ 3159941 w 11585623"/>
              <a:gd name="connsiteY21" fmla="*/ 6272773 h 6526947"/>
              <a:gd name="connsiteX22" fmla="*/ 1707061 w 11585623"/>
              <a:gd name="connsiteY22" fmla="*/ 6394693 h 6526947"/>
              <a:gd name="connsiteX23" fmla="*/ 558981 w 11585623"/>
              <a:gd name="connsiteY23" fmla="*/ 6171173 h 6526947"/>
              <a:gd name="connsiteX24" fmla="*/ 619941 w 11585623"/>
              <a:gd name="connsiteY24" fmla="*/ 5541253 h 6526947"/>
              <a:gd name="connsiteX25" fmla="*/ 30661 w 11585623"/>
              <a:gd name="connsiteY25" fmla="*/ 4992613 h 6526947"/>
              <a:gd name="connsiteX26" fmla="*/ 304981 w 11585623"/>
              <a:gd name="connsiteY26" fmla="*/ 4220453 h 6526947"/>
              <a:gd name="connsiteX27" fmla="*/ 181 w 11585623"/>
              <a:gd name="connsiteY27" fmla="*/ 2330693 h 6526947"/>
              <a:gd name="connsiteX28" fmla="*/ 264341 w 11585623"/>
              <a:gd name="connsiteY28" fmla="*/ 816853 h 6526947"/>
              <a:gd name="connsiteX29" fmla="*/ 518341 w 11585623"/>
              <a:gd name="connsiteY29" fmla="*/ 197093 h 6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5623" h="6526947">
                <a:moveTo>
                  <a:pt x="386261" y="176773"/>
                </a:moveTo>
                <a:cubicBezTo>
                  <a:pt x="838381" y="218259"/>
                  <a:pt x="1290501" y="259746"/>
                  <a:pt x="1676581" y="237733"/>
                </a:cubicBezTo>
                <a:cubicBezTo>
                  <a:pt x="2062661" y="215720"/>
                  <a:pt x="2099914" y="10826"/>
                  <a:pt x="2702741" y="44693"/>
                </a:cubicBezTo>
                <a:cubicBezTo>
                  <a:pt x="3305568" y="78560"/>
                  <a:pt x="4567101" y="439240"/>
                  <a:pt x="5293541" y="440933"/>
                </a:cubicBezTo>
                <a:cubicBezTo>
                  <a:pt x="6019981" y="442626"/>
                  <a:pt x="6565234" y="73480"/>
                  <a:pt x="7061381" y="54853"/>
                </a:cubicBezTo>
                <a:cubicBezTo>
                  <a:pt x="7557528" y="36226"/>
                  <a:pt x="7864021" y="337640"/>
                  <a:pt x="8270421" y="329173"/>
                </a:cubicBezTo>
                <a:cubicBezTo>
                  <a:pt x="8676821" y="320706"/>
                  <a:pt x="9227154" y="34533"/>
                  <a:pt x="9499781" y="4053"/>
                </a:cubicBezTo>
                <a:cubicBezTo>
                  <a:pt x="9772408" y="-26427"/>
                  <a:pt x="9660648" y="124280"/>
                  <a:pt x="9906181" y="146293"/>
                </a:cubicBezTo>
                <a:cubicBezTo>
                  <a:pt x="10151714" y="168306"/>
                  <a:pt x="10729141" y="-2720"/>
                  <a:pt x="10972981" y="136133"/>
                </a:cubicBezTo>
                <a:cubicBezTo>
                  <a:pt x="11216821" y="274986"/>
                  <a:pt x="11315034" y="691546"/>
                  <a:pt x="11369221" y="979413"/>
                </a:cubicBezTo>
                <a:cubicBezTo>
                  <a:pt x="11423408" y="1267280"/>
                  <a:pt x="11276088" y="1600866"/>
                  <a:pt x="11298101" y="1863333"/>
                </a:cubicBezTo>
                <a:cubicBezTo>
                  <a:pt x="11320114" y="2125800"/>
                  <a:pt x="11504688" y="2335773"/>
                  <a:pt x="11501301" y="2554213"/>
                </a:cubicBezTo>
                <a:cubicBezTo>
                  <a:pt x="11497914" y="2772653"/>
                  <a:pt x="11264234" y="2945373"/>
                  <a:pt x="11277781" y="3173973"/>
                </a:cubicBezTo>
                <a:cubicBezTo>
                  <a:pt x="11291328" y="3402573"/>
                  <a:pt x="11555488" y="3614240"/>
                  <a:pt x="11582581" y="3925813"/>
                </a:cubicBezTo>
                <a:cubicBezTo>
                  <a:pt x="11609674" y="4237386"/>
                  <a:pt x="11447114" y="4752160"/>
                  <a:pt x="11440341" y="5043413"/>
                </a:cubicBezTo>
                <a:cubicBezTo>
                  <a:pt x="11433568" y="5334666"/>
                  <a:pt x="11635074" y="5453200"/>
                  <a:pt x="11541941" y="5673333"/>
                </a:cubicBezTo>
                <a:cubicBezTo>
                  <a:pt x="11448808" y="5893466"/>
                  <a:pt x="11353981" y="6301560"/>
                  <a:pt x="10881541" y="6364213"/>
                </a:cubicBezTo>
                <a:cubicBezTo>
                  <a:pt x="10409101" y="6426866"/>
                  <a:pt x="9267794" y="6049253"/>
                  <a:pt x="8707301" y="6049253"/>
                </a:cubicBezTo>
                <a:cubicBezTo>
                  <a:pt x="8146808" y="6049253"/>
                  <a:pt x="8126488" y="6320186"/>
                  <a:pt x="7518581" y="6364213"/>
                </a:cubicBezTo>
                <a:cubicBezTo>
                  <a:pt x="6910674" y="6408240"/>
                  <a:pt x="5578021" y="6286320"/>
                  <a:pt x="5059861" y="6313413"/>
                </a:cubicBezTo>
                <a:cubicBezTo>
                  <a:pt x="4541701" y="6340506"/>
                  <a:pt x="4726274" y="6533546"/>
                  <a:pt x="4409621" y="6526773"/>
                </a:cubicBezTo>
                <a:cubicBezTo>
                  <a:pt x="4092968" y="6520000"/>
                  <a:pt x="3610368" y="6294786"/>
                  <a:pt x="3159941" y="6272773"/>
                </a:cubicBezTo>
                <a:cubicBezTo>
                  <a:pt x="2709514" y="6250760"/>
                  <a:pt x="2140554" y="6411626"/>
                  <a:pt x="1707061" y="6394693"/>
                </a:cubicBezTo>
                <a:cubicBezTo>
                  <a:pt x="1273568" y="6377760"/>
                  <a:pt x="740168" y="6313413"/>
                  <a:pt x="558981" y="6171173"/>
                </a:cubicBezTo>
                <a:cubicBezTo>
                  <a:pt x="377794" y="6028933"/>
                  <a:pt x="707994" y="5737680"/>
                  <a:pt x="619941" y="5541253"/>
                </a:cubicBezTo>
                <a:cubicBezTo>
                  <a:pt x="531888" y="5344826"/>
                  <a:pt x="83154" y="5212746"/>
                  <a:pt x="30661" y="4992613"/>
                </a:cubicBezTo>
                <a:cubicBezTo>
                  <a:pt x="-21832" y="4772480"/>
                  <a:pt x="310061" y="4664106"/>
                  <a:pt x="304981" y="4220453"/>
                </a:cubicBezTo>
                <a:cubicBezTo>
                  <a:pt x="299901" y="3776800"/>
                  <a:pt x="6954" y="2897960"/>
                  <a:pt x="181" y="2330693"/>
                </a:cubicBezTo>
                <a:cubicBezTo>
                  <a:pt x="-6592" y="1763426"/>
                  <a:pt x="177981" y="1172453"/>
                  <a:pt x="264341" y="816853"/>
                </a:cubicBezTo>
                <a:cubicBezTo>
                  <a:pt x="350701" y="461253"/>
                  <a:pt x="434521" y="329173"/>
                  <a:pt x="518341" y="197093"/>
                </a:cubicBezTo>
              </a:path>
            </a:pathLst>
          </a:cu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3992" y="685800"/>
            <a:ext cx="10942320" cy="6063198"/>
          </a:xfrm>
          <a:prstGeom prst="rect">
            <a:avLst/>
          </a:prstGeom>
          <a:noFill/>
        </p:spPr>
        <p:txBody>
          <a:bodyPr wrap="square" rtlCol="0">
            <a:spAutoFit/>
          </a:bodyPr>
          <a:lstStyle/>
          <a:p>
            <a:pPr algn="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Hòa</a:t>
            </a:r>
            <a:r>
              <a:rPr lang="en-US" dirty="0">
                <a:latin typeface="VL FairwaterScriptLight" panose="02000507000000020003" pitchFamily="50" charset="0"/>
              </a:rPr>
              <a:t> </a:t>
            </a:r>
            <a:r>
              <a:rPr lang="en-US" dirty="0" err="1">
                <a:latin typeface="VL FairwaterScriptLight" panose="02000507000000020003" pitchFamily="50" charset="0"/>
              </a:rPr>
              <a:t>Bình</a:t>
            </a:r>
            <a:r>
              <a:rPr lang="en-US" dirty="0">
                <a:latin typeface="VL FairwaterScriptLight" panose="02000507000000020003" pitchFamily="50" charset="0"/>
              </a:rPr>
              <a:t> , </a:t>
            </a:r>
            <a:r>
              <a:rPr lang="en-US" dirty="0" err="1">
                <a:latin typeface="VL FairwaterScriptLight" panose="02000507000000020003" pitchFamily="50" charset="0"/>
              </a:rPr>
              <a:t>ngày</a:t>
            </a:r>
            <a:r>
              <a:rPr lang="en-US" dirty="0">
                <a:latin typeface="VL FairwaterScriptLight" panose="02000507000000020003" pitchFamily="50" charset="0"/>
              </a:rPr>
              <a:t> 5 </a:t>
            </a:r>
            <a:r>
              <a:rPr lang="en-US" dirty="0" err="1">
                <a:latin typeface="VL FairwaterScriptLight" panose="02000507000000020003" pitchFamily="50" charset="0"/>
              </a:rPr>
              <a:t>tháng</a:t>
            </a:r>
            <a:r>
              <a:rPr lang="en-US" dirty="0">
                <a:latin typeface="VL FairwaterScriptLight" panose="02000507000000020003" pitchFamily="50" charset="0"/>
              </a:rPr>
              <a:t> 8 </a:t>
            </a:r>
            <a:r>
              <a:rPr lang="en-US" dirty="0" err="1">
                <a:latin typeface="VL FairwaterScriptLight" panose="02000507000000020003" pitchFamily="50" charset="0"/>
              </a:rPr>
              <a:t>năm</a:t>
            </a:r>
            <a:r>
              <a:rPr lang="en-US" dirty="0">
                <a:latin typeface="VL FairwaterScriptLight" panose="02000507000000020003" pitchFamily="50" charset="0"/>
              </a:rPr>
              <a:t> 2000 </a:t>
            </a:r>
          </a:p>
          <a:p>
            <a:pP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r>
              <a:rPr lang="en-US" dirty="0" err="1">
                <a:latin typeface="VL FairwaterScriptLight" panose="02000507000000020003" pitchFamily="50" charset="0"/>
              </a:rPr>
              <a:t>thân</a:t>
            </a:r>
            <a:r>
              <a:rPr lang="en-US" dirty="0">
                <a:latin typeface="VL FairwaterScriptLight" panose="02000507000000020003" pitchFamily="50" charset="0"/>
              </a:rPr>
              <a:t> </a:t>
            </a:r>
            <a:r>
              <a:rPr lang="en-US" dirty="0" err="1">
                <a:latin typeface="VL FairwaterScriptLight" panose="02000507000000020003" pitchFamily="50" charset="0"/>
              </a:rPr>
              <a:t>mến</a:t>
            </a:r>
            <a:r>
              <a:rPr lang="en-US" dirty="0">
                <a:latin typeface="VL FairwaterScriptLight" panose="02000507000000020003" pitchFamily="50" charset="0"/>
              </a:rPr>
              <a:t>,                                                                        </a:t>
            </a:r>
          </a:p>
          <a:p>
            <a:pPr algn="just">
              <a:spcBef>
                <a:spcPts val="600"/>
              </a:spcBef>
              <a:spcAft>
                <a:spcPts val="600"/>
              </a:spcAft>
            </a:pPr>
            <a:r>
              <a:rPr lang="vi-VN" dirty="0">
                <a:latin typeface="VL FairwaterScriptLight" panose="02000507000000020003" pitchFamily="50" charset="0"/>
              </a:rPr>
              <a:t> 	Mình là Quách Tuấn Lương , học sinh lớp 4B</a:t>
            </a:r>
            <a:r>
              <a:rPr lang="en-US" dirty="0">
                <a:latin typeface="VL FairwaterScriptLight" panose="02000507000000020003" pitchFamily="50" charset="0"/>
              </a:rPr>
              <a:t>/</a:t>
            </a:r>
            <a:r>
              <a:rPr lang="vi-VN" dirty="0">
                <a:latin typeface="VL FairwaterScriptLight" panose="02000507000000020003" pitchFamily="50" charset="0"/>
              </a:rPr>
              <a:t> Trường Tiểu học Cù Chính Lan , thị xã Hòa Bình. Hôm nay, đọc báo Thiếu niên Tiền phong, mình rất </a:t>
            </a:r>
            <a:r>
              <a:rPr lang="vi-VN" dirty="0">
                <a:solidFill>
                  <a:srgbClr val="FF0000"/>
                </a:solidFill>
                <a:latin typeface="VL FairwaterScriptLight" panose="02000507000000020003" pitchFamily="50" charset="0"/>
              </a:rPr>
              <a:t>xúc động </a:t>
            </a:r>
            <a:r>
              <a:rPr lang="vi-VN" dirty="0">
                <a:latin typeface="VL FairwaterScriptLight" panose="02000507000000020003" pitchFamily="50" charset="0"/>
              </a:rPr>
              <a:t>được biết ba của Hồng đã hi sinh trong trận lũ lụt vừa rồi. Mình gửi bức thư này chia buồn với bạn.</a:t>
            </a:r>
          </a:p>
          <a:p>
            <a:pPr algn="just">
              <a:spcBef>
                <a:spcPts val="600"/>
              </a:spcBef>
              <a:spcAft>
                <a:spcPts val="600"/>
              </a:spcAft>
            </a:pPr>
            <a:r>
              <a:rPr lang="vi-VN" dirty="0">
                <a:latin typeface="VL FairwaterScriptLight" panose="02000507000000020003" pitchFamily="50" charset="0"/>
              </a:rPr>
              <a:t> 	Hồng ơi!</a:t>
            </a:r>
          </a:p>
          <a:p>
            <a:pPr algn="just">
              <a:spcBef>
                <a:spcPts val="600"/>
              </a:spcBef>
              <a:spcAft>
                <a:spcPts val="600"/>
              </a:spcAft>
            </a:pPr>
            <a:r>
              <a:rPr lang="vi-VN" dirty="0">
                <a:latin typeface="VL FairwaterScriptLight" panose="02000507000000020003" pitchFamily="50" charset="0"/>
              </a:rPr>
              <a:t> 	Mình hiểu </a:t>
            </a:r>
            <a:r>
              <a:rPr lang="en-US" dirty="0">
                <a:latin typeface="VL FairwaterScriptLight" panose="02000507000000020003" pitchFamily="50" charset="0"/>
              </a:rPr>
              <a:t>/</a:t>
            </a:r>
            <a:r>
              <a:rPr lang="vi-VN" dirty="0">
                <a:latin typeface="VL FairwaterScriptLight" panose="02000507000000020003" pitchFamily="50" charset="0"/>
              </a:rPr>
              <a:t>Hồng </a:t>
            </a:r>
            <a:r>
              <a:rPr lang="vi-VN" dirty="0">
                <a:solidFill>
                  <a:srgbClr val="FF0000"/>
                </a:solidFill>
                <a:latin typeface="VL FairwaterScriptLight" panose="02000507000000020003" pitchFamily="50" charset="0"/>
              </a:rPr>
              <a:t>đau đớn </a:t>
            </a:r>
            <a:r>
              <a:rPr lang="vi-VN" dirty="0">
                <a:latin typeface="VL FairwaterScriptLight" panose="02000507000000020003" pitchFamily="50" charset="0"/>
              </a:rPr>
              <a:t>và </a:t>
            </a:r>
            <a:r>
              <a:rPr lang="vi-VN" dirty="0">
                <a:solidFill>
                  <a:srgbClr val="FF0000"/>
                </a:solidFill>
                <a:latin typeface="VL FairwaterScriptLight" panose="02000507000000020003" pitchFamily="50" charset="0"/>
              </a:rPr>
              <a:t>thiệt thòi </a:t>
            </a:r>
            <a:r>
              <a:rPr lang="en-US" dirty="0" err="1">
                <a:solidFill>
                  <a:schemeClr val="accent6">
                    <a:lumMod val="50000"/>
                  </a:schemeClr>
                </a:solidFill>
                <a:latin typeface="VL FairwaterScriptLight" panose="02000507000000020003" pitchFamily="50" charset="0"/>
              </a:rPr>
              <a:t>như</a:t>
            </a:r>
            <a:r>
              <a:rPr lang="en-US" dirty="0">
                <a:solidFill>
                  <a:schemeClr val="accent6">
                    <a:lumMod val="50000"/>
                  </a:schemeClr>
                </a:solidFill>
                <a:latin typeface="VL FairwaterScriptLight" panose="02000507000000020003" pitchFamily="50" charset="0"/>
              </a:rPr>
              <a:t> </a:t>
            </a:r>
            <a:r>
              <a:rPr lang="vi-VN" dirty="0">
                <a:latin typeface="VL FairwaterScriptLight" panose="02000507000000020003" pitchFamily="50" charset="0"/>
              </a:rPr>
              <a:t>thế nào khi ba Hồng đã ra đi </a:t>
            </a:r>
            <a:r>
              <a:rPr lang="vi-VN" dirty="0">
                <a:solidFill>
                  <a:srgbClr val="FF0000"/>
                </a:solidFill>
                <a:latin typeface="VL FairwaterScriptLight" panose="02000507000000020003" pitchFamily="50" charset="0"/>
              </a:rPr>
              <a:t>mãi mãi. </a:t>
            </a:r>
            <a:r>
              <a:rPr lang="vi-VN" dirty="0">
                <a:latin typeface="VL FairwaterScriptLight" panose="02000507000000020003" pitchFamily="50" charset="0"/>
              </a:rPr>
              <a:t>Nhưng chắc là Hồng cũng </a:t>
            </a:r>
            <a:r>
              <a:rPr lang="vi-VN" dirty="0">
                <a:solidFill>
                  <a:srgbClr val="FF0000"/>
                </a:solidFill>
                <a:latin typeface="VL FairwaterScriptLight" panose="02000507000000020003" pitchFamily="50" charset="0"/>
              </a:rPr>
              <a:t>tự hào</a:t>
            </a:r>
            <a:r>
              <a:rPr lang="en-US" dirty="0">
                <a:latin typeface="VL FairwaterScriptLight" panose="02000507000000020003" pitchFamily="50" charset="0"/>
              </a:rPr>
              <a:t>/</a:t>
            </a:r>
            <a:r>
              <a:rPr lang="vi-VN" dirty="0">
                <a:latin typeface="VL FairwaterScriptLight" panose="02000507000000020003" pitchFamily="50" charset="0"/>
              </a:rPr>
              <a:t> về tấm gương dũng cảm của ba</a:t>
            </a:r>
            <a:r>
              <a:rPr lang="en-US" dirty="0">
                <a:latin typeface="VL FairwaterScriptLight" panose="02000507000000020003" pitchFamily="50" charset="0"/>
              </a:rPr>
              <a:t>/</a:t>
            </a:r>
            <a:r>
              <a:rPr lang="vi-VN" dirty="0">
                <a:latin typeface="VL FairwaterScriptLight" panose="02000507000000020003" pitchFamily="50" charset="0"/>
              </a:rPr>
              <a:t> </a:t>
            </a:r>
            <a:r>
              <a:rPr lang="vi-VN" dirty="0">
                <a:solidFill>
                  <a:srgbClr val="FF0000"/>
                </a:solidFill>
                <a:latin typeface="VL FairwaterScriptLight" panose="02000507000000020003" pitchFamily="50" charset="0"/>
              </a:rPr>
              <a:t>xả thân </a:t>
            </a:r>
            <a:r>
              <a:rPr lang="vi-VN" dirty="0">
                <a:latin typeface="VL FairwaterScriptLight" panose="02000507000000020003" pitchFamily="50" charset="0"/>
              </a:rPr>
              <a:t>cứu người giữa dòng nước lũ. Mình tin rằng theo gương ba, Hồng sẽ vượt qua nỗi đau này. Bên cạnh Hồng còn có má, có cô bác</a:t>
            </a:r>
            <a:r>
              <a:rPr lang="en-US" dirty="0">
                <a:latin typeface="VL FairwaterScriptLight" panose="02000507000000020003" pitchFamily="50" charset="0"/>
              </a:rPr>
              <a:t>/</a:t>
            </a:r>
            <a:r>
              <a:rPr lang="vi-VN" dirty="0">
                <a:latin typeface="VL FairwaterScriptLight" panose="02000507000000020003" pitchFamily="50" charset="0"/>
              </a:rPr>
              <a:t> và có cả những người bạn mới như mình. </a:t>
            </a:r>
          </a:p>
          <a:p>
            <a:pPr algn="just">
              <a:spcBef>
                <a:spcPts val="600"/>
              </a:spcBef>
              <a:spcAft>
                <a:spcPts val="600"/>
              </a:spcAft>
            </a:pPr>
            <a:r>
              <a:rPr lang="vi-VN" dirty="0">
                <a:latin typeface="VL FairwaterScriptLight" panose="02000507000000020003" pitchFamily="50" charset="0"/>
              </a:rPr>
              <a:t>	Mấy ngày nay, ở địa phương mình và khắp thị xã đang có phong trào quyên góp ủng hộ đồng bào khắc phục thiên tai. Trường mình cũng vừa tổ chức đợt góp đồ dùng học tập giúp các bạn vùng lũ lụt. Riêng mình</a:t>
            </a:r>
            <a:r>
              <a:rPr lang="en-US" dirty="0">
                <a:latin typeface="VL FairwaterScriptLight" panose="02000507000000020003" pitchFamily="50" charset="0"/>
              </a:rPr>
              <a:t>/</a:t>
            </a:r>
            <a:r>
              <a:rPr lang="vi-VN" dirty="0">
                <a:latin typeface="VL FairwaterScriptLight" panose="02000507000000020003" pitchFamily="50" charset="0"/>
              </a:rPr>
              <a:t> gửi giúp Hồng </a:t>
            </a:r>
            <a:r>
              <a:rPr lang="vi-VN" dirty="0">
                <a:solidFill>
                  <a:srgbClr val="FF0000"/>
                </a:solidFill>
                <a:latin typeface="VL FairwaterScriptLight" panose="02000507000000020003" pitchFamily="50" charset="0"/>
              </a:rPr>
              <a:t>toàn bộ</a:t>
            </a:r>
            <a:r>
              <a:rPr lang="vi-VN" dirty="0">
                <a:latin typeface="VL FairwaterScriptLight" panose="02000507000000020003" pitchFamily="50" charset="0"/>
              </a:rPr>
              <a:t> số tiền mình bỏ ống từ mấy năm nay. Hồng nhận cho mình nhé!</a:t>
            </a:r>
          </a:p>
          <a:p>
            <a:pPr algn="just">
              <a:spcBef>
                <a:spcPts val="600"/>
              </a:spcBef>
              <a:spcAft>
                <a:spcPts val="600"/>
              </a:spcAft>
            </a:pPr>
            <a:r>
              <a:rPr lang="vi-VN" dirty="0">
                <a:latin typeface="VL FairwaterScriptLight" panose="02000507000000020003" pitchFamily="50" charset="0"/>
              </a:rPr>
              <a:t>	 Chúc Hồng khỏe. Mong nhận thư bạn</a:t>
            </a:r>
            <a:r>
              <a:rPr lang="en-US" dirty="0">
                <a:latin typeface="VL FairwaterScriptLight" panose="02000507000000020003" pitchFamily="50" charset="0"/>
              </a:rPr>
              <a:t>.</a:t>
            </a:r>
            <a:endParaRPr lang="vi-VN" dirty="0">
              <a:latin typeface="VL FairwaterScriptLight" panose="02000507000000020003" pitchFamily="50" charset="0"/>
            </a:endParaRPr>
          </a:p>
          <a:p>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mới</a:t>
            </a:r>
            <a:r>
              <a:rPr lang="en-US" dirty="0">
                <a:latin typeface="VL FairwaterScriptLight" panose="02000507000000020003" pitchFamily="50" charset="0"/>
              </a:rPr>
              <a:t> </a:t>
            </a:r>
            <a:r>
              <a:rPr lang="en-US" dirty="0" err="1">
                <a:latin typeface="VL FairwaterScriptLight" panose="02000507000000020003" pitchFamily="50" charset="0"/>
              </a:rPr>
              <a:t>của</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p>
          <a:p>
            <a:r>
              <a:rPr lang="vi-VN" dirty="0">
                <a:latin typeface="VL FairwaterScriptLight" panose="02000507000000020003" pitchFamily="50" charset="0"/>
              </a:rPr>
              <a:t>                                                                                        Quách Tuấn Lương</a:t>
            </a:r>
            <a:endParaRPr lang="vi-VN" i="1" dirty="0">
              <a:latin typeface="VL FairwaterScriptLight" panose="02000507000000020003" pitchFamily="50" charset="0"/>
            </a:endParaRPr>
          </a:p>
        </p:txBody>
      </p:sp>
      <p:sp>
        <p:nvSpPr>
          <p:cNvPr id="16" name="TextBox 15"/>
          <p:cNvSpPr txBox="1"/>
          <p:nvPr/>
        </p:nvSpPr>
        <p:spPr>
          <a:xfrm>
            <a:off x="3558989" y="97992"/>
            <a:ext cx="4233732" cy="707886"/>
          </a:xfrm>
          <a:prstGeom prst="rect">
            <a:avLst/>
          </a:prstGeom>
          <a:noFill/>
        </p:spPr>
        <p:txBody>
          <a:bodyPr wrap="square" rtlCol="0">
            <a:spAutoFit/>
          </a:bodyPr>
          <a:lstStyle/>
          <a:p>
            <a:pPr algn="ctr"/>
            <a:r>
              <a:rPr lang="en-US" sz="4000" b="1" dirty="0" err="1">
                <a:solidFill>
                  <a:srgbClr val="FF0000"/>
                </a:solidFill>
                <a:latin typeface="VL Deepika" panose="02000507000000020004" pitchFamily="50" charset="0"/>
              </a:rPr>
              <a:t>Thư</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thăm</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bạn</a:t>
            </a:r>
            <a:endParaRPr lang="en-US" sz="4000" b="1" dirty="0">
              <a:solidFill>
                <a:srgbClr val="FF0000"/>
              </a:solidFill>
              <a:latin typeface="VL Deepika" panose="02000507000000020004" pitchFamily="50" charset="0"/>
            </a:endParaRPr>
          </a:p>
        </p:txBody>
      </p:sp>
    </p:spTree>
    <p:extLst>
      <p:ext uri="{BB962C8B-B14F-4D97-AF65-F5344CB8AC3E}">
        <p14:creationId xmlns:p14="http://schemas.microsoft.com/office/powerpoint/2010/main" val="23481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2293000"/>
            <a:ext cx="5074049" cy="907400"/>
          </a:xfrm>
        </p:spPr>
        <p:txBody>
          <a:bodyPr/>
          <a:lstStyle/>
          <a:p>
            <a:r>
              <a:rPr lang="en-US" sz="6600" dirty="0" err="1"/>
              <a:t>Tìm</a:t>
            </a:r>
            <a:r>
              <a:rPr lang="en-US" sz="6600" dirty="0"/>
              <a:t> </a:t>
            </a:r>
            <a:r>
              <a:rPr lang="en-US" sz="6600" dirty="0" err="1"/>
              <a:t>hiểu</a:t>
            </a:r>
            <a:r>
              <a:rPr lang="en-US" sz="6600" dirty="0"/>
              <a:t> </a:t>
            </a:r>
            <a:r>
              <a:rPr lang="en-US" sz="6600" dirty="0" err="1"/>
              <a:t>bài</a:t>
            </a:r>
            <a:endParaRPr lang="en-US" sz="6600" dirty="0"/>
          </a:p>
        </p:txBody>
      </p:sp>
    </p:spTree>
    <p:extLst>
      <p:ext uri="{BB962C8B-B14F-4D97-AF65-F5344CB8AC3E}">
        <p14:creationId xmlns:p14="http://schemas.microsoft.com/office/powerpoint/2010/main" val="184029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Title 5"/>
          <p:cNvSpPr>
            <a:spLocks noGrp="1"/>
          </p:cNvSpPr>
          <p:nvPr>
            <p:ph type="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Freeform 7"/>
          <p:cNvSpPr/>
          <p:nvPr/>
        </p:nvSpPr>
        <p:spPr>
          <a:xfrm>
            <a:off x="-1" y="0"/>
            <a:ext cx="9190299" cy="6898511"/>
          </a:xfrm>
          <a:custGeom>
            <a:avLst/>
            <a:gdLst>
              <a:gd name="connsiteX0" fmla="*/ 0 w 9850056"/>
              <a:gd name="connsiteY0" fmla="*/ 0 h 6898511"/>
              <a:gd name="connsiteX1" fmla="*/ 9850056 w 9850056"/>
              <a:gd name="connsiteY1" fmla="*/ 2071868 h 6898511"/>
              <a:gd name="connsiteX2" fmla="*/ 9190299 w 9850056"/>
              <a:gd name="connsiteY2" fmla="*/ 3634451 h 6898511"/>
              <a:gd name="connsiteX3" fmla="*/ 8032830 w 9850056"/>
              <a:gd name="connsiteY3" fmla="*/ 6898511 h 6898511"/>
              <a:gd name="connsiteX4" fmla="*/ 11575 w 9850056"/>
              <a:gd name="connsiteY4" fmla="*/ 6886937 h 6898511"/>
              <a:gd name="connsiteX5" fmla="*/ 0 w 9850056"/>
              <a:gd name="connsiteY5" fmla="*/ 0 h 6898511"/>
              <a:gd name="connsiteX0" fmla="*/ 0 w 9190299"/>
              <a:gd name="connsiteY0" fmla="*/ 0 h 6898511"/>
              <a:gd name="connsiteX1" fmla="*/ 8067555 w 9190299"/>
              <a:gd name="connsiteY1" fmla="*/ 1701478 h 6898511"/>
              <a:gd name="connsiteX2" fmla="*/ 9190299 w 9190299"/>
              <a:gd name="connsiteY2" fmla="*/ 3634451 h 6898511"/>
              <a:gd name="connsiteX3" fmla="*/ 8032830 w 9190299"/>
              <a:gd name="connsiteY3" fmla="*/ 6898511 h 6898511"/>
              <a:gd name="connsiteX4" fmla="*/ 11575 w 9190299"/>
              <a:gd name="connsiteY4" fmla="*/ 6886937 h 6898511"/>
              <a:gd name="connsiteX5" fmla="*/ 0 w 9190299"/>
              <a:gd name="connsiteY5" fmla="*/ 0 h 6898511"/>
              <a:gd name="connsiteX0" fmla="*/ 0 w 9190299"/>
              <a:gd name="connsiteY0" fmla="*/ 0 h 6898511"/>
              <a:gd name="connsiteX1" fmla="*/ 8067555 w 9190299"/>
              <a:gd name="connsiteY1" fmla="*/ 1701478 h 6898511"/>
              <a:gd name="connsiteX2" fmla="*/ 9190299 w 9190299"/>
              <a:gd name="connsiteY2" fmla="*/ 3634451 h 6898511"/>
              <a:gd name="connsiteX3" fmla="*/ 8032830 w 9190299"/>
              <a:gd name="connsiteY3" fmla="*/ 6898511 h 6898511"/>
              <a:gd name="connsiteX4" fmla="*/ 11575 w 9190299"/>
              <a:gd name="connsiteY4" fmla="*/ 6886937 h 6898511"/>
              <a:gd name="connsiteX5" fmla="*/ 0 w 9190299"/>
              <a:gd name="connsiteY5" fmla="*/ 0 h 689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0299" h="6898511">
                <a:moveTo>
                  <a:pt x="0" y="0"/>
                </a:moveTo>
                <a:lnTo>
                  <a:pt x="8067555" y="1701478"/>
                </a:lnTo>
                <a:cubicBezTo>
                  <a:pt x="8418654" y="3804213"/>
                  <a:pt x="8816051" y="2990127"/>
                  <a:pt x="9190299" y="3634451"/>
                </a:cubicBezTo>
                <a:lnTo>
                  <a:pt x="8032830" y="6898511"/>
                </a:lnTo>
                <a:lnTo>
                  <a:pt x="11575" y="6886937"/>
                </a:lnTo>
                <a:cubicBezTo>
                  <a:pt x="7717" y="4591291"/>
                  <a:pt x="3858" y="2295646"/>
                  <a:pt x="0" y="0"/>
                </a:cubicBezTo>
                <a:close/>
              </a:path>
            </a:pathLst>
          </a:custGeom>
          <a:solidFill>
            <a:srgbClr val="FFFFCC">
              <a:alpha val="52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 name="直线连接符 22"/>
          <p:cNvCxnSpPr/>
          <p:nvPr/>
        </p:nvCxnSpPr>
        <p:spPr>
          <a:xfrm flipH="1">
            <a:off x="8066134" y="3638661"/>
            <a:ext cx="1141712" cy="3219339"/>
          </a:xfrm>
          <a:prstGeom prst="line">
            <a:avLst/>
          </a:prstGeom>
          <a:noFill/>
          <a:ln w="38100" cap="flat">
            <a:solidFill>
              <a:schemeClr val="accent4"/>
            </a:solidFill>
            <a:prstDash val="lgDashDot"/>
            <a:miter lim="400000"/>
          </a:ln>
          <a:effectLst/>
        </p:spPr>
      </p:cxnSp>
      <p:cxnSp>
        <p:nvCxnSpPr>
          <p:cNvPr id="10" name="直线连接符 24"/>
          <p:cNvCxnSpPr/>
          <p:nvPr/>
        </p:nvCxnSpPr>
        <p:spPr>
          <a:xfrm flipH="1" flipV="1">
            <a:off x="0" y="0"/>
            <a:ext cx="8057212" cy="1680197"/>
          </a:xfrm>
          <a:prstGeom prst="line">
            <a:avLst/>
          </a:prstGeom>
          <a:noFill/>
          <a:ln w="38100" cap="flat">
            <a:solidFill>
              <a:schemeClr val="accent4"/>
            </a:solidFill>
            <a:prstDash val="lgDashDot"/>
            <a:miter lim="400000"/>
          </a:ln>
          <a:effectLst/>
        </p:spPr>
      </p:cxnSp>
      <p:grpSp>
        <p:nvGrpSpPr>
          <p:cNvPr id="11" name="组 20"/>
          <p:cNvGrpSpPr/>
          <p:nvPr/>
        </p:nvGrpSpPr>
        <p:grpSpPr>
          <a:xfrm>
            <a:off x="7943532" y="2405571"/>
            <a:ext cx="775336" cy="938951"/>
            <a:chOff x="8012351" y="1936096"/>
            <a:chExt cx="775336" cy="938951"/>
          </a:xfrm>
        </p:grpSpPr>
        <p:sp>
          <p:nvSpPr>
            <p:cNvPr id="12"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4" name="组 19"/>
          <p:cNvGrpSpPr/>
          <p:nvPr/>
        </p:nvGrpSpPr>
        <p:grpSpPr>
          <a:xfrm>
            <a:off x="8057212" y="1496118"/>
            <a:ext cx="3586589" cy="5083192"/>
            <a:chOff x="8126031" y="1026643"/>
            <a:chExt cx="3586589" cy="5083192"/>
          </a:xfrm>
        </p:grpSpPr>
        <p:sp>
          <p:nvSpPr>
            <p:cNvPr id="15" name="chenying0907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chenying0907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9" name="chenying0907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0" name="chenying0907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1" name="chenying0907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2" name="chenying0907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3" name="chenying0907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4" name="chenying0907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chenying0907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7" name="chenying0907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8" name="Nhóm 14">
            <a:extLst>
              <a:ext uri="{FF2B5EF4-FFF2-40B4-BE49-F238E27FC236}">
                <a16:creationId xmlns:a16="http://schemas.microsoft.com/office/drawing/2014/main" id="{F785096C-CA51-4921-920B-6F4944292FBA}"/>
              </a:ext>
            </a:extLst>
          </p:cNvPr>
          <p:cNvGrpSpPr/>
          <p:nvPr/>
        </p:nvGrpSpPr>
        <p:grpSpPr>
          <a:xfrm>
            <a:off x="133907" y="630358"/>
            <a:ext cx="5373533" cy="1001672"/>
            <a:chOff x="1221188" y="946681"/>
            <a:chExt cx="5373533" cy="1001672"/>
          </a:xfrm>
          <a:effectLst>
            <a:outerShdw blurRad="50800" dist="38100" dir="5400000" algn="t" rotWithShape="0">
              <a:prstClr val="black">
                <a:alpha val="40000"/>
              </a:prstClr>
            </a:outerShdw>
          </a:effectLst>
        </p:grpSpPr>
        <p:sp>
          <p:nvSpPr>
            <p:cNvPr id="29" name="Hình chữ nhật: Góc Tròn 13">
              <a:extLst>
                <a:ext uri="{FF2B5EF4-FFF2-40B4-BE49-F238E27FC236}">
                  <a16:creationId xmlns:a16="http://schemas.microsoft.com/office/drawing/2014/main" id="{2F56A92C-A26D-4855-8920-0600331F676B}"/>
                </a:ext>
              </a:extLst>
            </p:cNvPr>
            <p:cNvSpPr/>
            <p:nvPr/>
          </p:nvSpPr>
          <p:spPr>
            <a:xfrm>
              <a:off x="1221188" y="946681"/>
              <a:ext cx="5373533" cy="1001672"/>
            </a:xfrm>
            <a:prstGeom prst="roundRect">
              <a:avLst/>
            </a:prstGeom>
            <a:solidFill>
              <a:schemeClr val="accent6">
                <a:lumMod val="20000"/>
                <a:lumOff val="80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Cambria" panose="02040503050406030204" pitchFamily="18" charset="0"/>
                  <a:ea typeface="Cambria" panose="02040503050406030204" pitchFamily="18" charset="0"/>
                </a:rPr>
                <a:t>	Bạn </a:t>
              </a:r>
              <a:r>
                <a:rPr lang="en-US" sz="2800" b="1" dirty="0" err="1">
                  <a:solidFill>
                    <a:schemeClr val="tx1"/>
                  </a:solidFill>
                  <a:latin typeface="Cambria" panose="02040503050406030204" pitchFamily="18" charset="0"/>
                  <a:ea typeface="Cambria" panose="02040503050406030204" pitchFamily="18" charset="0"/>
                </a:rPr>
                <a:t>Lương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viết</a:t>
              </a:r>
              <a:r>
                <a:rPr lang="en-US" sz="2800" b="1" dirty="0">
                  <a:solidFill>
                    <a:schemeClr val="tx1"/>
                  </a:solidFill>
                  <a:latin typeface="Cambria" panose="02040503050406030204" pitchFamily="18" charset="0"/>
                  <a:ea typeface="Cambria" panose="02040503050406030204" pitchFamily="18" charset="0"/>
                </a:rPr>
                <a:t> </a:t>
              </a:r>
              <a:r>
                <a:rPr lang="en-US" sz="2800" b="1" err="1">
                  <a:solidFill>
                    <a:schemeClr val="tx1"/>
                  </a:solidFill>
                  <a:latin typeface="Cambria" panose="02040503050406030204" pitchFamily="18" charset="0"/>
                  <a:ea typeface="Cambria" panose="02040503050406030204" pitchFamily="18" charset="0"/>
                </a:rPr>
                <a:t>thư</a:t>
              </a:r>
              <a:r>
                <a:rPr lang="en-US" sz="2800" b="1">
                  <a:solidFill>
                    <a:schemeClr val="tx1"/>
                  </a:solidFill>
                  <a:latin typeface="Cambria" panose="02040503050406030204" pitchFamily="18" charset="0"/>
                  <a:ea typeface="Cambria" panose="02040503050406030204" pitchFamily="18" charset="0"/>
                </a:rPr>
                <a:t> cho </a:t>
              </a:r>
            </a:p>
            <a:p>
              <a:pPr algn="ctr"/>
              <a:r>
                <a:rPr lang="en-US" sz="2800" b="1">
                  <a:solidFill>
                    <a:schemeClr val="tx1"/>
                  </a:solidFill>
                  <a:latin typeface="Cambria" panose="02040503050406030204" pitchFamily="18" charset="0"/>
                  <a:ea typeface="Cambria" panose="02040503050406030204" pitchFamily="18" charset="0"/>
                </a:rPr>
                <a:t>bạn </a:t>
              </a:r>
              <a:r>
                <a:rPr lang="en-US" sz="2800" b="1" dirty="0" err="1">
                  <a:solidFill>
                    <a:schemeClr val="tx1"/>
                  </a:solidFill>
                  <a:latin typeface="Cambria" panose="02040503050406030204" pitchFamily="18" charset="0"/>
                  <a:ea typeface="Cambria" panose="02040503050406030204" pitchFamily="18" charset="0"/>
                </a:rPr>
                <a:t>Hồng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để</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làm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gì</a:t>
              </a:r>
              <a:r>
                <a:rPr lang="en-US" sz="2800" b="1" dirty="0">
                  <a:solidFill>
                    <a:schemeClr val="tx1"/>
                  </a:solidFill>
                  <a:latin typeface="Cambria" panose="02040503050406030204" pitchFamily="18" charset="0"/>
                  <a:ea typeface="Cambria" panose="02040503050406030204" pitchFamily="18" charset="0"/>
                </a:rPr>
                <a:t>?</a:t>
              </a:r>
              <a:endParaRPr lang="vi-VN" sz="2800" b="1" dirty="0">
                <a:solidFill>
                  <a:schemeClr val="tx1"/>
                </a:solidFill>
                <a:latin typeface="Cambria" panose="02040503050406030204" pitchFamily="18" charset="0"/>
                <a:ea typeface="Cambria" panose="02040503050406030204" pitchFamily="18" charset="0"/>
              </a:endParaRPr>
            </a:p>
          </p:txBody>
        </p:sp>
        <p:pic>
          <p:nvPicPr>
            <p:cNvPr id="30" name="Picture 2" descr="Writing premium icon">
              <a:extLst>
                <a:ext uri="{FF2B5EF4-FFF2-40B4-BE49-F238E27FC236}">
                  <a16:creationId xmlns:a16="http://schemas.microsoft.com/office/drawing/2014/main" id="{88C0C878-34F0-4522-9E6B-0987A58C3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678" y="1106883"/>
              <a:ext cx="643100" cy="6431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2684248" y="1999857"/>
            <a:ext cx="5000264" cy="3277608"/>
            <a:chOff x="2349660" y="1768954"/>
            <a:chExt cx="5000264" cy="3277608"/>
          </a:xfrm>
        </p:grpSpPr>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8164" t="17790" r="7844" b="15327"/>
            <a:stretch/>
          </p:blipFill>
          <p:spPr>
            <a:xfrm flipH="1">
              <a:off x="2349660" y="1768954"/>
              <a:ext cx="5000264" cy="3277608"/>
            </a:xfrm>
            <a:prstGeom prst="rect">
              <a:avLst/>
            </a:prstGeom>
          </p:spPr>
        </p:pic>
        <p:sp>
          <p:nvSpPr>
            <p:cNvPr id="33" name="文本框 26"/>
            <p:cNvSpPr txBox="1"/>
            <p:nvPr/>
          </p:nvSpPr>
          <p:spPr>
            <a:xfrm>
              <a:off x="3078185" y="2260040"/>
              <a:ext cx="3781769" cy="2062103"/>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Lương viết thư cho Hồng để chia buồn với bạn về việc bố bạn bị lũ cuốn trôi.</a:t>
              </a:r>
              <a:endParaRPr kumimoji="1" lang="zh-CN" altLang="en-US" sz="3200" dirty="0">
                <a:solidFill>
                  <a:schemeClr val="tx2">
                    <a:lumMod val="75000"/>
                  </a:schemeClr>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199" y="3878715"/>
            <a:ext cx="2797499" cy="2797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600"/>
                            </p:stCondLst>
                            <p:childTnLst>
                              <p:par>
                                <p:cTn id="12" presetID="22" presetClass="entr" presetSubtype="2"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par>
                                <p:cTn id="15" presetID="22" presetClass="entr" presetSubtype="2" fill="hold" nodeType="withEffect">
                                  <p:stCondLst>
                                    <p:cond delay="1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grpId="0"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1342</Words>
  <Application>Microsoft Office PowerPoint</Application>
  <PresentationFormat>Custom</PresentationFormat>
  <Paragraphs>81</Paragraphs>
  <Slides>16</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UTM Alter Gothic</vt:lpstr>
      <vt:lpstr>Sitka Text</vt:lpstr>
      <vt:lpstr>Concert One</vt:lpstr>
      <vt:lpstr>Coming Soon</vt:lpstr>
      <vt:lpstr>Anonymous Pro</vt:lpstr>
      <vt:lpstr>HP001 4H</vt:lpstr>
      <vt:lpstr>VL FairwaterScriptLight</vt:lpstr>
      <vt:lpstr>Times New Roman</vt:lpstr>
      <vt:lpstr>VL Hagin Caps Medium</vt:lpstr>
      <vt:lpstr>Arial</vt:lpstr>
      <vt:lpstr>Tahoma</vt:lpstr>
      <vt:lpstr>VL Deepika</vt:lpstr>
      <vt:lpstr>Roboto Mono Medium</vt:lpstr>
      <vt:lpstr>Cambria</vt:lpstr>
      <vt:lpstr>Notebook Lesson by Slidesgo</vt:lpstr>
      <vt:lpstr>PowerPoint Presentation</vt:lpstr>
      <vt:lpstr>PowerPoint Presentation</vt:lpstr>
      <vt:lpstr>PowerPoint Presentation</vt:lpstr>
      <vt:lpstr>PowerPoint Presentation</vt:lpstr>
      <vt:lpstr>Luyện đọc từ</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Dinh Ngoc Phu 20163167</cp:lastModifiedBy>
  <cp:revision>22</cp:revision>
  <dcterms:modified xsi:type="dcterms:W3CDTF">2022-09-19T02:23:59Z</dcterms:modified>
</cp:coreProperties>
</file>