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58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4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7C3BC-B996-4FFF-8193-D900C4B2C13D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8AC47-F029-4C36-A933-B4D6AFD1F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56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7C3BC-B996-4FFF-8193-D900C4B2C13D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8AC47-F029-4C36-A933-B4D6AFD1F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37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7C3BC-B996-4FFF-8193-D900C4B2C13D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8AC47-F029-4C36-A933-B4D6AFD1F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678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7C3BC-B996-4FFF-8193-D900C4B2C13D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8AC47-F029-4C36-A933-B4D6AFD1F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488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7C3BC-B996-4FFF-8193-D900C4B2C13D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8AC47-F029-4C36-A933-B4D6AFD1F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812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7C3BC-B996-4FFF-8193-D900C4B2C13D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8AC47-F029-4C36-A933-B4D6AFD1F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812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7C3BC-B996-4FFF-8193-D900C4B2C13D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8AC47-F029-4C36-A933-B4D6AFD1F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133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7C3BC-B996-4FFF-8193-D900C4B2C13D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8AC47-F029-4C36-A933-B4D6AFD1F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123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7C3BC-B996-4FFF-8193-D900C4B2C13D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8AC47-F029-4C36-A933-B4D6AFD1F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044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7C3BC-B996-4FFF-8193-D900C4B2C13D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8AC47-F029-4C36-A933-B4D6AFD1F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041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7C3BC-B996-4FFF-8193-D900C4B2C13D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8AC47-F029-4C36-A933-B4D6AFD1F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147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7C3BC-B996-4FFF-8193-D900C4B2C13D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8AC47-F029-4C36-A933-B4D6AFD1F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085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6400" y="3886200"/>
            <a:ext cx="11379200" cy="1752600"/>
          </a:xfrm>
        </p:spPr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65350" y="762001"/>
            <a:ext cx="828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2022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97500" y="1346776"/>
            <a:ext cx="139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14900" y="2057401"/>
            <a:ext cx="274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10175875" y="530692"/>
            <a:ext cx="1143000" cy="8771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28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16000" y="2895601"/>
            <a:ext cx="10160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>
              <a:buAutoNum type="alphaLcParenR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96; 121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143.</a:t>
            </a:r>
          </a:p>
          <a:p>
            <a:pPr marL="514350" indent="-514350">
              <a:buAutoNum type="alphaLcParenR"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35; 12; 24; 21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43.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90700" y="4038601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(96+ 121+ 143): 3= 120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802575" y="5638801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(35+ 12+ 24+ 21+43): 5= 27</a:t>
            </a:r>
          </a:p>
        </p:txBody>
      </p:sp>
      <p:pic>
        <p:nvPicPr>
          <p:cNvPr id="12" name="Picture 3">
            <a:extLst>
              <a:ext uri="{FF2B5EF4-FFF2-40B4-BE49-F238E27FC236}">
                <a16:creationId xmlns:a16="http://schemas.microsoft.com/office/drawing/2014/main" id="{50406C70-B064-5770-46CD-F8734CF674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762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1554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6400" y="3886200"/>
            <a:ext cx="11379200" cy="1752600"/>
          </a:xfrm>
        </p:spPr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10277631" y="515466"/>
            <a:ext cx="1143000" cy="8771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28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23900" y="1392628"/>
            <a:ext cx="10668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96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82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71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23900" y="2971801"/>
            <a:ext cx="104521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96+ 82+ 71= 249 (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ctr"/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249: 3= 83 (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83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endParaRPr lang="en-US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4">
            <a:extLst>
              <a:ext uri="{FF2B5EF4-FFF2-40B4-BE49-F238E27FC236}">
                <a16:creationId xmlns:a16="http://schemas.microsoft.com/office/drawing/2014/main" id="{91E29D7F-D7B3-DAD3-0727-C4ADD0A7B7C3}"/>
              </a:ext>
            </a:extLst>
          </p:cNvPr>
          <p:cNvSpPr txBox="1"/>
          <p:nvPr/>
        </p:nvSpPr>
        <p:spPr>
          <a:xfrm>
            <a:off x="2165350" y="762001"/>
            <a:ext cx="828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2022</a:t>
            </a:r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84F5759A-E3FE-43E8-A299-D63886317D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762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0417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6400" y="3886200"/>
            <a:ext cx="11521440" cy="1752600"/>
          </a:xfrm>
        </p:spPr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" y="0"/>
            <a:ext cx="12344400" cy="6858000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10485932" y="565490"/>
            <a:ext cx="1143000" cy="8771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28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00100" y="1346775"/>
            <a:ext cx="108013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138 cm, 132 cm, 130 cm, 136 cm, 134 cm.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xăng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828799" y="3200791"/>
            <a:ext cx="951675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138+ 132+ 130+ 136+ 134= 670 (cm)</a:t>
            </a:r>
          </a:p>
          <a:p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670: 5= 134 (cm)</a:t>
            </a:r>
          </a:p>
          <a:p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134 cm.</a:t>
            </a:r>
          </a:p>
        </p:txBody>
      </p:sp>
      <p:sp>
        <p:nvSpPr>
          <p:cNvPr id="6" name="TextBox 4">
            <a:extLst>
              <a:ext uri="{FF2B5EF4-FFF2-40B4-BE49-F238E27FC236}">
                <a16:creationId xmlns:a16="http://schemas.microsoft.com/office/drawing/2014/main" id="{A200227C-1448-BB21-8BE9-027096B8237A}"/>
              </a:ext>
            </a:extLst>
          </p:cNvPr>
          <p:cNvSpPr txBox="1"/>
          <p:nvPr/>
        </p:nvSpPr>
        <p:spPr>
          <a:xfrm>
            <a:off x="1815058" y="735629"/>
            <a:ext cx="83839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2022</a:t>
            </a:r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6C796CD5-2615-D936-0FDC-BD3D6DA6BB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762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0417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6400" y="3886200"/>
            <a:ext cx="11379200" cy="1752600"/>
          </a:xfrm>
        </p:spPr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10655092" y="383530"/>
            <a:ext cx="1143000" cy="8771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28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54100" y="1480919"/>
            <a:ext cx="10668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9 ô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5 ô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36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4 ô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45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tấn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14600" y="3276601"/>
            <a:ext cx="69469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8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9 ô </a:t>
            </a:r>
            <a:r>
              <a:rPr lang="en-US" sz="28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TP.</a:t>
            </a:r>
          </a:p>
          <a:p>
            <a:r>
              <a:rPr lang="en-US" sz="28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5 ô </a:t>
            </a:r>
            <a:r>
              <a:rPr lang="en-US" sz="28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chở</a:t>
            </a:r>
            <a:r>
              <a:rPr lang="en-US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36 </a:t>
            </a:r>
            <a:r>
              <a:rPr lang="en-US" sz="28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tạ</a:t>
            </a:r>
            <a:endParaRPr lang="en-US" sz="28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4 ô </a:t>
            </a:r>
            <a:r>
              <a:rPr lang="en-US" sz="28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chở</a:t>
            </a:r>
            <a:r>
              <a:rPr lang="en-US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45 </a:t>
            </a:r>
            <a:r>
              <a:rPr lang="en-US" sz="28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tạ</a:t>
            </a:r>
            <a:endParaRPr lang="en-US" sz="28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chở</a:t>
            </a:r>
            <a:r>
              <a:rPr lang="en-US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? </a:t>
            </a:r>
            <a:r>
              <a:rPr lang="en-US" sz="28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Tấn</a:t>
            </a:r>
            <a:r>
              <a:rPr lang="en-US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cxnSp>
        <p:nvCxnSpPr>
          <p:cNvPr id="12" name="Straight Connector 11"/>
          <p:cNvCxnSpPr>
            <a:cxnSpLocks/>
          </p:cNvCxnSpPr>
          <p:nvPr/>
        </p:nvCxnSpPr>
        <p:spPr>
          <a:xfrm>
            <a:off x="7121566" y="4572000"/>
            <a:ext cx="508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7061200" y="4999512"/>
            <a:ext cx="508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6388100" y="5410200"/>
            <a:ext cx="711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4">
            <a:extLst>
              <a:ext uri="{FF2B5EF4-FFF2-40B4-BE49-F238E27FC236}">
                <a16:creationId xmlns:a16="http://schemas.microsoft.com/office/drawing/2014/main" id="{B7956A66-B3C5-31EA-2703-642324DC27DC}"/>
              </a:ext>
            </a:extLst>
          </p:cNvPr>
          <p:cNvSpPr txBox="1"/>
          <p:nvPr/>
        </p:nvSpPr>
        <p:spPr>
          <a:xfrm>
            <a:off x="2247900" y="761020"/>
            <a:ext cx="828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2022</a:t>
            </a:r>
          </a:p>
        </p:txBody>
      </p:sp>
      <p:pic>
        <p:nvPicPr>
          <p:cNvPr id="19" name="Picture 3">
            <a:extLst>
              <a:ext uri="{FF2B5EF4-FFF2-40B4-BE49-F238E27FC236}">
                <a16:creationId xmlns:a16="http://schemas.microsoft.com/office/drawing/2014/main" id="{B8B37A23-671B-16A2-3338-EA60428591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762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0417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6400" y="3886200"/>
            <a:ext cx="11379200" cy="1752600"/>
          </a:xfrm>
        </p:spPr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10642600" y="411039"/>
            <a:ext cx="1143000" cy="8771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28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743199" y="1523047"/>
            <a:ext cx="847535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5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chở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tạ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36 X 5= 180 (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tạ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4 ô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chở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tạ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45 X 4= 180 (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tạ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chở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tạ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180+ 180= 360 (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tạ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chở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tạ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360: 9= 40 (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tạ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40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tạ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= 4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tấn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4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tấn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TextBox 4">
            <a:extLst>
              <a:ext uri="{FF2B5EF4-FFF2-40B4-BE49-F238E27FC236}">
                <a16:creationId xmlns:a16="http://schemas.microsoft.com/office/drawing/2014/main" id="{3F652503-FAB8-9CED-9E53-4915E2A84B3E}"/>
              </a:ext>
            </a:extLst>
          </p:cNvPr>
          <p:cNvSpPr txBox="1"/>
          <p:nvPr/>
        </p:nvSpPr>
        <p:spPr>
          <a:xfrm>
            <a:off x="2165350" y="762001"/>
            <a:ext cx="828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2022</a:t>
            </a:r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DF31FE33-023D-F752-0E0A-5D772B86BD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762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0417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00100" y="1346775"/>
            <a:ext cx="10668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5: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TBC X </a:t>
            </a:r>
            <a:r>
              <a:rPr lang="en-US" sz="28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endParaRPr lang="en-US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9.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12,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14350" indent="-514350">
              <a:buAutoNum type="alphaLcParenR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16000" y="3429001"/>
            <a:ext cx="1016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95600" y="3116490"/>
            <a:ext cx="5791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ctr"/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9 X 2 = 18.</a:t>
            </a:r>
          </a:p>
          <a:p>
            <a:pPr algn="ctr"/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ctr"/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18 - 12= 6</a:t>
            </a:r>
          </a:p>
          <a:p>
            <a:pPr algn="ctr"/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6.</a:t>
            </a:r>
          </a:p>
        </p:txBody>
      </p:sp>
      <p:sp>
        <p:nvSpPr>
          <p:cNvPr id="3" name="TextBox 4">
            <a:extLst>
              <a:ext uri="{FF2B5EF4-FFF2-40B4-BE49-F238E27FC236}">
                <a16:creationId xmlns:a16="http://schemas.microsoft.com/office/drawing/2014/main" id="{8AD3D0AC-6B0D-37D0-455D-D4FC306C0B41}"/>
              </a:ext>
            </a:extLst>
          </p:cNvPr>
          <p:cNvSpPr txBox="1"/>
          <p:nvPr/>
        </p:nvSpPr>
        <p:spPr>
          <a:xfrm>
            <a:off x="2165350" y="762001"/>
            <a:ext cx="828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2022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BEF15AD-DFFB-699B-41D8-1F22ED020E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762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0610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00100" y="1346775"/>
            <a:ext cx="10668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5: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28.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30,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14350" indent="-514350">
              <a:buAutoNum type="alphaLcParenR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16000" y="3429001"/>
            <a:ext cx="1016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14600" y="3116490"/>
            <a:ext cx="8661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28X 2= 56.</a:t>
            </a:r>
          </a:p>
          <a:p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56- 30= 26</a:t>
            </a:r>
          </a:p>
          <a:p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26.</a:t>
            </a:r>
          </a:p>
        </p:txBody>
      </p:sp>
      <p:sp>
        <p:nvSpPr>
          <p:cNvPr id="4" name="TextBox 4">
            <a:extLst>
              <a:ext uri="{FF2B5EF4-FFF2-40B4-BE49-F238E27FC236}">
                <a16:creationId xmlns:a16="http://schemas.microsoft.com/office/drawing/2014/main" id="{A3A34111-C795-9E80-83D3-3F822368EFF8}"/>
              </a:ext>
            </a:extLst>
          </p:cNvPr>
          <p:cNvSpPr txBox="1"/>
          <p:nvPr/>
        </p:nvSpPr>
        <p:spPr>
          <a:xfrm>
            <a:off x="2165350" y="762001"/>
            <a:ext cx="828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2022</a:t>
            </a:r>
          </a:p>
        </p:txBody>
      </p:sp>
      <p:pic>
        <p:nvPicPr>
          <p:cNvPr id="11" name="Picture 3">
            <a:extLst>
              <a:ext uri="{FF2B5EF4-FFF2-40B4-BE49-F238E27FC236}">
                <a16:creationId xmlns:a16="http://schemas.microsoft.com/office/drawing/2014/main" id="{F49BEF4B-B79D-F817-4312-62AF5E2088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5899" y="-1"/>
            <a:ext cx="1816101" cy="1063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9110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647</Words>
  <Application>Microsoft Office PowerPoint</Application>
  <PresentationFormat>Màn hình rộng</PresentationFormat>
  <Paragraphs>76</Paragraphs>
  <Slides>7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3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FNU LNU</cp:lastModifiedBy>
  <cp:revision>13</cp:revision>
  <dcterms:created xsi:type="dcterms:W3CDTF">2021-10-05T09:47:12Z</dcterms:created>
  <dcterms:modified xsi:type="dcterms:W3CDTF">2022-09-20T14:39:21Z</dcterms:modified>
</cp:coreProperties>
</file>