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9" r:id="rId2"/>
    <p:sldMasterId id="2147483661" r:id="rId3"/>
  </p:sldMasterIdLst>
  <p:notesMasterIdLst>
    <p:notesMasterId r:id="rId28"/>
  </p:notesMasterIdLst>
  <p:sldIdLst>
    <p:sldId id="311" r:id="rId4"/>
    <p:sldId id="256" r:id="rId5"/>
    <p:sldId id="298" r:id="rId6"/>
    <p:sldId id="313" r:id="rId7"/>
    <p:sldId id="314" r:id="rId8"/>
    <p:sldId id="281" r:id="rId9"/>
    <p:sldId id="319" r:id="rId10"/>
    <p:sldId id="315" r:id="rId11"/>
    <p:sldId id="278" r:id="rId12"/>
    <p:sldId id="320" r:id="rId13"/>
    <p:sldId id="321" r:id="rId14"/>
    <p:sldId id="300" r:id="rId15"/>
    <p:sldId id="285" r:id="rId16"/>
    <p:sldId id="307" r:id="rId17"/>
    <p:sldId id="275" r:id="rId18"/>
    <p:sldId id="325" r:id="rId19"/>
    <p:sldId id="326" r:id="rId20"/>
    <p:sldId id="327" r:id="rId21"/>
    <p:sldId id="328" r:id="rId22"/>
    <p:sldId id="324" r:id="rId23"/>
    <p:sldId id="309" r:id="rId24"/>
    <p:sldId id="288" r:id="rId25"/>
    <p:sldId id="322" r:id="rId26"/>
    <p:sldId id="323" r:id="rId27"/>
  </p:sldIdLst>
  <p:sldSz cx="12192000" cy="6858000"/>
  <p:notesSz cx="6858000" cy="9144000"/>
  <p:embeddedFontLst>
    <p:embeddedFont>
      <p:font typeface="微软雅黑" pitchFamily="34" charset="-122"/>
      <p:regular r:id="rId29"/>
      <p:bold r:id="rId30"/>
    </p:embeddedFont>
    <p:embeddedFont>
      <p:font typeface="#9Slide05 SVNSteady" charset="0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宋体" pitchFamily="2" charset="-122"/>
      <p:regular r:id="rId36"/>
    </p:embeddedFont>
    <p:embeddedFont>
      <p:font typeface="Arial Black" pitchFamily="34" charset="0"/>
      <p:bold r:id="rId37"/>
    </p:embeddedFont>
    <p:embeddedFont>
      <p:font typeface="Calibri Light" pitchFamily="34" charset="0"/>
      <p:regular r:id="rId38"/>
      <p:italic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92D4D8"/>
    <a:srgbClr val="0472EC"/>
    <a:srgbClr val="67A400"/>
    <a:srgbClr val="77B878"/>
    <a:srgbClr val="88AB24"/>
    <a:srgbClr val="538C2E"/>
    <a:srgbClr val="70AB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147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153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03831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5619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6524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0140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088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46483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92591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0918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13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7497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866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1584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4845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3291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7272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6864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182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871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550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936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68948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77429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28527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7925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79311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49846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56643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65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72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6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28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737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33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30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39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83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87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82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218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936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582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11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440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52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475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780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hyperlink" Target="https://www.facebook.com/teamKTU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5C5D635-2D44-4BD4-A56F-D9F0FFD6087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429481F-3FC5-48D0-8F11-CCEAA2DB60A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6E7070DC-74FF-4959-AECC-05D7A62E5EB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07BA83E-8EA1-46F5-A958-57AA3BA65F7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AF20A-F92B-4566-A8A2-8AA3A3779B6F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66E0908-9338-4868-936A-BC4E2508791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CF6F09-299D-47BE-9DFB-B6B235E90247}"/>
              </a:ext>
            </a:extLst>
          </p:cNvPr>
          <p:cNvSpPr txBox="1"/>
          <p:nvPr userDrawn="1"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xmlns="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5819-BC21-4EA4-A8F8-4B048F9A2705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2257-0DA7-4686-8DDC-832713E4A5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8A21D16-85D6-40ED-BFE7-13D60B2D75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ACB47EE-EE25-4312-907E-D774918D7DD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D3F1A38-462B-434E-89AC-B399D4F557D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310CD7C1-D620-4B17-AAE5-177A541CDB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BB3402-2080-4849-A818-23387B0B1C8C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64499B94-8182-480B-A4B6-BB9E12EDC2D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68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E16102DC-4587-4F74-8763-4A36E5606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9AD2F834-1787-4DB8-BF91-3348E2A60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0417472-2541-4571-9CD0-B8A73E2C75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EED5054-F749-404C-9685-33AF4C8A9E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81383E-B744-4938-8FDD-5A45F4EEAFF9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7007C2B9-800B-4E09-B7E4-56B26FC73F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7.gif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slide" Target="slide22.xml"/><Relationship Id="rId12" Type="http://schemas.openxmlformats.org/officeDocument/2006/relationships/image" Target="../media/image14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24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gif"/><Relationship Id="rId9" Type="http://schemas.openxmlformats.org/officeDocument/2006/relationships/slide" Target="slide23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9.png"/><Relationship Id="rId4" Type="http://schemas.openxmlformats.org/officeDocument/2006/relationships/tags" Target="../tags/tag8.xml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4586574" y="5258914"/>
            <a:ext cx="4945354" cy="553998"/>
          </a:xfrm>
          <a:custGeom>
            <a:avLst/>
            <a:gdLst>
              <a:gd name="connsiteX0" fmla="*/ 0 w 4945354"/>
              <a:gd name="connsiteY0" fmla="*/ 0 h 553998"/>
              <a:gd name="connsiteX1" fmla="*/ 568716 w 4945354"/>
              <a:gd name="connsiteY1" fmla="*/ 0 h 553998"/>
              <a:gd name="connsiteX2" fmla="*/ 1038524 w 4945354"/>
              <a:gd name="connsiteY2" fmla="*/ 0 h 553998"/>
              <a:gd name="connsiteX3" fmla="*/ 1508333 w 4945354"/>
              <a:gd name="connsiteY3" fmla="*/ 0 h 553998"/>
              <a:gd name="connsiteX4" fmla="*/ 2225409 w 4945354"/>
              <a:gd name="connsiteY4" fmla="*/ 0 h 553998"/>
              <a:gd name="connsiteX5" fmla="*/ 2942486 w 4945354"/>
              <a:gd name="connsiteY5" fmla="*/ 0 h 553998"/>
              <a:gd name="connsiteX6" fmla="*/ 3610108 w 4945354"/>
              <a:gd name="connsiteY6" fmla="*/ 0 h 553998"/>
              <a:gd name="connsiteX7" fmla="*/ 4277731 w 4945354"/>
              <a:gd name="connsiteY7" fmla="*/ 0 h 553998"/>
              <a:gd name="connsiteX8" fmla="*/ 4945354 w 4945354"/>
              <a:gd name="connsiteY8" fmla="*/ 0 h 553998"/>
              <a:gd name="connsiteX9" fmla="*/ 4945354 w 4945354"/>
              <a:gd name="connsiteY9" fmla="*/ 553998 h 553998"/>
              <a:gd name="connsiteX10" fmla="*/ 4376638 w 4945354"/>
              <a:gd name="connsiteY10" fmla="*/ 553998 h 553998"/>
              <a:gd name="connsiteX11" fmla="*/ 3807923 w 4945354"/>
              <a:gd name="connsiteY11" fmla="*/ 553998 h 553998"/>
              <a:gd name="connsiteX12" fmla="*/ 3090846 w 4945354"/>
              <a:gd name="connsiteY12" fmla="*/ 553998 h 553998"/>
              <a:gd name="connsiteX13" fmla="*/ 2423223 w 4945354"/>
              <a:gd name="connsiteY13" fmla="*/ 553998 h 553998"/>
              <a:gd name="connsiteX14" fmla="*/ 1854508 w 4945354"/>
              <a:gd name="connsiteY14" fmla="*/ 553998 h 553998"/>
              <a:gd name="connsiteX15" fmla="*/ 1285792 w 4945354"/>
              <a:gd name="connsiteY15" fmla="*/ 553998 h 553998"/>
              <a:gd name="connsiteX16" fmla="*/ 618169 w 4945354"/>
              <a:gd name="connsiteY16" fmla="*/ 553998 h 553998"/>
              <a:gd name="connsiteX17" fmla="*/ 0 w 4945354"/>
              <a:gd name="connsiteY17" fmla="*/ 553998 h 553998"/>
              <a:gd name="connsiteX18" fmla="*/ 0 w 4945354"/>
              <a:gd name="connsiteY18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45354" h="553998" fill="none" extrusionOk="0">
                <a:moveTo>
                  <a:pt x="0" y="0"/>
                </a:moveTo>
                <a:cubicBezTo>
                  <a:pt x="153199" y="24866"/>
                  <a:pt x="313891" y="28421"/>
                  <a:pt x="568716" y="0"/>
                </a:cubicBezTo>
                <a:cubicBezTo>
                  <a:pt x="823541" y="-28421"/>
                  <a:pt x="850807" y="7997"/>
                  <a:pt x="1038524" y="0"/>
                </a:cubicBezTo>
                <a:cubicBezTo>
                  <a:pt x="1226241" y="-7997"/>
                  <a:pt x="1387056" y="2901"/>
                  <a:pt x="1508333" y="0"/>
                </a:cubicBezTo>
                <a:cubicBezTo>
                  <a:pt x="1629610" y="-2901"/>
                  <a:pt x="2081224" y="-20930"/>
                  <a:pt x="2225409" y="0"/>
                </a:cubicBezTo>
                <a:cubicBezTo>
                  <a:pt x="2369594" y="20930"/>
                  <a:pt x="2712648" y="13588"/>
                  <a:pt x="2942486" y="0"/>
                </a:cubicBezTo>
                <a:cubicBezTo>
                  <a:pt x="3172324" y="-13588"/>
                  <a:pt x="3424081" y="-9435"/>
                  <a:pt x="3610108" y="0"/>
                </a:cubicBezTo>
                <a:cubicBezTo>
                  <a:pt x="3796135" y="9435"/>
                  <a:pt x="4103319" y="-745"/>
                  <a:pt x="4277731" y="0"/>
                </a:cubicBezTo>
                <a:cubicBezTo>
                  <a:pt x="4452143" y="745"/>
                  <a:pt x="4665392" y="30195"/>
                  <a:pt x="4945354" y="0"/>
                </a:cubicBezTo>
                <a:cubicBezTo>
                  <a:pt x="4967060" y="224180"/>
                  <a:pt x="4970367" y="376386"/>
                  <a:pt x="4945354" y="553998"/>
                </a:cubicBezTo>
                <a:cubicBezTo>
                  <a:pt x="4686684" y="563712"/>
                  <a:pt x="4580318" y="580482"/>
                  <a:pt x="4376638" y="553998"/>
                </a:cubicBezTo>
                <a:cubicBezTo>
                  <a:pt x="4172958" y="527514"/>
                  <a:pt x="3964469" y="544760"/>
                  <a:pt x="3807923" y="553998"/>
                </a:cubicBezTo>
                <a:cubicBezTo>
                  <a:pt x="3651378" y="563236"/>
                  <a:pt x="3438239" y="584379"/>
                  <a:pt x="3090846" y="553998"/>
                </a:cubicBezTo>
                <a:cubicBezTo>
                  <a:pt x="2743453" y="523617"/>
                  <a:pt x="2723747" y="543832"/>
                  <a:pt x="2423223" y="553998"/>
                </a:cubicBezTo>
                <a:cubicBezTo>
                  <a:pt x="2122699" y="564164"/>
                  <a:pt x="2026662" y="575408"/>
                  <a:pt x="1854508" y="553998"/>
                </a:cubicBezTo>
                <a:cubicBezTo>
                  <a:pt x="1682354" y="532588"/>
                  <a:pt x="1426539" y="540328"/>
                  <a:pt x="1285792" y="553998"/>
                </a:cubicBezTo>
                <a:cubicBezTo>
                  <a:pt x="1145045" y="567668"/>
                  <a:pt x="805395" y="536300"/>
                  <a:pt x="618169" y="553998"/>
                </a:cubicBezTo>
                <a:cubicBezTo>
                  <a:pt x="430943" y="571696"/>
                  <a:pt x="306865" y="558737"/>
                  <a:pt x="0" y="553998"/>
                </a:cubicBezTo>
                <a:cubicBezTo>
                  <a:pt x="15212" y="310170"/>
                  <a:pt x="12928" y="247429"/>
                  <a:pt x="0" y="0"/>
                </a:cubicBezTo>
                <a:close/>
              </a:path>
              <a:path w="4945354" h="553998" stroke="0" extrusionOk="0">
                <a:moveTo>
                  <a:pt x="0" y="0"/>
                </a:moveTo>
                <a:cubicBezTo>
                  <a:pt x="260650" y="-5058"/>
                  <a:pt x="437710" y="21634"/>
                  <a:pt x="568716" y="0"/>
                </a:cubicBezTo>
                <a:cubicBezTo>
                  <a:pt x="699722" y="-21634"/>
                  <a:pt x="943680" y="30214"/>
                  <a:pt x="1285792" y="0"/>
                </a:cubicBezTo>
                <a:cubicBezTo>
                  <a:pt x="1627904" y="-30214"/>
                  <a:pt x="1794399" y="17623"/>
                  <a:pt x="1953415" y="0"/>
                </a:cubicBezTo>
                <a:cubicBezTo>
                  <a:pt x="2112431" y="-17623"/>
                  <a:pt x="2329384" y="-10230"/>
                  <a:pt x="2472677" y="0"/>
                </a:cubicBezTo>
                <a:cubicBezTo>
                  <a:pt x="2615970" y="10230"/>
                  <a:pt x="2864899" y="5755"/>
                  <a:pt x="3090846" y="0"/>
                </a:cubicBezTo>
                <a:cubicBezTo>
                  <a:pt x="3316793" y="-5755"/>
                  <a:pt x="3402191" y="-25043"/>
                  <a:pt x="3659562" y="0"/>
                </a:cubicBezTo>
                <a:cubicBezTo>
                  <a:pt x="3916933" y="25043"/>
                  <a:pt x="3939871" y="21801"/>
                  <a:pt x="4178824" y="0"/>
                </a:cubicBezTo>
                <a:cubicBezTo>
                  <a:pt x="4417777" y="-21801"/>
                  <a:pt x="4630961" y="9875"/>
                  <a:pt x="4945354" y="0"/>
                </a:cubicBezTo>
                <a:cubicBezTo>
                  <a:pt x="4941385" y="178200"/>
                  <a:pt x="4958208" y="424106"/>
                  <a:pt x="4945354" y="553998"/>
                </a:cubicBezTo>
                <a:cubicBezTo>
                  <a:pt x="4777631" y="579158"/>
                  <a:pt x="4461885" y="534575"/>
                  <a:pt x="4228278" y="553998"/>
                </a:cubicBezTo>
                <a:cubicBezTo>
                  <a:pt x="3994671" y="573421"/>
                  <a:pt x="3783002" y="549971"/>
                  <a:pt x="3560655" y="553998"/>
                </a:cubicBezTo>
                <a:cubicBezTo>
                  <a:pt x="3338308" y="558025"/>
                  <a:pt x="3068545" y="569114"/>
                  <a:pt x="2942486" y="553998"/>
                </a:cubicBezTo>
                <a:cubicBezTo>
                  <a:pt x="2816427" y="538882"/>
                  <a:pt x="2482432" y="525803"/>
                  <a:pt x="2274863" y="553998"/>
                </a:cubicBezTo>
                <a:cubicBezTo>
                  <a:pt x="2067294" y="582193"/>
                  <a:pt x="1963384" y="573438"/>
                  <a:pt x="1805054" y="553998"/>
                </a:cubicBezTo>
                <a:cubicBezTo>
                  <a:pt x="1646724" y="534558"/>
                  <a:pt x="1409604" y="572657"/>
                  <a:pt x="1236339" y="553998"/>
                </a:cubicBezTo>
                <a:cubicBezTo>
                  <a:pt x="1063075" y="535339"/>
                  <a:pt x="570963" y="564545"/>
                  <a:pt x="0" y="553998"/>
                </a:cubicBezTo>
                <a:cubicBezTo>
                  <a:pt x="-16003" y="343938"/>
                  <a:pt x="5133" y="130556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xmlns="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Giáo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viên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: </a:t>
            </a:r>
            <a:r>
              <a:rPr lang="en-US" altLang="zh-CN" sz="3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Lê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Khánh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Linh</a:t>
            </a:r>
            <a:endParaRPr lang="zh-CN" altLang="en-US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93204" y="2673511"/>
            <a:ext cx="6685371" cy="1362778"/>
            <a:chOff x="3348181" y="2683553"/>
            <a:chExt cx="6685371" cy="1362778"/>
          </a:xfrm>
        </p:grpSpPr>
        <p:sp>
          <p:nvSpPr>
            <p:cNvPr id="8" name="PA_文本框 32"/>
            <p:cNvSpPr txBox="1"/>
            <p:nvPr>
              <p:custDataLst>
                <p:tags r:id="rId2"/>
              </p:custDataLst>
            </p:nvPr>
          </p:nvSpPr>
          <p:spPr>
            <a:xfrm>
              <a:off x="3445164" y="2683553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10" name="PA_文本框 32"/>
            <p:cNvSpPr txBox="1"/>
            <p:nvPr>
              <p:custDataLst>
                <p:tags r:id="rId3"/>
              </p:custDataLst>
            </p:nvPr>
          </p:nvSpPr>
          <p:spPr>
            <a:xfrm>
              <a:off x="3348181" y="2722892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16FD8AC-6295-45F8-A8A2-4DDFDE0B233E}"/>
              </a:ext>
            </a:extLst>
          </p:cNvPr>
          <p:cNvSpPr txBox="1"/>
          <p:nvPr/>
        </p:nvSpPr>
        <p:spPr>
          <a:xfrm>
            <a:off x="9233007" y="6559960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xmlns="" val="411136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1223320"/>
            <a:ext cx="9736482" cy="5053912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环形箭头 205"/>
          <p:cNvSpPr/>
          <p:nvPr/>
        </p:nvSpPr>
        <p:spPr>
          <a:xfrm rot="13766468" flipH="1">
            <a:off x="1332712" y="4224033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722556" y="3311857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01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680532" y="8201620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230605" y="2654923"/>
            <a:ext cx="8763000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2818903" y="4599006"/>
            <a:ext cx="9635177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47380" y="6968977"/>
            <a:ext cx="1571300" cy="3352373"/>
          </a:xfrm>
          <a:prstGeom prst="rect">
            <a:avLst/>
          </a:prstGeom>
        </p:spPr>
      </p:pic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556823" y="1528974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686743" y="4803334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02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05" name="环形箭头 204"/>
          <p:cNvSpPr/>
          <p:nvPr/>
        </p:nvSpPr>
        <p:spPr>
          <a:xfrm rot="5821583">
            <a:off x="1332714" y="2773513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grpSp>
        <p:nvGrpSpPr>
          <p:cNvPr id="13" name="组合 1"/>
          <p:cNvGrpSpPr/>
          <p:nvPr/>
        </p:nvGrpSpPr>
        <p:grpSpPr>
          <a:xfrm>
            <a:off x="943905" y="-374488"/>
            <a:ext cx="4818737" cy="1537167"/>
            <a:chOff x="2146670" y="1452773"/>
            <a:chExt cx="3699866" cy="1169956"/>
          </a:xfrm>
        </p:grpSpPr>
        <p:sp>
          <p:nvSpPr>
            <p:cNvPr id="14" name="五边形 22"/>
            <p:cNvSpPr/>
            <p:nvPr/>
          </p:nvSpPr>
          <p:spPr>
            <a:xfrm>
              <a:off x="2146670" y="1892938"/>
              <a:ext cx="3699866" cy="729791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15" name="文本框 37"/>
            <p:cNvSpPr txBox="1"/>
            <p:nvPr/>
          </p:nvSpPr>
          <p:spPr>
            <a:xfrm>
              <a:off x="2325960" y="1452773"/>
              <a:ext cx="1579926" cy="276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6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A0259A-7A89-4641-845E-444FCB8760C8}"/>
              </a:ext>
            </a:extLst>
          </p:cNvPr>
          <p:cNvSpPr txBox="1"/>
          <p:nvPr/>
        </p:nvSpPr>
        <p:spPr>
          <a:xfrm>
            <a:off x="574020" y="159362"/>
            <a:ext cx="51819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b="1" cap="all" dirty="0">
                <a:ln w="38100">
                  <a:solidFill>
                    <a:srgbClr val="FFFFFF"/>
                  </a:solidFill>
                </a:ln>
                <a:solidFill>
                  <a:srgbClr val="0C67C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Davida" panose="02040603050506020204" pitchFamily="18" charset="0"/>
                <a:cs typeface="Times New Roman" panose="02020603050405020304" pitchFamily="18" charset="0"/>
              </a:rPr>
              <a:t>GHI NHỚ</a:t>
            </a:r>
            <a:endParaRPr lang="en-US" sz="7200" b="1" cap="all" spc="225" dirty="0">
              <a:ln w="38100">
                <a:solidFill>
                  <a:srgbClr val="FFFFFF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Davida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17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6" grpId="0" animBg="1"/>
      <p:bldP spid="208" grpId="0"/>
      <p:bldP spid="225" grpId="0"/>
      <p:bldP spid="58" grpId="0"/>
      <p:bldP spid="78" grpId="0"/>
      <p:bldP spid="79" grpId="0"/>
      <p:bldP spid="81" grpId="0"/>
      <p:bldP spid="20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A0259A-7A89-4641-845E-444FCB8760C8}"/>
              </a:ext>
            </a:extLst>
          </p:cNvPr>
          <p:cNvSpPr txBox="1"/>
          <p:nvPr/>
        </p:nvSpPr>
        <p:spPr>
          <a:xfrm>
            <a:off x="5564586" y="2173856"/>
            <a:ext cx="5181901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</a:p>
          <a:p>
            <a:pPr algn="ctr"/>
            <a:r>
              <a:rPr lang="en-US" sz="96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xmlns="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46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2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2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2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08315" y="1897801"/>
            <a:ext cx="5181860" cy="1248814"/>
            <a:chOff x="564548" y="1819638"/>
            <a:chExt cx="3770102" cy="1248814"/>
          </a:xfrm>
        </p:grpSpPr>
        <p:grpSp>
          <p:nvGrpSpPr>
            <p:cNvPr id="41" name="组合 5"/>
            <p:cNvGrpSpPr/>
            <p:nvPr/>
          </p:nvGrpSpPr>
          <p:grpSpPr>
            <a:xfrm>
              <a:off x="1354360" y="1847288"/>
              <a:ext cx="2980290" cy="1221164"/>
              <a:chOff x="3905886" y="1363360"/>
              <a:chExt cx="4385998" cy="729789"/>
            </a:xfrm>
          </p:grpSpPr>
          <p:sp>
            <p:nvSpPr>
              <p:cNvPr id="42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3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45" name="五边形 22"/>
            <p:cNvSpPr/>
            <p:nvPr/>
          </p:nvSpPr>
          <p:spPr>
            <a:xfrm>
              <a:off x="564548" y="1839642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3090" y="1819638"/>
              <a:ext cx="3051019" cy="1200693"/>
              <a:chOff x="2097508" y="2499061"/>
              <a:chExt cx="3051019" cy="120069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485563" y="2499061"/>
                <a:ext cx="1662964" cy="1200693"/>
                <a:chOff x="3485563" y="2499061"/>
                <a:chExt cx="1662964" cy="1200693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4505289" y="2507786"/>
                  <a:ext cx="643238" cy="1191968"/>
                  <a:chOff x="2287159" y="3686435"/>
                  <a:chExt cx="606065" cy="1191968"/>
                </a:xfrm>
              </p:grpSpPr>
              <p:sp>
                <p:nvSpPr>
                  <p:cNvPr id="2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9013" y="3686435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3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3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</a:p>
                </p:txBody>
              </p: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</a:p>
            </p:txBody>
          </p:sp>
        </p:grpSp>
      </p:grpSp>
      <p:grpSp>
        <p:nvGrpSpPr>
          <p:cNvPr id="51" name="组合 5"/>
          <p:cNvGrpSpPr/>
          <p:nvPr/>
        </p:nvGrpSpPr>
        <p:grpSpPr>
          <a:xfrm>
            <a:off x="5051061" y="3324691"/>
            <a:ext cx="3939115" cy="1221164"/>
            <a:chOff x="3905886" y="1363360"/>
            <a:chExt cx="4385998" cy="729789"/>
          </a:xfrm>
        </p:grpSpPr>
        <p:sp>
          <p:nvSpPr>
            <p:cNvPr id="52" name="任意多边形 26"/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53" name="文本框 30"/>
            <p:cNvSpPr txBox="1"/>
            <p:nvPr/>
          </p:nvSpPr>
          <p:spPr>
            <a:xfrm>
              <a:off x="4322010" y="1453257"/>
              <a:ext cx="3149218" cy="62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54" name="五边形 22"/>
          <p:cNvSpPr/>
          <p:nvPr/>
        </p:nvSpPr>
        <p:spPr>
          <a:xfrm>
            <a:off x="3781419" y="3333883"/>
            <a:ext cx="1375028" cy="1209885"/>
          </a:xfrm>
          <a:prstGeom prst="homePlate">
            <a:avLst>
              <a:gd name="adj" fmla="val 30537"/>
            </a:avLst>
          </a:prstGeom>
          <a:solidFill>
            <a:schemeClr val="tx2"/>
          </a:solidFill>
          <a:ln w="19050"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986191" y="3333883"/>
            <a:ext cx="4498432" cy="1200693"/>
            <a:chOff x="2230260" y="2499061"/>
            <a:chExt cx="2916298" cy="1200693"/>
          </a:xfrm>
        </p:grpSpPr>
        <p:grpSp>
          <p:nvGrpSpPr>
            <p:cNvPr id="69" name="Group 68"/>
            <p:cNvGrpSpPr/>
            <p:nvPr/>
          </p:nvGrpSpPr>
          <p:grpSpPr>
            <a:xfrm>
              <a:off x="3485563" y="2499061"/>
              <a:ext cx="1660995" cy="1200693"/>
              <a:chOff x="3485563" y="2499061"/>
              <a:chExt cx="1660995" cy="12006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501586" y="2511183"/>
                <a:ext cx="644972" cy="1188571"/>
                <a:chOff x="2283671" y="3689832"/>
                <a:chExt cx="607699" cy="1188571"/>
              </a:xfrm>
            </p:grpSpPr>
            <p:sp>
              <p:nvSpPr>
                <p:cNvPr id="7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3671" y="368983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7159" y="423207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295131" y="4296240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3485563" y="2499061"/>
                <a:ext cx="607699" cy="1188571"/>
                <a:chOff x="8059661" y="3486620"/>
                <a:chExt cx="607699" cy="1188571"/>
              </a:xfrm>
            </p:grpSpPr>
            <p:sp>
              <p:nvSpPr>
                <p:cNvPr id="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59661" y="348662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63149" y="402886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63661" y="4093028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3858466" y="2730257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2230260" y="2777285"/>
              <a:ext cx="64127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32764" y="4794016"/>
            <a:ext cx="5157411" cy="1248814"/>
            <a:chOff x="5981157" y="4869062"/>
            <a:chExt cx="3770102" cy="1248814"/>
          </a:xfrm>
        </p:grpSpPr>
        <p:grpSp>
          <p:nvGrpSpPr>
            <p:cNvPr id="80" name="组合 5"/>
            <p:cNvGrpSpPr/>
            <p:nvPr/>
          </p:nvGrpSpPr>
          <p:grpSpPr>
            <a:xfrm>
              <a:off x="6770969" y="4896712"/>
              <a:ext cx="2980290" cy="1221164"/>
              <a:chOff x="3905886" y="1363360"/>
              <a:chExt cx="4385998" cy="729789"/>
            </a:xfrm>
          </p:grpSpPr>
          <p:sp>
            <p:nvSpPr>
              <p:cNvPr id="81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83" name="五边形 22"/>
            <p:cNvSpPr/>
            <p:nvPr/>
          </p:nvSpPr>
          <p:spPr>
            <a:xfrm>
              <a:off x="5981157" y="4889066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29699" y="4869062"/>
              <a:ext cx="3049050" cy="1200693"/>
              <a:chOff x="2097508" y="2499061"/>
              <a:chExt cx="3049050" cy="12006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485563" y="2499061"/>
                <a:ext cx="1660995" cy="1200693"/>
                <a:chOff x="3485563" y="2499061"/>
                <a:chExt cx="1660995" cy="1200693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4501586" y="2511183"/>
                  <a:ext cx="644972" cy="1188571"/>
                  <a:chOff x="2283671" y="3689832"/>
                  <a:chExt cx="607699" cy="1188571"/>
                </a:xfrm>
              </p:grpSpPr>
              <p:sp>
                <p:nvSpPr>
                  <p:cNvPr id="9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3671" y="368983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9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9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sp>
                <p:nvSpPr>
                  <p:cNvPr id="9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957" y="3356991"/>
            <a:ext cx="1962107" cy="352038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756" y="3317045"/>
            <a:ext cx="2288138" cy="3370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9234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07110" y="113015"/>
            <a:ext cx="11848554" cy="663205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70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71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81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82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83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86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102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1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4</a:t>
                  </a:r>
                </a:p>
              </p:txBody>
            </p:sp>
            <p:sp>
              <p:nvSpPr>
                <p:cNvPr id="1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6 x 4</a:t>
                  </a:r>
                </a:p>
              </p:txBody>
            </p:sp>
            <p:sp>
              <p:nvSpPr>
                <p:cNvPr id="113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04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9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0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 x 6</a:t>
                </a:r>
              </a:p>
            </p:txBody>
          </p:sp>
          <p:sp>
            <p:nvSpPr>
              <p:cNvPr id="91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 x 6</a:t>
                </a: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4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96261" y="5105982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4358490" y="4618781"/>
            <a:ext cx="607699" cy="1188571"/>
            <a:chOff x="7182061" y="3550998"/>
            <a:chExt cx="607699" cy="1188571"/>
          </a:xfrm>
        </p:grpSpPr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7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653452" y="4576157"/>
            <a:ext cx="607699" cy="1188571"/>
            <a:chOff x="7182061" y="3550998"/>
            <a:chExt cx="607699" cy="1188571"/>
          </a:xfrm>
        </p:grpSpPr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4801996" y="5625773"/>
            <a:ext cx="1006148" cy="1200329"/>
            <a:chOff x="7182061" y="3550998"/>
            <a:chExt cx="607699" cy="1200329"/>
          </a:xfrm>
        </p:grpSpPr>
        <p:sp>
          <p:nvSpPr>
            <p:cNvPr id="12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2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6131387" y="5625773"/>
            <a:ext cx="1006148" cy="1188571"/>
            <a:chOff x="7182061" y="3550998"/>
            <a:chExt cx="607699" cy="1188571"/>
          </a:xfrm>
        </p:grpSpPr>
        <p:sp>
          <p:nvSpPr>
            <p:cNvPr id="128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9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1" name="Picture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5689547" y="2022827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7090341" y="2034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2" name="Text Box 32"/>
          <p:cNvSpPr txBox="1">
            <a:spLocks noChangeArrowheads="1"/>
          </p:cNvSpPr>
          <p:nvPr/>
        </p:nvSpPr>
        <p:spPr bwMode="auto">
          <a:xfrm>
            <a:off x="7094233" y="2038543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3" name="Text Box 32"/>
          <p:cNvSpPr txBox="1">
            <a:spLocks noChangeArrowheads="1"/>
          </p:cNvSpPr>
          <p:nvPr/>
        </p:nvSpPr>
        <p:spPr bwMode="auto">
          <a:xfrm>
            <a:off x="5700747" y="2016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54024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2362 0.16944 " pathEditMode="relative" rAng="0" ptsTypes="AA">
                                      <p:cBhvr>
                                        <p:cTn id="49" dur="1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840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694 L -0.23581 0.2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39 L 0.26901 0.171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863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833 L 0.26497 0.256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0" grpId="0" animBg="1"/>
      <p:bldP spid="84" grpId="0"/>
      <p:bldP spid="114" grpId="0"/>
      <p:bldP spid="66" grpId="0"/>
      <p:bldP spid="66" grpId="1"/>
      <p:bldP spid="67" grpId="0"/>
      <p:bldP spid="67" grpId="1"/>
      <p:bldP spid="132" grpId="0"/>
      <p:bldP spid="132" grpId="1"/>
      <p:bldP spid="133" grpId="0"/>
      <p:bldP spid="1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0" y="278695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33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4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44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45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46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8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49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5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7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7</a:t>
                  </a:r>
                </a:p>
              </p:txBody>
            </p:sp>
            <p:sp>
              <p:nvSpPr>
                <p:cNvPr id="7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7</a:t>
                  </a:r>
                </a:p>
              </p:txBody>
            </p:sp>
            <p:sp>
              <p:nvSpPr>
                <p:cNvPr id="76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7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 x 5</a:t>
                </a: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 x 5</a:t>
                </a:r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7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3785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1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736418" y="5097664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mẫu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795312" y="5641688"/>
            <a:ext cx="816824" cy="1188571"/>
            <a:chOff x="7182061" y="3550998"/>
            <a:chExt cx="816824" cy="1188571"/>
          </a:xfrm>
        </p:grpSpPr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7753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81333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7224841" y="4154705"/>
              <a:ext cx="471555" cy="2701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090274" y="5599064"/>
            <a:ext cx="738752" cy="1188571"/>
            <a:chOff x="7182061" y="3550998"/>
            <a:chExt cx="738752" cy="1188571"/>
          </a:xfrm>
        </p:grpSpPr>
        <p:sp>
          <p:nvSpPr>
            <p:cNvPr id="8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3875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73526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224841" y="4157406"/>
              <a:ext cx="50507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5543619" y="4573431"/>
            <a:ext cx="644972" cy="1188571"/>
            <a:chOff x="1456788" y="3754210"/>
            <a:chExt cx="607699" cy="1188571"/>
          </a:xfrm>
        </p:grpSpPr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4321429" y="4577865"/>
            <a:ext cx="607699" cy="1188571"/>
            <a:chOff x="7182061" y="3550998"/>
            <a:chExt cx="607699" cy="1188571"/>
          </a:xfrm>
        </p:grpSpPr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5036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5952" y="264840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21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2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vi-V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3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3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3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6" name="Group 98"/>
          <p:cNvGrpSpPr>
            <a:grpSpLocks/>
          </p:cNvGrpSpPr>
          <p:nvPr/>
        </p:nvGrpSpPr>
        <p:grpSpPr bwMode="auto">
          <a:xfrm>
            <a:off x="2224587" y="2947013"/>
            <a:ext cx="8689134" cy="1571626"/>
            <a:chOff x="528" y="528"/>
            <a:chExt cx="3511" cy="990"/>
          </a:xfrm>
        </p:grpSpPr>
        <p:grpSp>
          <p:nvGrpSpPr>
            <p:cNvPr id="37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5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6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9 x 9</a:t>
                  </a:r>
                </a:p>
              </p:txBody>
            </p:sp>
            <p:sp>
              <p:nvSpPr>
                <p:cNvPr id="6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8 x 9</a:t>
                  </a:r>
                </a:p>
              </p:txBody>
            </p:sp>
            <p:sp>
              <p:nvSpPr>
                <p:cNvPr id="6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5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oup 75"/>
            <p:cNvGrpSpPr>
              <a:grpSpLocks/>
            </p:cNvGrpSpPr>
            <p:nvPr/>
          </p:nvGrpSpPr>
          <p:grpSpPr bwMode="auto">
            <a:xfrm>
              <a:off x="2448" y="558"/>
              <a:ext cx="1591" cy="960"/>
              <a:chOff x="2448" y="558"/>
              <a:chExt cx="1591" cy="960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 x 8</a:t>
                </a:r>
              </a:p>
            </p:txBody>
          </p:sp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 x 8</a:t>
                </a:r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385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796261" y="5105982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358490" y="4618781"/>
            <a:ext cx="607699" cy="1188571"/>
            <a:chOff x="7182061" y="3550998"/>
            <a:chExt cx="607699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653452" y="4576157"/>
            <a:ext cx="607699" cy="1188571"/>
            <a:chOff x="7182061" y="3550998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801996" y="5625773"/>
            <a:ext cx="1006148" cy="1188571"/>
            <a:chOff x="7182061" y="3550998"/>
            <a:chExt cx="60769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81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131389" y="5625773"/>
            <a:ext cx="1104735" cy="1188571"/>
            <a:chOff x="7182061" y="3550998"/>
            <a:chExt cx="667244" cy="1188571"/>
          </a:xfrm>
        </p:grpSpPr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64</a:t>
              </a:r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245094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85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2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2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2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2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08315" y="1897801"/>
            <a:ext cx="5181860" cy="1248814"/>
            <a:chOff x="564548" y="1819638"/>
            <a:chExt cx="3770102" cy="1248814"/>
          </a:xfrm>
        </p:grpSpPr>
        <p:grpSp>
          <p:nvGrpSpPr>
            <p:cNvPr id="41" name="组合 5"/>
            <p:cNvGrpSpPr/>
            <p:nvPr/>
          </p:nvGrpSpPr>
          <p:grpSpPr>
            <a:xfrm>
              <a:off x="1354360" y="1847288"/>
              <a:ext cx="2980290" cy="1221164"/>
              <a:chOff x="3905886" y="1363360"/>
              <a:chExt cx="4385998" cy="729789"/>
            </a:xfrm>
          </p:grpSpPr>
          <p:sp>
            <p:nvSpPr>
              <p:cNvPr id="42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3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45" name="五边形 22"/>
            <p:cNvSpPr/>
            <p:nvPr/>
          </p:nvSpPr>
          <p:spPr>
            <a:xfrm>
              <a:off x="564548" y="1839642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3090" y="1819638"/>
              <a:ext cx="3051005" cy="1200693"/>
              <a:chOff x="2097508" y="2499061"/>
              <a:chExt cx="3051005" cy="120069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485563" y="2499061"/>
                <a:ext cx="1662950" cy="1200693"/>
                <a:chOff x="3485563" y="2499061"/>
                <a:chExt cx="1662950" cy="1200693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4454105" y="2507786"/>
                  <a:ext cx="694408" cy="1191968"/>
                  <a:chOff x="2238943" y="3686435"/>
                  <a:chExt cx="654281" cy="1191968"/>
                </a:xfrm>
              </p:grpSpPr>
              <p:sp>
                <p:nvSpPr>
                  <p:cNvPr id="2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9013" y="3686435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2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38943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</a:t>
                    </a:r>
                  </a:p>
                </p:txBody>
              </p: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3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</a:p>
                </p:txBody>
              </p:sp>
              <p:sp>
                <p:nvSpPr>
                  <p:cNvPr id="3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</a:p>
            </p:txBody>
          </p:sp>
        </p:grpSp>
      </p:grpSp>
      <p:grpSp>
        <p:nvGrpSpPr>
          <p:cNvPr id="51" name="组合 5"/>
          <p:cNvGrpSpPr/>
          <p:nvPr/>
        </p:nvGrpSpPr>
        <p:grpSpPr>
          <a:xfrm>
            <a:off x="5051061" y="3324691"/>
            <a:ext cx="3939115" cy="1221164"/>
            <a:chOff x="3905886" y="1363360"/>
            <a:chExt cx="4385998" cy="729789"/>
          </a:xfrm>
        </p:grpSpPr>
        <p:sp>
          <p:nvSpPr>
            <p:cNvPr id="52" name="任意多边形 26"/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53" name="文本框 30"/>
            <p:cNvSpPr txBox="1"/>
            <p:nvPr/>
          </p:nvSpPr>
          <p:spPr>
            <a:xfrm>
              <a:off x="4322010" y="1453257"/>
              <a:ext cx="3149218" cy="62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54" name="五边形 22"/>
          <p:cNvSpPr/>
          <p:nvPr/>
        </p:nvSpPr>
        <p:spPr>
          <a:xfrm>
            <a:off x="3781419" y="3333883"/>
            <a:ext cx="1375028" cy="1209885"/>
          </a:xfrm>
          <a:prstGeom prst="homePlate">
            <a:avLst>
              <a:gd name="adj" fmla="val 30537"/>
            </a:avLst>
          </a:prstGeom>
          <a:solidFill>
            <a:schemeClr val="tx2"/>
          </a:solidFill>
          <a:ln w="19050"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986191" y="3333883"/>
            <a:ext cx="4498432" cy="1200693"/>
            <a:chOff x="2230260" y="2499061"/>
            <a:chExt cx="2916298" cy="1200693"/>
          </a:xfrm>
        </p:grpSpPr>
        <p:grpSp>
          <p:nvGrpSpPr>
            <p:cNvPr id="69" name="Group 68"/>
            <p:cNvGrpSpPr/>
            <p:nvPr/>
          </p:nvGrpSpPr>
          <p:grpSpPr>
            <a:xfrm>
              <a:off x="3423911" y="2499061"/>
              <a:ext cx="1722647" cy="1200693"/>
              <a:chOff x="3423911" y="2499061"/>
              <a:chExt cx="1722647" cy="12006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501586" y="2511183"/>
                <a:ext cx="644972" cy="1188571"/>
                <a:chOff x="2283671" y="3689832"/>
                <a:chExt cx="607699" cy="1188571"/>
              </a:xfrm>
            </p:grpSpPr>
            <p:sp>
              <p:nvSpPr>
                <p:cNvPr id="7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3671" y="368983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7159" y="423207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295131" y="4296240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3423911" y="2499061"/>
                <a:ext cx="665863" cy="1188571"/>
                <a:chOff x="7998009" y="3486620"/>
                <a:chExt cx="665863" cy="1188571"/>
              </a:xfrm>
            </p:grpSpPr>
            <p:sp>
              <p:nvSpPr>
                <p:cNvPr id="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59661" y="348662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7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7998009" y="402886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63661" y="4093028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3858466" y="2730257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2230260" y="2777285"/>
              <a:ext cx="64127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32764" y="4794016"/>
            <a:ext cx="5157411" cy="1248814"/>
            <a:chOff x="5981157" y="4869062"/>
            <a:chExt cx="3770102" cy="1248814"/>
          </a:xfrm>
        </p:grpSpPr>
        <p:grpSp>
          <p:nvGrpSpPr>
            <p:cNvPr id="80" name="组合 5"/>
            <p:cNvGrpSpPr/>
            <p:nvPr/>
          </p:nvGrpSpPr>
          <p:grpSpPr>
            <a:xfrm>
              <a:off x="6770969" y="4896712"/>
              <a:ext cx="2980290" cy="1221164"/>
              <a:chOff x="3905886" y="1363360"/>
              <a:chExt cx="4385998" cy="729789"/>
            </a:xfrm>
          </p:grpSpPr>
          <p:sp>
            <p:nvSpPr>
              <p:cNvPr id="81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83" name="五边形 22"/>
            <p:cNvSpPr/>
            <p:nvPr/>
          </p:nvSpPr>
          <p:spPr>
            <a:xfrm>
              <a:off x="5981157" y="4889066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29699" y="4869062"/>
              <a:ext cx="3049050" cy="1200693"/>
              <a:chOff x="2097508" y="2499061"/>
              <a:chExt cx="3049050" cy="12006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434148" y="2499061"/>
                <a:ext cx="1712410" cy="1200693"/>
                <a:chOff x="3434148" y="2499061"/>
                <a:chExt cx="1712410" cy="1200693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4501586" y="2511183"/>
                  <a:ext cx="644972" cy="1188571"/>
                  <a:chOff x="2283671" y="3689832"/>
                  <a:chExt cx="607699" cy="1188571"/>
                </a:xfrm>
              </p:grpSpPr>
              <p:sp>
                <p:nvSpPr>
                  <p:cNvPr id="9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3671" y="368983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sp>
                <p:nvSpPr>
                  <p:cNvPr id="9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</a:p>
                </p:txBody>
              </p: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3434148" y="2499061"/>
                  <a:ext cx="607699" cy="1188571"/>
                  <a:chOff x="8008246" y="3486620"/>
                  <a:chExt cx="607699" cy="1188571"/>
                </a:xfrm>
              </p:grpSpPr>
              <p:sp>
                <p:nvSpPr>
                  <p:cNvPr id="9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8246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</a:t>
                    </a:r>
                  </a:p>
                </p:txBody>
              </p:sp>
              <p:sp>
                <p:nvSpPr>
                  <p:cNvPr id="9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11734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</a:p>
                </p:txBody>
              </p: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957" y="3356991"/>
            <a:ext cx="1962107" cy="352038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756" y="3317045"/>
            <a:ext cx="2288138" cy="3370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6283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07110" y="113015"/>
            <a:ext cx="11848554" cy="663205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70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71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7261594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81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82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83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2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86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102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1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7 x 11</a:t>
                  </a:r>
                </a:p>
              </p:txBody>
            </p:sp>
            <p:sp>
              <p:nvSpPr>
                <p:cNvPr id="1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11</a:t>
                  </a:r>
                </a:p>
              </p:txBody>
            </p:sp>
            <p:sp>
              <p:nvSpPr>
                <p:cNvPr id="113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04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9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0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 x 5</a:t>
                </a:r>
              </a:p>
            </p:txBody>
          </p:sp>
          <p:sp>
            <p:nvSpPr>
              <p:cNvPr id="91" name="Text Box 10"/>
              <p:cNvSpPr txBox="1">
                <a:spLocks noChangeArrowheads="1"/>
              </p:cNvSpPr>
              <p:nvPr/>
            </p:nvSpPr>
            <p:spPr bwMode="auto">
              <a:xfrm>
                <a:off x="2894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11 x 5</a:t>
                </a: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4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2517" y="1068"/>
                <a:ext cx="176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3791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96261" y="5105982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4358490" y="4618781"/>
            <a:ext cx="607699" cy="1188571"/>
            <a:chOff x="7182061" y="3550998"/>
            <a:chExt cx="607699" cy="1188571"/>
          </a:xfrm>
        </p:grpSpPr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17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546412" y="4576157"/>
            <a:ext cx="711251" cy="1188571"/>
            <a:chOff x="7075021" y="3550998"/>
            <a:chExt cx="711251" cy="1188571"/>
          </a:xfrm>
        </p:grpSpPr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21" name="Text Box 32"/>
            <p:cNvSpPr txBox="1">
              <a:spLocks noChangeArrowheads="1"/>
            </p:cNvSpPr>
            <p:nvPr/>
          </p:nvSpPr>
          <p:spPr bwMode="auto">
            <a:xfrm>
              <a:off x="7075021" y="4093238"/>
              <a:ext cx="66577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4801991" y="5625773"/>
            <a:ext cx="1006144" cy="1188571"/>
            <a:chOff x="7182063" y="3550998"/>
            <a:chExt cx="607697" cy="1188571"/>
          </a:xfrm>
        </p:grpSpPr>
        <p:sp>
          <p:nvSpPr>
            <p:cNvPr id="124" name="Text Box 32"/>
            <p:cNvSpPr txBox="1">
              <a:spLocks noChangeArrowheads="1"/>
            </p:cNvSpPr>
            <p:nvPr/>
          </p:nvSpPr>
          <p:spPr bwMode="auto">
            <a:xfrm>
              <a:off x="7182063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77</a:t>
              </a:r>
            </a:p>
          </p:txBody>
        </p:sp>
        <p:sp>
          <p:nvSpPr>
            <p:cNvPr id="12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5990675" y="5625773"/>
            <a:ext cx="1146820" cy="1188571"/>
            <a:chOff x="7097095" y="3550998"/>
            <a:chExt cx="692665" cy="1188571"/>
          </a:xfrm>
        </p:grpSpPr>
        <p:sp>
          <p:nvSpPr>
            <p:cNvPr id="128" name="Text Box 32"/>
            <p:cNvSpPr txBox="1">
              <a:spLocks noChangeArrowheads="1"/>
            </p:cNvSpPr>
            <p:nvPr/>
          </p:nvSpPr>
          <p:spPr bwMode="auto">
            <a:xfrm>
              <a:off x="7097095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40</a:t>
              </a:r>
            </a:p>
          </p:txBody>
        </p:sp>
        <p:sp>
          <p:nvSpPr>
            <p:cNvPr id="129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1" name="Picture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5690440" y="2022227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7030249" y="2025909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32" name="Text Box 32"/>
          <p:cNvSpPr txBox="1">
            <a:spLocks noChangeArrowheads="1"/>
          </p:cNvSpPr>
          <p:nvPr/>
        </p:nvSpPr>
        <p:spPr bwMode="auto">
          <a:xfrm>
            <a:off x="7036509" y="2037337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33" name="Text Box 32"/>
          <p:cNvSpPr txBox="1">
            <a:spLocks noChangeArrowheads="1"/>
          </p:cNvSpPr>
          <p:nvPr/>
        </p:nvSpPr>
        <p:spPr bwMode="auto">
          <a:xfrm>
            <a:off x="5700742" y="202515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365178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2362 0.16944 " pathEditMode="relative" rAng="0" ptsTypes="AA">
                                      <p:cBhvr>
                                        <p:cTn id="49" dur="1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840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694 L -0.23581 0.2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39 L 0.26901 0.171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863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833 L 0.26497 0.256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0" grpId="0" animBg="1"/>
      <p:bldP spid="84" grpId="0"/>
      <p:bldP spid="114" grpId="0"/>
      <p:bldP spid="66" grpId="0"/>
      <p:bldP spid="66" grpId="1"/>
      <p:bldP spid="67" grpId="0"/>
      <p:bldP spid="67" grpId="1"/>
      <p:bldP spid="132" grpId="0"/>
      <p:bldP spid="132" grpId="1"/>
      <p:bldP spid="133" grpId="0"/>
      <p:bldP spid="13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0" y="278695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33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4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5844718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sp>
        <p:nvSpPr>
          <p:cNvPr id="45" name="任意多边形 10"/>
          <p:cNvSpPr/>
          <p:nvPr/>
        </p:nvSpPr>
        <p:spPr>
          <a:xfrm>
            <a:off x="1841977" y="243121"/>
            <a:ext cx="1069836" cy="152717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6" rIns="22225" bIns="698235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500">
              <a:cs typeface="+mn-ea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8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49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5" name="Group 73"/>
              <p:cNvGrpSpPr>
                <a:grpSpLocks/>
              </p:cNvGrpSpPr>
              <p:nvPr/>
            </p:nvGrpSpPr>
            <p:grpSpPr bwMode="auto">
              <a:xfrm>
                <a:off x="1010" y="681"/>
                <a:ext cx="969" cy="771"/>
                <a:chOff x="1010" y="681"/>
                <a:chExt cx="969" cy="771"/>
              </a:xfrm>
            </p:grpSpPr>
            <p:sp>
              <p:nvSpPr>
                <p:cNvPr id="7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8</a:t>
                  </a:r>
                </a:p>
              </p:txBody>
            </p:sp>
            <p:sp>
              <p:nvSpPr>
                <p:cNvPr id="7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10" y="1045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12 x 8</a:t>
                  </a:r>
                </a:p>
              </p:txBody>
            </p:sp>
            <p:sp>
              <p:nvSpPr>
                <p:cNvPr id="76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7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Rectangle 15"/>
              <p:cNvSpPr>
                <a:spLocks noChangeArrowheads="1"/>
              </p:cNvSpPr>
              <p:nvPr/>
            </p:nvSpPr>
            <p:spPr bwMode="auto">
              <a:xfrm>
                <a:off x="582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12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96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 x 12</a:t>
                </a: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 x 12</a:t>
                </a:r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7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96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3785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36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1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736418" y="5097664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795312" y="5641688"/>
            <a:ext cx="816824" cy="1188571"/>
            <a:chOff x="7182061" y="3550998"/>
            <a:chExt cx="816824" cy="1188571"/>
          </a:xfrm>
        </p:grpSpPr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7753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81333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96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7224841" y="4154705"/>
              <a:ext cx="471555" cy="2701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090274" y="5599064"/>
            <a:ext cx="738752" cy="1188571"/>
            <a:chOff x="7182061" y="3550998"/>
            <a:chExt cx="738752" cy="1188571"/>
          </a:xfrm>
        </p:grpSpPr>
        <p:sp>
          <p:nvSpPr>
            <p:cNvPr id="8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3875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</a:p>
          </p:txBody>
        </p:sp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73526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96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224841" y="4157406"/>
              <a:ext cx="50507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5543619" y="4573431"/>
            <a:ext cx="644972" cy="1188571"/>
            <a:chOff x="1456788" y="3754210"/>
            <a:chExt cx="607699" cy="1188571"/>
          </a:xfrm>
        </p:grpSpPr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4197657" y="4577865"/>
            <a:ext cx="731471" cy="1188571"/>
            <a:chOff x="7058289" y="3550998"/>
            <a:chExt cx="731471" cy="1188571"/>
          </a:xfrm>
        </p:grpSpPr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7058289" y="4093238"/>
              <a:ext cx="73147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7592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5952" y="264840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21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2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vi-V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5862686" y="1897801"/>
              <a:ext cx="96847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5854135" y="2452162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sp>
        <p:nvSpPr>
          <p:cNvPr id="33" name="任意多边形 10"/>
          <p:cNvSpPr/>
          <p:nvPr/>
        </p:nvSpPr>
        <p:spPr>
          <a:xfrm>
            <a:off x="1841977" y="243121"/>
            <a:ext cx="1069836" cy="152717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6" rIns="22225" bIns="698235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500">
              <a:cs typeface="+mn-ea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6" name="Group 98"/>
          <p:cNvGrpSpPr>
            <a:grpSpLocks/>
          </p:cNvGrpSpPr>
          <p:nvPr/>
        </p:nvGrpSpPr>
        <p:grpSpPr bwMode="auto">
          <a:xfrm>
            <a:off x="2224587" y="2947013"/>
            <a:ext cx="8689134" cy="1571626"/>
            <a:chOff x="528" y="528"/>
            <a:chExt cx="3511" cy="990"/>
          </a:xfrm>
        </p:grpSpPr>
        <p:grpSp>
          <p:nvGrpSpPr>
            <p:cNvPr id="37" name="Group 74"/>
            <p:cNvGrpSpPr>
              <a:grpSpLocks/>
            </p:cNvGrpSpPr>
            <p:nvPr/>
          </p:nvGrpSpPr>
          <p:grpSpPr bwMode="auto">
            <a:xfrm>
              <a:off x="528" y="528"/>
              <a:ext cx="1599" cy="960"/>
              <a:chOff x="528" y="528"/>
              <a:chExt cx="1599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53" name="Group 73"/>
              <p:cNvGrpSpPr>
                <a:grpSpLocks/>
              </p:cNvGrpSpPr>
              <p:nvPr/>
            </p:nvGrpSpPr>
            <p:grpSpPr bwMode="auto">
              <a:xfrm>
                <a:off x="1011" y="688"/>
                <a:ext cx="974" cy="770"/>
                <a:chOff x="1011" y="688"/>
                <a:chExt cx="974" cy="770"/>
              </a:xfrm>
            </p:grpSpPr>
            <p:sp>
              <p:nvSpPr>
                <p:cNvPr id="6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11" y="688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17 x 7</a:t>
                  </a:r>
                </a:p>
              </p:txBody>
            </p:sp>
            <p:sp>
              <p:nvSpPr>
                <p:cNvPr id="6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16" y="1051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10 x 7</a:t>
                  </a:r>
                </a:p>
              </p:txBody>
            </p:sp>
            <p:sp>
              <p:nvSpPr>
                <p:cNvPr id="6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5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570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Rectangle 16"/>
              <p:cNvSpPr>
                <a:spLocks noChangeArrowheads="1"/>
              </p:cNvSpPr>
              <p:nvPr/>
            </p:nvSpPr>
            <p:spPr bwMode="auto">
              <a:xfrm>
                <a:off x="570" y="720"/>
                <a:ext cx="20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70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811" y="729"/>
                <a:ext cx="316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119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oup 75"/>
            <p:cNvGrpSpPr>
              <a:grpSpLocks/>
            </p:cNvGrpSpPr>
            <p:nvPr/>
          </p:nvGrpSpPr>
          <p:grpSpPr bwMode="auto">
            <a:xfrm>
              <a:off x="2448" y="558"/>
              <a:ext cx="1591" cy="960"/>
              <a:chOff x="2448" y="558"/>
              <a:chExt cx="1591" cy="960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2943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 x 10</a:t>
                </a:r>
              </a:p>
            </p:txBody>
          </p:sp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2942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 x 10</a:t>
                </a:r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385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70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796261" y="5105982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257616" y="4618781"/>
            <a:ext cx="708573" cy="1188571"/>
            <a:chOff x="7081187" y="3550998"/>
            <a:chExt cx="708573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7081187" y="3550998"/>
              <a:ext cx="70508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7084675" y="4093238"/>
              <a:ext cx="70508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653452" y="4576157"/>
            <a:ext cx="607699" cy="1188571"/>
            <a:chOff x="7182061" y="3550998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701486" y="5625773"/>
            <a:ext cx="1106628" cy="1188571"/>
            <a:chOff x="7121371" y="3550998"/>
            <a:chExt cx="66838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2137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119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020861" y="5625773"/>
            <a:ext cx="1104735" cy="1188571"/>
            <a:chOff x="7115302" y="3550998"/>
            <a:chExt cx="667244" cy="1188571"/>
          </a:xfrm>
        </p:grpSpPr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7115302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90</a:t>
              </a:r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178335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84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A0259A-7A89-4641-845E-444FCB8760C8}"/>
              </a:ext>
            </a:extLst>
          </p:cNvPr>
          <p:cNvSpPr txBox="1"/>
          <p:nvPr/>
        </p:nvSpPr>
        <p:spPr>
          <a:xfrm>
            <a:off x="6196975" y="806529"/>
            <a:ext cx="5181901" cy="35394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xmlns="" val="83205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6394981" y="2533766"/>
            <a:ext cx="4207671" cy="1477328"/>
          </a:xfrm>
          <a:custGeom>
            <a:avLst/>
            <a:gdLst>
              <a:gd name="connsiteX0" fmla="*/ 0 w 4207671"/>
              <a:gd name="connsiteY0" fmla="*/ 0 h 1015663"/>
              <a:gd name="connsiteX1" fmla="*/ 559019 w 4207671"/>
              <a:gd name="connsiteY1" fmla="*/ 0 h 1015663"/>
              <a:gd name="connsiteX2" fmla="*/ 1033885 w 4207671"/>
              <a:gd name="connsiteY2" fmla="*/ 0 h 1015663"/>
              <a:gd name="connsiteX3" fmla="*/ 1719134 w 4207671"/>
              <a:gd name="connsiteY3" fmla="*/ 0 h 1015663"/>
              <a:gd name="connsiteX4" fmla="*/ 2404383 w 4207671"/>
              <a:gd name="connsiteY4" fmla="*/ 0 h 1015663"/>
              <a:gd name="connsiteX5" fmla="*/ 3047556 w 4207671"/>
              <a:gd name="connsiteY5" fmla="*/ 0 h 1015663"/>
              <a:gd name="connsiteX6" fmla="*/ 3690729 w 4207671"/>
              <a:gd name="connsiteY6" fmla="*/ 0 h 1015663"/>
              <a:gd name="connsiteX7" fmla="*/ 4207671 w 4207671"/>
              <a:gd name="connsiteY7" fmla="*/ 0 h 1015663"/>
              <a:gd name="connsiteX8" fmla="*/ 4207671 w 4207671"/>
              <a:gd name="connsiteY8" fmla="*/ 487518 h 1015663"/>
              <a:gd name="connsiteX9" fmla="*/ 4207671 w 4207671"/>
              <a:gd name="connsiteY9" fmla="*/ 1015663 h 1015663"/>
              <a:gd name="connsiteX10" fmla="*/ 3690729 w 4207671"/>
              <a:gd name="connsiteY10" fmla="*/ 1015663 h 1015663"/>
              <a:gd name="connsiteX11" fmla="*/ 3005479 w 4207671"/>
              <a:gd name="connsiteY11" fmla="*/ 1015663 h 1015663"/>
              <a:gd name="connsiteX12" fmla="*/ 2362307 w 4207671"/>
              <a:gd name="connsiteY12" fmla="*/ 1015663 h 1015663"/>
              <a:gd name="connsiteX13" fmla="*/ 1803288 w 4207671"/>
              <a:gd name="connsiteY13" fmla="*/ 1015663 h 1015663"/>
              <a:gd name="connsiteX14" fmla="*/ 1244268 w 4207671"/>
              <a:gd name="connsiteY14" fmla="*/ 1015663 h 1015663"/>
              <a:gd name="connsiteX15" fmla="*/ 601096 w 4207671"/>
              <a:gd name="connsiteY15" fmla="*/ 1015663 h 1015663"/>
              <a:gd name="connsiteX16" fmla="*/ 0 w 4207671"/>
              <a:gd name="connsiteY16" fmla="*/ 1015663 h 1015663"/>
              <a:gd name="connsiteX17" fmla="*/ 0 w 4207671"/>
              <a:gd name="connsiteY17" fmla="*/ 528145 h 1015663"/>
              <a:gd name="connsiteX18" fmla="*/ 0 w 4207671"/>
              <a:gd name="connsiteY18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7671" h="1015663" fill="none" extrusionOk="0">
                <a:moveTo>
                  <a:pt x="0" y="0"/>
                </a:moveTo>
                <a:cubicBezTo>
                  <a:pt x="148136" y="-4085"/>
                  <a:pt x="326793" y="-6677"/>
                  <a:pt x="559019" y="0"/>
                </a:cubicBezTo>
                <a:cubicBezTo>
                  <a:pt x="791245" y="6677"/>
                  <a:pt x="913989" y="-18682"/>
                  <a:pt x="1033885" y="0"/>
                </a:cubicBezTo>
                <a:cubicBezTo>
                  <a:pt x="1153781" y="18682"/>
                  <a:pt x="1558426" y="-10478"/>
                  <a:pt x="1719134" y="0"/>
                </a:cubicBezTo>
                <a:cubicBezTo>
                  <a:pt x="1879842" y="10478"/>
                  <a:pt x="2114511" y="20259"/>
                  <a:pt x="2404383" y="0"/>
                </a:cubicBezTo>
                <a:cubicBezTo>
                  <a:pt x="2694255" y="-20259"/>
                  <a:pt x="2825948" y="23469"/>
                  <a:pt x="3047556" y="0"/>
                </a:cubicBezTo>
                <a:cubicBezTo>
                  <a:pt x="3269164" y="-23469"/>
                  <a:pt x="3508966" y="-11026"/>
                  <a:pt x="3690729" y="0"/>
                </a:cubicBezTo>
                <a:cubicBezTo>
                  <a:pt x="3872492" y="11026"/>
                  <a:pt x="4016327" y="-14659"/>
                  <a:pt x="4207671" y="0"/>
                </a:cubicBezTo>
                <a:cubicBezTo>
                  <a:pt x="4219672" y="137673"/>
                  <a:pt x="4207652" y="328971"/>
                  <a:pt x="4207671" y="487518"/>
                </a:cubicBezTo>
                <a:cubicBezTo>
                  <a:pt x="4207690" y="646065"/>
                  <a:pt x="4222492" y="794492"/>
                  <a:pt x="4207671" y="1015663"/>
                </a:cubicBezTo>
                <a:cubicBezTo>
                  <a:pt x="4001150" y="1018510"/>
                  <a:pt x="3944630" y="1023129"/>
                  <a:pt x="3690729" y="1015663"/>
                </a:cubicBezTo>
                <a:cubicBezTo>
                  <a:pt x="3436828" y="1008197"/>
                  <a:pt x="3291187" y="1012466"/>
                  <a:pt x="3005479" y="1015663"/>
                </a:cubicBezTo>
                <a:cubicBezTo>
                  <a:pt x="2719771" y="1018861"/>
                  <a:pt x="2502122" y="998129"/>
                  <a:pt x="2362307" y="1015663"/>
                </a:cubicBezTo>
                <a:cubicBezTo>
                  <a:pt x="2222492" y="1033197"/>
                  <a:pt x="1923816" y="1013867"/>
                  <a:pt x="1803288" y="1015663"/>
                </a:cubicBezTo>
                <a:cubicBezTo>
                  <a:pt x="1682760" y="1017459"/>
                  <a:pt x="1386764" y="1016231"/>
                  <a:pt x="1244268" y="1015663"/>
                </a:cubicBezTo>
                <a:cubicBezTo>
                  <a:pt x="1101772" y="1015095"/>
                  <a:pt x="824534" y="1042899"/>
                  <a:pt x="601096" y="1015663"/>
                </a:cubicBezTo>
                <a:cubicBezTo>
                  <a:pt x="377658" y="988427"/>
                  <a:pt x="131155" y="1031568"/>
                  <a:pt x="0" y="1015663"/>
                </a:cubicBezTo>
                <a:cubicBezTo>
                  <a:pt x="17134" y="799759"/>
                  <a:pt x="-8424" y="650583"/>
                  <a:pt x="0" y="528145"/>
                </a:cubicBezTo>
                <a:cubicBezTo>
                  <a:pt x="8424" y="405707"/>
                  <a:pt x="-23793" y="259420"/>
                  <a:pt x="0" y="0"/>
                </a:cubicBezTo>
                <a:close/>
              </a:path>
              <a:path w="4207671" h="1015663" stroke="0" extrusionOk="0">
                <a:moveTo>
                  <a:pt x="0" y="0"/>
                </a:moveTo>
                <a:cubicBezTo>
                  <a:pt x="177147" y="742"/>
                  <a:pt x="306294" y="19576"/>
                  <a:pt x="559019" y="0"/>
                </a:cubicBezTo>
                <a:cubicBezTo>
                  <a:pt x="811744" y="-19576"/>
                  <a:pt x="1050864" y="-7397"/>
                  <a:pt x="1244268" y="0"/>
                </a:cubicBezTo>
                <a:cubicBezTo>
                  <a:pt x="1437672" y="7397"/>
                  <a:pt x="1616650" y="13421"/>
                  <a:pt x="1887441" y="0"/>
                </a:cubicBezTo>
                <a:cubicBezTo>
                  <a:pt x="2158232" y="-13421"/>
                  <a:pt x="2245125" y="14003"/>
                  <a:pt x="2404383" y="0"/>
                </a:cubicBezTo>
                <a:cubicBezTo>
                  <a:pt x="2563641" y="-14003"/>
                  <a:pt x="2710982" y="-5833"/>
                  <a:pt x="3005479" y="0"/>
                </a:cubicBezTo>
                <a:cubicBezTo>
                  <a:pt x="3299976" y="5833"/>
                  <a:pt x="3292928" y="12707"/>
                  <a:pt x="3564498" y="0"/>
                </a:cubicBezTo>
                <a:cubicBezTo>
                  <a:pt x="3836068" y="-12707"/>
                  <a:pt x="4003232" y="16335"/>
                  <a:pt x="4207671" y="0"/>
                </a:cubicBezTo>
                <a:cubicBezTo>
                  <a:pt x="4221634" y="242005"/>
                  <a:pt x="4218215" y="378713"/>
                  <a:pt x="4207671" y="487518"/>
                </a:cubicBezTo>
                <a:cubicBezTo>
                  <a:pt x="4197127" y="596323"/>
                  <a:pt x="4200538" y="862834"/>
                  <a:pt x="4207671" y="1015663"/>
                </a:cubicBezTo>
                <a:cubicBezTo>
                  <a:pt x="3902257" y="983457"/>
                  <a:pt x="3703711" y="1006261"/>
                  <a:pt x="3522422" y="1015663"/>
                </a:cubicBezTo>
                <a:cubicBezTo>
                  <a:pt x="3341133" y="1025065"/>
                  <a:pt x="3050064" y="1030942"/>
                  <a:pt x="2879249" y="1015663"/>
                </a:cubicBezTo>
                <a:cubicBezTo>
                  <a:pt x="2708434" y="1000384"/>
                  <a:pt x="2494209" y="996147"/>
                  <a:pt x="2278153" y="1015663"/>
                </a:cubicBezTo>
                <a:cubicBezTo>
                  <a:pt x="2062097" y="1035179"/>
                  <a:pt x="1856208" y="999549"/>
                  <a:pt x="1634981" y="1015663"/>
                </a:cubicBezTo>
                <a:cubicBezTo>
                  <a:pt x="1413754" y="1031777"/>
                  <a:pt x="1282106" y="1013459"/>
                  <a:pt x="1160115" y="1015663"/>
                </a:cubicBezTo>
                <a:cubicBezTo>
                  <a:pt x="1038124" y="1017867"/>
                  <a:pt x="718227" y="1009505"/>
                  <a:pt x="601096" y="1015663"/>
                </a:cubicBezTo>
                <a:cubicBezTo>
                  <a:pt x="483965" y="1021821"/>
                  <a:pt x="245259" y="997438"/>
                  <a:pt x="0" y="1015663"/>
                </a:cubicBezTo>
                <a:cubicBezTo>
                  <a:pt x="-22679" y="766885"/>
                  <a:pt x="-13666" y="732759"/>
                  <a:pt x="0" y="497675"/>
                </a:cubicBezTo>
                <a:cubicBezTo>
                  <a:pt x="13666" y="262591"/>
                  <a:pt x="-22121" y="232007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xmlns="" sd="874966754">
                  <a:custGeom>
                    <a:avLst/>
                    <a:gdLst>
                      <a:gd name="connsiteX0" fmla="*/ 0 w 4207671"/>
                      <a:gd name="connsiteY0" fmla="*/ 0 h 1477328"/>
                      <a:gd name="connsiteX1" fmla="*/ 559019 w 4207671"/>
                      <a:gd name="connsiteY1" fmla="*/ 0 h 1477328"/>
                      <a:gd name="connsiteX2" fmla="*/ 1033885 w 4207671"/>
                      <a:gd name="connsiteY2" fmla="*/ 0 h 1477328"/>
                      <a:gd name="connsiteX3" fmla="*/ 1719134 w 4207671"/>
                      <a:gd name="connsiteY3" fmla="*/ 0 h 1477328"/>
                      <a:gd name="connsiteX4" fmla="*/ 2404383 w 4207671"/>
                      <a:gd name="connsiteY4" fmla="*/ 0 h 1477328"/>
                      <a:gd name="connsiteX5" fmla="*/ 3047556 w 4207671"/>
                      <a:gd name="connsiteY5" fmla="*/ 0 h 1477328"/>
                      <a:gd name="connsiteX6" fmla="*/ 3690729 w 4207671"/>
                      <a:gd name="connsiteY6" fmla="*/ 0 h 1477328"/>
                      <a:gd name="connsiteX7" fmla="*/ 4207671 w 4207671"/>
                      <a:gd name="connsiteY7" fmla="*/ 0 h 1477328"/>
                      <a:gd name="connsiteX8" fmla="*/ 4207671 w 4207671"/>
                      <a:gd name="connsiteY8" fmla="*/ 709117 h 1477328"/>
                      <a:gd name="connsiteX9" fmla="*/ 4207671 w 4207671"/>
                      <a:gd name="connsiteY9" fmla="*/ 1477328 h 1477328"/>
                      <a:gd name="connsiteX10" fmla="*/ 3690729 w 4207671"/>
                      <a:gd name="connsiteY10" fmla="*/ 1477328 h 1477328"/>
                      <a:gd name="connsiteX11" fmla="*/ 3005479 w 4207671"/>
                      <a:gd name="connsiteY11" fmla="*/ 1477328 h 1477328"/>
                      <a:gd name="connsiteX12" fmla="*/ 2362307 w 4207671"/>
                      <a:gd name="connsiteY12" fmla="*/ 1477328 h 1477328"/>
                      <a:gd name="connsiteX13" fmla="*/ 1803288 w 4207671"/>
                      <a:gd name="connsiteY13" fmla="*/ 1477328 h 1477328"/>
                      <a:gd name="connsiteX14" fmla="*/ 1244268 w 4207671"/>
                      <a:gd name="connsiteY14" fmla="*/ 1477328 h 1477328"/>
                      <a:gd name="connsiteX15" fmla="*/ 601096 w 4207671"/>
                      <a:gd name="connsiteY15" fmla="*/ 1477328 h 1477328"/>
                      <a:gd name="connsiteX16" fmla="*/ 0 w 4207671"/>
                      <a:gd name="connsiteY16" fmla="*/ 1477328 h 1477328"/>
                      <a:gd name="connsiteX17" fmla="*/ 0 w 4207671"/>
                      <a:gd name="connsiteY17" fmla="*/ 768210 h 1477328"/>
                      <a:gd name="connsiteX18" fmla="*/ 0 w 4207671"/>
                      <a:gd name="connsiteY18" fmla="*/ 0 h 1477328"/>
                      <a:gd name="connsiteX0" fmla="*/ 0 w 4207671"/>
                      <a:gd name="connsiteY0" fmla="*/ 0 h 1477328"/>
                      <a:gd name="connsiteX1" fmla="*/ 559019 w 4207671"/>
                      <a:gd name="connsiteY1" fmla="*/ 0 h 1477328"/>
                      <a:gd name="connsiteX2" fmla="*/ 1244268 w 4207671"/>
                      <a:gd name="connsiteY2" fmla="*/ 0 h 1477328"/>
                      <a:gd name="connsiteX3" fmla="*/ 1887441 w 4207671"/>
                      <a:gd name="connsiteY3" fmla="*/ 0 h 1477328"/>
                      <a:gd name="connsiteX4" fmla="*/ 2404383 w 4207671"/>
                      <a:gd name="connsiteY4" fmla="*/ 0 h 1477328"/>
                      <a:gd name="connsiteX5" fmla="*/ 3005479 w 4207671"/>
                      <a:gd name="connsiteY5" fmla="*/ 0 h 1477328"/>
                      <a:gd name="connsiteX6" fmla="*/ 3564498 w 4207671"/>
                      <a:gd name="connsiteY6" fmla="*/ 0 h 1477328"/>
                      <a:gd name="connsiteX7" fmla="*/ 4207671 w 4207671"/>
                      <a:gd name="connsiteY7" fmla="*/ 0 h 1477328"/>
                      <a:gd name="connsiteX8" fmla="*/ 4207671 w 4207671"/>
                      <a:gd name="connsiteY8" fmla="*/ 709117 h 1477328"/>
                      <a:gd name="connsiteX9" fmla="*/ 4207671 w 4207671"/>
                      <a:gd name="connsiteY9" fmla="*/ 1477328 h 1477328"/>
                      <a:gd name="connsiteX10" fmla="*/ 3522422 w 4207671"/>
                      <a:gd name="connsiteY10" fmla="*/ 1477328 h 1477328"/>
                      <a:gd name="connsiteX11" fmla="*/ 2879249 w 4207671"/>
                      <a:gd name="connsiteY11" fmla="*/ 1477328 h 1477328"/>
                      <a:gd name="connsiteX12" fmla="*/ 2278153 w 4207671"/>
                      <a:gd name="connsiteY12" fmla="*/ 1477328 h 1477328"/>
                      <a:gd name="connsiteX13" fmla="*/ 1634981 w 4207671"/>
                      <a:gd name="connsiteY13" fmla="*/ 1477328 h 1477328"/>
                      <a:gd name="connsiteX14" fmla="*/ 1160115 w 4207671"/>
                      <a:gd name="connsiteY14" fmla="*/ 1477328 h 1477328"/>
                      <a:gd name="connsiteX15" fmla="*/ 601096 w 4207671"/>
                      <a:gd name="connsiteY15" fmla="*/ 1477328 h 1477328"/>
                      <a:gd name="connsiteX16" fmla="*/ 0 w 4207671"/>
                      <a:gd name="connsiteY16" fmla="*/ 1477328 h 1477328"/>
                      <a:gd name="connsiteX17" fmla="*/ 0 w 4207671"/>
                      <a:gd name="connsiteY17" fmla="*/ 723890 h 1477328"/>
                      <a:gd name="connsiteX18" fmla="*/ 0 w 4207671"/>
                      <a:gd name="connsiteY18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207671" h="1477328" fill="none" extrusionOk="0">
                        <a:moveTo>
                          <a:pt x="0" y="0"/>
                        </a:moveTo>
                        <a:cubicBezTo>
                          <a:pt x="136434" y="-10947"/>
                          <a:pt x="324057" y="9403"/>
                          <a:pt x="559019" y="0"/>
                        </a:cubicBezTo>
                        <a:cubicBezTo>
                          <a:pt x="816580" y="25069"/>
                          <a:pt x="919310" y="-29054"/>
                          <a:pt x="1033885" y="0"/>
                        </a:cubicBezTo>
                        <a:cubicBezTo>
                          <a:pt x="1150687" y="30013"/>
                          <a:pt x="1562669" y="21352"/>
                          <a:pt x="1719134" y="0"/>
                        </a:cubicBezTo>
                        <a:cubicBezTo>
                          <a:pt x="1885974" y="67227"/>
                          <a:pt x="2079273" y="-10977"/>
                          <a:pt x="2404383" y="0"/>
                        </a:cubicBezTo>
                        <a:cubicBezTo>
                          <a:pt x="2702208" y="-547"/>
                          <a:pt x="2852309" y="17012"/>
                          <a:pt x="3047556" y="0"/>
                        </a:cubicBezTo>
                        <a:cubicBezTo>
                          <a:pt x="3278265" y="-34454"/>
                          <a:pt x="3498256" y="-43713"/>
                          <a:pt x="3690729" y="0"/>
                        </a:cubicBezTo>
                        <a:cubicBezTo>
                          <a:pt x="3878958" y="44643"/>
                          <a:pt x="4033585" y="279"/>
                          <a:pt x="4207671" y="0"/>
                        </a:cubicBezTo>
                        <a:cubicBezTo>
                          <a:pt x="4214114" y="187713"/>
                          <a:pt x="4236484" y="502965"/>
                          <a:pt x="4207671" y="709117"/>
                        </a:cubicBezTo>
                        <a:cubicBezTo>
                          <a:pt x="4250370" y="922252"/>
                          <a:pt x="4180638" y="1189667"/>
                          <a:pt x="4207671" y="1477328"/>
                        </a:cubicBezTo>
                        <a:cubicBezTo>
                          <a:pt x="3997825" y="1484384"/>
                          <a:pt x="3948779" y="1487149"/>
                          <a:pt x="3690729" y="1477328"/>
                        </a:cubicBezTo>
                        <a:cubicBezTo>
                          <a:pt x="3448593" y="1436884"/>
                          <a:pt x="3271307" y="1484221"/>
                          <a:pt x="3005479" y="1477328"/>
                        </a:cubicBezTo>
                        <a:cubicBezTo>
                          <a:pt x="2701640" y="1487620"/>
                          <a:pt x="2522394" y="1472207"/>
                          <a:pt x="2362307" y="1477328"/>
                        </a:cubicBezTo>
                        <a:cubicBezTo>
                          <a:pt x="2228881" y="1477406"/>
                          <a:pt x="1914346" y="1477556"/>
                          <a:pt x="1803288" y="1477328"/>
                        </a:cubicBezTo>
                        <a:cubicBezTo>
                          <a:pt x="1647653" y="1478700"/>
                          <a:pt x="1368483" y="1472626"/>
                          <a:pt x="1244268" y="1477328"/>
                        </a:cubicBezTo>
                        <a:cubicBezTo>
                          <a:pt x="1072805" y="1468060"/>
                          <a:pt x="834287" y="1537048"/>
                          <a:pt x="601096" y="1477328"/>
                        </a:cubicBezTo>
                        <a:cubicBezTo>
                          <a:pt x="404017" y="1427050"/>
                          <a:pt x="114904" y="1480236"/>
                          <a:pt x="0" y="1477328"/>
                        </a:cubicBezTo>
                        <a:cubicBezTo>
                          <a:pt x="43129" y="1184098"/>
                          <a:pt x="15306" y="928042"/>
                          <a:pt x="0" y="768210"/>
                        </a:cubicBezTo>
                        <a:cubicBezTo>
                          <a:pt x="1414" y="573287"/>
                          <a:pt x="-57794" y="380958"/>
                          <a:pt x="0" y="0"/>
                        </a:cubicBezTo>
                        <a:close/>
                      </a:path>
                      <a:path w="4207671" h="1477328" stroke="0" extrusionOk="0">
                        <a:moveTo>
                          <a:pt x="0" y="0"/>
                        </a:moveTo>
                        <a:cubicBezTo>
                          <a:pt x="157157" y="11972"/>
                          <a:pt x="299150" y="31108"/>
                          <a:pt x="559019" y="0"/>
                        </a:cubicBezTo>
                        <a:cubicBezTo>
                          <a:pt x="778802" y="-19532"/>
                          <a:pt x="1083987" y="7867"/>
                          <a:pt x="1244268" y="0"/>
                        </a:cubicBezTo>
                        <a:cubicBezTo>
                          <a:pt x="1426554" y="-7595"/>
                          <a:pt x="1652650" y="5979"/>
                          <a:pt x="1887441" y="0"/>
                        </a:cubicBezTo>
                        <a:cubicBezTo>
                          <a:pt x="2159926" y="-11898"/>
                          <a:pt x="2249220" y="11409"/>
                          <a:pt x="2404383" y="0"/>
                        </a:cubicBezTo>
                        <a:cubicBezTo>
                          <a:pt x="2559754" y="-21562"/>
                          <a:pt x="2722840" y="16215"/>
                          <a:pt x="3005479" y="0"/>
                        </a:cubicBezTo>
                        <a:cubicBezTo>
                          <a:pt x="3300288" y="8550"/>
                          <a:pt x="3293831" y="16961"/>
                          <a:pt x="3564498" y="0"/>
                        </a:cubicBezTo>
                        <a:cubicBezTo>
                          <a:pt x="3824429" y="4184"/>
                          <a:pt x="3994016" y="34167"/>
                          <a:pt x="4207671" y="0"/>
                        </a:cubicBezTo>
                        <a:cubicBezTo>
                          <a:pt x="4226139" y="359066"/>
                          <a:pt x="4225926" y="543927"/>
                          <a:pt x="4207671" y="709117"/>
                        </a:cubicBezTo>
                        <a:cubicBezTo>
                          <a:pt x="4166149" y="854730"/>
                          <a:pt x="4225853" y="1249298"/>
                          <a:pt x="4207671" y="1477328"/>
                        </a:cubicBezTo>
                        <a:cubicBezTo>
                          <a:pt x="3926501" y="1421039"/>
                          <a:pt x="3701536" y="1452642"/>
                          <a:pt x="3522422" y="1477328"/>
                        </a:cubicBezTo>
                        <a:cubicBezTo>
                          <a:pt x="3337544" y="1515126"/>
                          <a:pt x="3034201" y="1492233"/>
                          <a:pt x="2879249" y="1477328"/>
                        </a:cubicBezTo>
                        <a:cubicBezTo>
                          <a:pt x="2683873" y="1451001"/>
                          <a:pt x="2481508" y="1456891"/>
                          <a:pt x="2278153" y="1477328"/>
                        </a:cubicBezTo>
                        <a:cubicBezTo>
                          <a:pt x="2087614" y="1490710"/>
                          <a:pt x="1855097" y="1446916"/>
                          <a:pt x="1634981" y="1477328"/>
                        </a:cubicBezTo>
                        <a:cubicBezTo>
                          <a:pt x="1410095" y="1481626"/>
                          <a:pt x="1279513" y="1465950"/>
                          <a:pt x="1160115" y="1477328"/>
                        </a:cubicBezTo>
                        <a:cubicBezTo>
                          <a:pt x="1055646" y="1474500"/>
                          <a:pt x="714968" y="1469444"/>
                          <a:pt x="601096" y="1477328"/>
                        </a:cubicBezTo>
                        <a:cubicBezTo>
                          <a:pt x="496000" y="1495333"/>
                          <a:pt x="260243" y="1430303"/>
                          <a:pt x="0" y="1477328"/>
                        </a:cubicBezTo>
                        <a:cubicBezTo>
                          <a:pt x="-21876" y="1104888"/>
                          <a:pt x="-7917" y="1072643"/>
                          <a:pt x="0" y="723890"/>
                        </a:cubicBezTo>
                        <a:cubicBezTo>
                          <a:pt x="8620" y="390690"/>
                          <a:pt x="-22795" y="350546"/>
                          <a:pt x="0" y="0"/>
                        </a:cubicBezTo>
                        <a:close/>
                      </a:path>
                      <a:path w="4207671" h="1477328" fill="none" stroke="0" extrusionOk="0">
                        <a:moveTo>
                          <a:pt x="0" y="0"/>
                        </a:moveTo>
                        <a:cubicBezTo>
                          <a:pt x="139345" y="-8445"/>
                          <a:pt x="323402" y="-13527"/>
                          <a:pt x="559019" y="0"/>
                        </a:cubicBezTo>
                        <a:cubicBezTo>
                          <a:pt x="770038" y="-7321"/>
                          <a:pt x="907841" y="-14926"/>
                          <a:pt x="1033885" y="0"/>
                        </a:cubicBezTo>
                        <a:cubicBezTo>
                          <a:pt x="1179673" y="15670"/>
                          <a:pt x="1524170" y="-18816"/>
                          <a:pt x="1719134" y="0"/>
                        </a:cubicBezTo>
                        <a:cubicBezTo>
                          <a:pt x="1822073" y="20577"/>
                          <a:pt x="2138131" y="-3959"/>
                          <a:pt x="2404383" y="0"/>
                        </a:cubicBezTo>
                        <a:cubicBezTo>
                          <a:pt x="2696912" y="-36576"/>
                          <a:pt x="2835529" y="21449"/>
                          <a:pt x="3047556" y="0"/>
                        </a:cubicBezTo>
                        <a:cubicBezTo>
                          <a:pt x="3272321" y="-30663"/>
                          <a:pt x="3511353" y="-6453"/>
                          <a:pt x="3690729" y="0"/>
                        </a:cubicBezTo>
                        <a:cubicBezTo>
                          <a:pt x="3872932" y="-12079"/>
                          <a:pt x="4004515" y="-29401"/>
                          <a:pt x="4207671" y="0"/>
                        </a:cubicBezTo>
                        <a:cubicBezTo>
                          <a:pt x="4199723" y="217049"/>
                          <a:pt x="4197152" y="467234"/>
                          <a:pt x="4207671" y="709117"/>
                        </a:cubicBezTo>
                        <a:cubicBezTo>
                          <a:pt x="4185643" y="940681"/>
                          <a:pt x="4207390" y="1176839"/>
                          <a:pt x="4207671" y="1477328"/>
                        </a:cubicBezTo>
                        <a:cubicBezTo>
                          <a:pt x="4002171" y="1483156"/>
                          <a:pt x="3935228" y="1492275"/>
                          <a:pt x="3690729" y="1477328"/>
                        </a:cubicBezTo>
                        <a:cubicBezTo>
                          <a:pt x="3427433" y="1478720"/>
                          <a:pt x="3304168" y="1478523"/>
                          <a:pt x="3005479" y="1477328"/>
                        </a:cubicBezTo>
                        <a:cubicBezTo>
                          <a:pt x="2719781" y="1457045"/>
                          <a:pt x="2507837" y="1440927"/>
                          <a:pt x="2362307" y="1477328"/>
                        </a:cubicBezTo>
                        <a:cubicBezTo>
                          <a:pt x="2203964" y="1491789"/>
                          <a:pt x="1902316" y="1470149"/>
                          <a:pt x="1803288" y="1477328"/>
                        </a:cubicBezTo>
                        <a:cubicBezTo>
                          <a:pt x="1669389" y="1468399"/>
                          <a:pt x="1359553" y="1478204"/>
                          <a:pt x="1244268" y="1477328"/>
                        </a:cubicBezTo>
                        <a:cubicBezTo>
                          <a:pt x="1071239" y="1489504"/>
                          <a:pt x="827022" y="1508252"/>
                          <a:pt x="601096" y="1477328"/>
                        </a:cubicBezTo>
                        <a:cubicBezTo>
                          <a:pt x="358587" y="1438491"/>
                          <a:pt x="129531" y="1514948"/>
                          <a:pt x="0" y="1477328"/>
                        </a:cubicBezTo>
                        <a:cubicBezTo>
                          <a:pt x="20772" y="1150813"/>
                          <a:pt x="28794" y="963743"/>
                          <a:pt x="0" y="768210"/>
                        </a:cubicBezTo>
                        <a:cubicBezTo>
                          <a:pt x="50816" y="581382"/>
                          <a:pt x="-34122" y="3889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DẶN DÒ:</a:t>
            </a:r>
          </a:p>
          <a:p>
            <a:pPr marL="457200" indent="-457200">
              <a:buFontTx/>
              <a:buChar char="-"/>
            </a:pP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Hoàn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thành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bài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tập</a:t>
            </a:r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Fancy Full" panose="02040603050506020204" pitchFamily="18" charset="0"/>
              <a:ea typeface="方正水柱简体" panose="03000509000000000000" pitchFamily="65" charset="-122"/>
            </a:endParaRPr>
          </a:p>
          <a:p>
            <a:pPr marL="457200" indent="-457200">
              <a:buFontTx/>
              <a:buChar char="-"/>
            </a:pP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Chuẩn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bị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bài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sau</a:t>
            </a:r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Fancy Full" panose="02040603050506020204" pitchFamily="18" charset="0"/>
              <a:ea typeface="方正水柱简体" panose="03000509000000000000" pitchFamily="65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045"/>
          <a:stretch/>
        </p:blipFill>
        <p:spPr>
          <a:xfrm>
            <a:off x="-896816" y="-134866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480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tốt</a:t>
            </a:r>
            <a:endParaRPr lang="en-US" sz="96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36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6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vi-VN" sz="36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xmlns="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059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rgbClr val="1E29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xmlns="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30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xmlns="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xmlns="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xmlns="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1745" y="706153"/>
            <a:ext cx="552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472EC">
                        <a:shade val="30000"/>
                        <a:satMod val="115000"/>
                      </a:srgbClr>
                    </a:gs>
                    <a:gs pos="50000">
                      <a:srgbClr val="0472EC">
                        <a:shade val="67500"/>
                        <a:satMod val="115000"/>
                      </a:srgbClr>
                    </a:gs>
                    <a:gs pos="100000">
                      <a:srgbClr val="0472E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HỘP QUÀ BÍ ẨN</a:t>
            </a:r>
          </a:p>
        </p:txBody>
      </p:sp>
    </p:spTree>
    <p:extLst>
      <p:ext uri="{BB962C8B-B14F-4D97-AF65-F5344CB8AC3E}">
        <p14:creationId xmlns:p14="http://schemas.microsoft.com/office/powerpoint/2010/main" xmlns="" val="42235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208358" y="2080864"/>
            <a:ext cx="12084354" cy="2554545"/>
            <a:chOff x="3445164" y="2683553"/>
            <a:chExt cx="6642333" cy="2554545"/>
          </a:xfrm>
        </p:grpSpPr>
        <p:sp>
          <p:nvSpPr>
            <p:cNvPr id="8" name="PA_文本框 32"/>
            <p:cNvSpPr txBox="1"/>
            <p:nvPr>
              <p:custDataLst>
                <p:tags r:id="rId3"/>
              </p:custDataLst>
            </p:nvPr>
          </p:nvSpPr>
          <p:spPr>
            <a:xfrm>
              <a:off x="3445164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 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9" name="PA_文本框 32"/>
            <p:cNvSpPr txBox="1"/>
            <p:nvPr>
              <p:custDataLst>
                <p:tags r:id="rId4"/>
              </p:custDataLst>
            </p:nvPr>
          </p:nvSpPr>
          <p:spPr>
            <a:xfrm>
              <a:off x="3499109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4E9B30B-C2F5-4DE5-AE44-E3115EA32C0D}"/>
              </a:ext>
            </a:extLst>
          </p:cNvPr>
          <p:cNvGrpSpPr/>
          <p:nvPr/>
        </p:nvGrpSpPr>
        <p:grpSpPr>
          <a:xfrm>
            <a:off x="3748297" y="109183"/>
            <a:ext cx="6685371" cy="962669"/>
            <a:chOff x="3348181" y="2683553"/>
            <a:chExt cx="6685371" cy="962669"/>
          </a:xfrm>
        </p:grpSpPr>
        <p:sp>
          <p:nvSpPr>
            <p:cNvPr id="20" name="PA_文本框 32">
              <a:extLst>
                <a:ext uri="{FF2B5EF4-FFF2-40B4-BE49-F238E27FC236}">
                  <a16:creationId xmlns:a16="http://schemas.microsoft.com/office/drawing/2014/main" xmlns="" id="{DA25033B-6101-4646-AFA9-CE0D60D3ACE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45164" y="2683553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21" name="PA_文本框 32">
              <a:extLst>
                <a:ext uri="{FF2B5EF4-FFF2-40B4-BE49-F238E27FC236}">
                  <a16:creationId xmlns:a16="http://schemas.microsoft.com/office/drawing/2014/main" xmlns="" id="{7E42443E-9E8D-41DA-9C51-4DB07CF228A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348181" y="2722892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20C6FE-A112-43FC-989D-7B3E4F2FE174}"/>
              </a:ext>
            </a:extLst>
          </p:cNvPr>
          <p:cNvSpPr txBox="1"/>
          <p:nvPr/>
        </p:nvSpPr>
        <p:spPr>
          <a:xfrm>
            <a:off x="0" y="-19050"/>
            <a:ext cx="1123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92D4D8"/>
                </a:solidFill>
                <a:latin typeface="#9Slide05 SVNSteady" pitchFamily="2" charset="0"/>
              </a:rPr>
              <a:t>ktuts</a:t>
            </a:r>
            <a:endParaRPr lang="en-US" sz="3000" dirty="0">
              <a:solidFill>
                <a:srgbClr val="92D4D8"/>
              </a:solidFill>
              <a:latin typeface="#9Slide05 SVNStead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21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7768" y="893522"/>
            <a:ext cx="9736482" cy="4172438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Text Box 32"/>
          <p:cNvSpPr txBox="1">
            <a:spLocks noChangeArrowheads="1"/>
          </p:cNvSpPr>
          <p:nvPr/>
        </p:nvSpPr>
        <p:spPr bwMode="auto">
          <a:xfrm>
            <a:off x="3489653" y="1341365"/>
            <a:ext cx="6947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.</a:t>
            </a:r>
          </a:p>
        </p:txBody>
      </p:sp>
      <p:sp>
        <p:nvSpPr>
          <p:cNvPr id="6149" name="Text Box 37"/>
          <p:cNvSpPr txBox="1">
            <a:spLocks noChangeArrowheads="1"/>
          </p:cNvSpPr>
          <p:nvPr/>
        </p:nvSpPr>
        <p:spPr bwMode="auto">
          <a:xfrm>
            <a:off x="5735053" y="2806431"/>
            <a:ext cx="3907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150" name="AutoShape 55"/>
          <p:cNvSpPr>
            <a:spLocks noChangeArrowheads="1"/>
          </p:cNvSpPr>
          <p:nvPr/>
        </p:nvSpPr>
        <p:spPr bwMode="auto">
          <a:xfrm>
            <a:off x="2858322" y="2989020"/>
            <a:ext cx="9248632" cy="1055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mpd="thinThick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một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153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58706662"/>
              </p:ext>
            </p:extLst>
          </p:nvPr>
        </p:nvGraphicFramePr>
        <p:xfrm>
          <a:off x="7354302" y="2941368"/>
          <a:ext cx="142751" cy="215900"/>
        </p:xfrm>
        <a:graphic>
          <a:graphicData uri="http://schemas.openxmlformats.org/presentationml/2006/ole">
            <p:oleObj spid="_x0000_s1126" name="Equation" r:id="rId3" imgW="114151" imgH="215619" progId="">
              <p:embed/>
            </p:oleObj>
          </a:graphicData>
        </a:graphic>
      </p:graphicFrame>
      <p:sp>
        <p:nvSpPr>
          <p:cNvPr id="6164" name="Text Box 90"/>
          <p:cNvSpPr txBox="1">
            <a:spLocks noChangeArrowheads="1"/>
          </p:cNvSpPr>
          <p:nvPr/>
        </p:nvSpPr>
        <p:spPr bwMode="auto">
          <a:xfrm>
            <a:off x="3290381" y="9925954"/>
            <a:ext cx="108312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66" name="Text Box 100"/>
          <p:cNvSpPr txBox="1">
            <a:spLocks noChangeArrowheads="1"/>
          </p:cNvSpPr>
          <p:nvPr/>
        </p:nvSpPr>
        <p:spPr bwMode="auto">
          <a:xfrm>
            <a:off x="2920206" y="8503543"/>
            <a:ext cx="102602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07862" y="1134686"/>
            <a:ext cx="607699" cy="1188571"/>
            <a:chOff x="6170904" y="-1266569"/>
            <a:chExt cx="607699" cy="1188571"/>
          </a:xfrm>
        </p:grpSpPr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4294" y="1146808"/>
            <a:ext cx="607699" cy="1188571"/>
            <a:chOff x="6170904" y="-1266569"/>
            <a:chExt cx="607699" cy="1188571"/>
          </a:xfrm>
        </p:grpSpPr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686343" y="2941368"/>
            <a:ext cx="607699" cy="1188571"/>
            <a:chOff x="6170904" y="-1266569"/>
            <a:chExt cx="607699" cy="1188571"/>
          </a:xfrm>
        </p:grpSpPr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368690" y="3823031"/>
            <a:ext cx="607699" cy="1188571"/>
            <a:chOff x="6170904" y="-1266569"/>
            <a:chExt cx="607699" cy="1188571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002" y="2761120"/>
            <a:ext cx="1691519" cy="38045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32197">
            <a:off x="2669843" y="1048389"/>
            <a:ext cx="754385" cy="44242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9986" y="5065959"/>
            <a:ext cx="1774090" cy="1499746"/>
          </a:xfrm>
          <a:prstGeom prst="rect">
            <a:avLst/>
          </a:prstGeom>
        </p:spPr>
      </p:pic>
      <p:pic>
        <p:nvPicPr>
          <p:cNvPr id="48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818959" y="2683062"/>
            <a:ext cx="3443805" cy="4551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3014" y="39181"/>
            <a:ext cx="1341236" cy="1341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00" y="49213"/>
            <a:ext cx="1773682" cy="16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068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48" grpId="0"/>
      <p:bldP spid="6149" grpId="0"/>
      <p:bldP spid="6150" grpId="0" animBg="1"/>
      <p:bldP spid="6164" grpId="0"/>
      <p:bldP spid="6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07652" y="658846"/>
            <a:ext cx="11261558" cy="2165854"/>
            <a:chOff x="598295" y="287715"/>
            <a:chExt cx="11261558" cy="2165854"/>
          </a:xfrm>
        </p:grpSpPr>
        <p:sp>
          <p:nvSpPr>
            <p:cNvPr id="30" name="AutoShape 55"/>
            <p:cNvSpPr>
              <a:spLocks noChangeArrowheads="1"/>
            </p:cNvSpPr>
            <p:nvPr/>
          </p:nvSpPr>
          <p:spPr bwMode="auto">
            <a:xfrm>
              <a:off x="598295" y="287715"/>
              <a:ext cx="11261558" cy="2082903"/>
            </a:xfrm>
            <a:prstGeom prst="roundRect">
              <a:avLst>
                <a:gd name="adj" fmla="val 13802"/>
              </a:avLst>
            </a:prstGeom>
            <a:solidFill>
              <a:schemeClr val="bg1"/>
            </a:solidFill>
            <a:ln w="34925" cmpd="thickThin">
              <a:solidFill>
                <a:schemeClr val="accent4">
                  <a:lumMod val="75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endPara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706085" y="1264998"/>
              <a:ext cx="607699" cy="1188571"/>
              <a:chOff x="11101250" y="-1267954"/>
              <a:chExt cx="607699" cy="1188571"/>
            </a:xfrm>
          </p:grpSpPr>
          <p:sp>
            <p:nvSpPr>
              <p:cNvPr id="36" name="Text Box 32"/>
              <p:cNvSpPr txBox="1">
                <a:spLocks noChangeArrowheads="1"/>
              </p:cNvSpPr>
              <p:nvPr/>
            </p:nvSpPr>
            <p:spPr bwMode="auto">
              <a:xfrm>
                <a:off x="11101250" y="-12679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Text Box 32"/>
              <p:cNvSpPr txBox="1">
                <a:spLocks noChangeArrowheads="1"/>
              </p:cNvSpPr>
              <p:nvPr/>
            </p:nvSpPr>
            <p:spPr bwMode="auto">
              <a:xfrm>
                <a:off x="11104738" y="-72571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1144030" y="-66154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Tập tin:Red question mark.svg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977" y="910898"/>
            <a:ext cx="725231" cy="72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3548255" y="1648251"/>
            <a:ext cx="607699" cy="1188571"/>
            <a:chOff x="7182061" y="3550998"/>
            <a:chExt cx="607699" cy="1188571"/>
          </a:xfrm>
        </p:grpSpPr>
        <p:sp>
          <p:nvSpPr>
            <p:cNvPr id="4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326244" y="3884461"/>
            <a:ext cx="644972" cy="1188571"/>
            <a:chOff x="1456788" y="3754210"/>
            <a:chExt cx="607699" cy="1188571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507341" y="3896583"/>
            <a:ext cx="607699" cy="1188571"/>
            <a:chOff x="7182061" y="3550998"/>
            <a:chExt cx="607699" cy="1188571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1542510" y="3107942"/>
            <a:ext cx="10260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384551" y="3908705"/>
            <a:ext cx="1483713" cy="1188571"/>
            <a:chOff x="7182061" y="3550998"/>
            <a:chExt cx="1683372" cy="1188571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2882128" y="416770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065155" y="3886923"/>
            <a:ext cx="1370600" cy="1188571"/>
            <a:chOff x="7182061" y="3550998"/>
            <a:chExt cx="1683372" cy="1188571"/>
          </a:xfrm>
        </p:grpSpPr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7224841" y="4145284"/>
              <a:ext cx="1258564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653063" y="4155581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9201689" y="4134726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4435453" y="415367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982574" y="3884461"/>
            <a:ext cx="1061952" cy="1188571"/>
            <a:chOff x="1456788" y="3754210"/>
            <a:chExt cx="607699" cy="118857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604228" y="3884461"/>
            <a:ext cx="1093272" cy="1188571"/>
            <a:chOff x="1456788" y="3754210"/>
            <a:chExt cx="607699" cy="1188571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6180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1089" y="4308062"/>
            <a:ext cx="10058400" cy="1330590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32" y="177963"/>
            <a:ext cx="11792368" cy="1690219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536310" y="2710566"/>
            <a:ext cx="644972" cy="1188571"/>
            <a:chOff x="1456788" y="3754210"/>
            <a:chExt cx="607699" cy="1188571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717407" y="2722688"/>
            <a:ext cx="607699" cy="1188571"/>
            <a:chOff x="7182061" y="3550998"/>
            <a:chExt cx="607699" cy="1188571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1752576" y="1934047"/>
            <a:ext cx="10260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594618" y="2734810"/>
            <a:ext cx="1262812" cy="1188571"/>
            <a:chOff x="7182061" y="3550998"/>
            <a:chExt cx="1683372" cy="1188571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5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5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3092194" y="2993808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275221" y="2713028"/>
            <a:ext cx="1262812" cy="1188571"/>
            <a:chOff x="7182061" y="3550998"/>
            <a:chExt cx="1683372" cy="1188571"/>
          </a:xfrm>
        </p:grpSpPr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3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3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7224841" y="4145284"/>
              <a:ext cx="1258564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863129" y="2981686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9311815" y="296083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4645519" y="2979782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192640" y="2710566"/>
            <a:ext cx="1061952" cy="1188571"/>
            <a:chOff x="1456788" y="3754210"/>
            <a:chExt cx="607699" cy="118857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814294" y="2710566"/>
            <a:ext cx="1093272" cy="1188571"/>
            <a:chOff x="1456788" y="3754210"/>
            <a:chExt cx="607699" cy="1188571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" name="Group 2047"/>
          <p:cNvGrpSpPr/>
          <p:nvPr/>
        </p:nvGrpSpPr>
        <p:grpSpPr>
          <a:xfrm>
            <a:off x="1370258" y="428786"/>
            <a:ext cx="11450080" cy="1188571"/>
            <a:chOff x="644733" y="5398392"/>
            <a:chExt cx="11450080" cy="1188571"/>
          </a:xfrm>
        </p:grpSpPr>
        <p:sp>
          <p:nvSpPr>
            <p:cNvPr id="77" name="Text Box 90"/>
            <p:cNvSpPr txBox="1">
              <a:spLocks noChangeArrowheads="1"/>
            </p:cNvSpPr>
            <p:nvPr/>
          </p:nvSpPr>
          <p:spPr bwMode="auto">
            <a:xfrm>
              <a:off x="1263545" y="5647915"/>
              <a:ext cx="1083126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78" name="Picture 2" descr="Tập tin:Red question mark.svg – Wikipedia tiếng Việ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33" y="5511647"/>
              <a:ext cx="533075" cy="53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9" name="Group 78"/>
            <p:cNvGrpSpPr/>
            <p:nvPr/>
          </p:nvGrpSpPr>
          <p:grpSpPr>
            <a:xfrm>
              <a:off x="3878445" y="5398392"/>
              <a:ext cx="1061952" cy="1188571"/>
              <a:chOff x="1338913" y="3766332"/>
              <a:chExt cx="607699" cy="1188571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1338913" y="376633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1342401" y="430857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1381693" y="4372740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5468614" y="5398392"/>
              <a:ext cx="1093272" cy="1188571"/>
              <a:chOff x="1388102" y="3754210"/>
              <a:chExt cx="607699" cy="1188571"/>
            </a:xfrm>
          </p:grpSpPr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1388102" y="375421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85" name="Text Box 32"/>
              <p:cNvSpPr txBox="1">
                <a:spLocks noChangeArrowheads="1"/>
              </p:cNvSpPr>
              <p:nvPr/>
            </p:nvSpPr>
            <p:spPr bwMode="auto">
              <a:xfrm>
                <a:off x="1391590" y="429645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1430882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5204445" y="325280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9817996" y="3252805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1636795" y="4439008"/>
            <a:ext cx="9692694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417597" y="4384704"/>
            <a:ext cx="106195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989732" y="4374639"/>
            <a:ext cx="1093272" cy="1188571"/>
            <a:chOff x="1456788" y="3754210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215" y="4549415"/>
            <a:ext cx="1438042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190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7" grpId="0"/>
      <p:bldP spid="68" grpId="0"/>
      <p:bldP spid="59" grpId="0"/>
      <p:bldP spid="60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ounded Rectangle 121"/>
          <p:cNvSpPr/>
          <p:nvPr/>
        </p:nvSpPr>
        <p:spPr>
          <a:xfrm>
            <a:off x="593327" y="122218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0" name="Group 98"/>
          <p:cNvGrpSpPr>
            <a:grpSpLocks/>
          </p:cNvGrpSpPr>
          <p:nvPr/>
        </p:nvGrpSpPr>
        <p:grpSpPr bwMode="auto">
          <a:xfrm>
            <a:off x="2350275" y="511113"/>
            <a:ext cx="8669336" cy="1571626"/>
            <a:chOff x="528" y="528"/>
            <a:chExt cx="3503" cy="990"/>
          </a:xfrm>
        </p:grpSpPr>
        <p:grpSp>
          <p:nvGrpSpPr>
            <p:cNvPr id="7227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724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724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725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 x 5</a:t>
                  </a:r>
                </a:p>
              </p:txBody>
            </p:sp>
            <p:sp>
              <p:nvSpPr>
                <p:cNvPr id="725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5</a:t>
                  </a:r>
                </a:p>
              </p:txBody>
            </p:sp>
            <p:sp>
              <p:nvSpPr>
                <p:cNvPr id="725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724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4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24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24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50" name="Rectangle 20"/>
              <p:cNvSpPr>
                <a:spLocks noChangeArrowheads="1"/>
              </p:cNvSpPr>
              <p:nvPr/>
            </p:nvSpPr>
            <p:spPr bwMode="auto">
              <a:xfrm>
                <a:off x="1814" y="1071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725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7228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723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3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723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 x 3</a:t>
                </a:r>
              </a:p>
            </p:txBody>
          </p:sp>
          <p:sp>
            <p:nvSpPr>
              <p:cNvPr id="723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3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23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23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0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724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722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8823" y="6349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1341" y="3825767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66549" y="5580512"/>
            <a:ext cx="110563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gọi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chung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.</a:t>
            </a:r>
          </a:p>
        </p:txBody>
      </p:sp>
      <p:sp>
        <p:nvSpPr>
          <p:cNvPr id="7180" name="Text Box 119"/>
          <p:cNvSpPr txBox="1">
            <a:spLocks noChangeArrowheads="1"/>
          </p:cNvSpPr>
          <p:nvPr/>
        </p:nvSpPr>
        <p:spPr bwMode="auto">
          <a:xfrm>
            <a:off x="2056198" y="2362415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7221751" y="2153983"/>
            <a:ext cx="64497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3801970" y="2166105"/>
            <a:ext cx="607699" cy="1188571"/>
            <a:chOff x="7182061" y="3550998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7674060" y="2416370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>
            <a:off x="4271362" y="243566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4818483" y="2166448"/>
            <a:ext cx="1061952" cy="1188571"/>
            <a:chOff x="1456788" y="3754210"/>
            <a:chExt cx="607699" cy="1188571"/>
          </a:xfrm>
        </p:grpSpPr>
        <p:sp>
          <p:nvSpPr>
            <p:cNvPr id="9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8076599" y="2166105"/>
            <a:ext cx="1093272" cy="1188571"/>
            <a:chOff x="1456788" y="3754210"/>
            <a:chExt cx="607699" cy="1188571"/>
          </a:xfrm>
        </p:grpSpPr>
        <p:sp>
          <p:nvSpPr>
            <p:cNvPr id="10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 Box 37"/>
          <p:cNvSpPr txBox="1">
            <a:spLocks noChangeArrowheads="1"/>
          </p:cNvSpPr>
          <p:nvPr/>
        </p:nvSpPr>
        <p:spPr bwMode="auto">
          <a:xfrm>
            <a:off x="6279251" y="2203645"/>
            <a:ext cx="712751" cy="83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4800" b="1" dirty="0">
                <a:solidFill>
                  <a:srgbClr val="0472EC"/>
                </a:solidFill>
                <a:latin typeface="Times New Roman" panose="02020603050405020304" pitchFamily="18" charset="0"/>
              </a:rPr>
              <a:t>;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4069385" y="3294208"/>
            <a:ext cx="607699" cy="1188571"/>
            <a:chOff x="7182061" y="3550998"/>
            <a:chExt cx="607699" cy="1188571"/>
          </a:xfrm>
        </p:grpSpPr>
        <p:sp>
          <p:nvSpPr>
            <p:cNvPr id="10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5414013" y="3267349"/>
            <a:ext cx="644972" cy="1188571"/>
            <a:chOff x="1456788" y="3754210"/>
            <a:chExt cx="607699" cy="1188571"/>
          </a:xfrm>
        </p:grpSpPr>
        <p:sp>
          <p:nvSpPr>
            <p:cNvPr id="11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4317516" y="4431078"/>
            <a:ext cx="1061952" cy="1188571"/>
            <a:chOff x="1456788" y="3754210"/>
            <a:chExt cx="607699" cy="1188571"/>
          </a:xfrm>
        </p:grpSpPr>
        <p:sp>
          <p:nvSpPr>
            <p:cNvPr id="115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910109" y="4433888"/>
            <a:ext cx="1093272" cy="1188571"/>
            <a:chOff x="1456788" y="3754210"/>
            <a:chExt cx="607699" cy="1188571"/>
          </a:xfrm>
        </p:grpSpPr>
        <p:sp>
          <p:nvSpPr>
            <p:cNvPr id="11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9019482" y="5516266"/>
            <a:ext cx="607699" cy="1188571"/>
            <a:chOff x="7182061" y="3550998"/>
            <a:chExt cx="607699" cy="1188571"/>
          </a:xfrm>
        </p:grpSpPr>
        <p:sp>
          <p:nvSpPr>
            <p:cNvPr id="13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10364110" y="5489407"/>
            <a:ext cx="644972" cy="1188571"/>
            <a:chOff x="1456788" y="3754210"/>
            <a:chExt cx="607699" cy="1188571"/>
          </a:xfrm>
        </p:grpSpPr>
        <p:sp>
          <p:nvSpPr>
            <p:cNvPr id="136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7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9164">
            <a:off x="436495" y="3418573"/>
            <a:ext cx="10270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46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7" grpId="0"/>
      <p:bldP spid="8" grpId="0"/>
      <p:bldP spid="9" grpId="0"/>
      <p:bldP spid="7180" grpId="0"/>
      <p:bldP spid="95" grpId="0"/>
      <p:bldP spid="96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893521"/>
            <a:ext cx="9736482" cy="5680700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环形箭头 204"/>
          <p:cNvSpPr/>
          <p:nvPr/>
        </p:nvSpPr>
        <p:spPr>
          <a:xfrm rot="5821583">
            <a:off x="1460399" y="2844145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6" name="环形箭头 205"/>
          <p:cNvSpPr/>
          <p:nvPr/>
        </p:nvSpPr>
        <p:spPr>
          <a:xfrm rot="15407819" flipH="1">
            <a:off x="878254" y="3969660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076060" y="3390507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01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443067" y="4545419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02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8290" y="313525"/>
            <a:ext cx="7011730" cy="899265"/>
          </a:xfrm>
          <a:solidFill>
            <a:schemeClr val="tx2">
              <a:lumMod val="20000"/>
              <a:lumOff val="80000"/>
            </a:schemeClr>
          </a:solidFill>
          <a:ln w="50800" cmpd="thickThin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98"/>
          <p:cNvGrpSpPr>
            <a:grpSpLocks/>
          </p:cNvGrpSpPr>
          <p:nvPr/>
        </p:nvGrpSpPr>
        <p:grpSpPr bwMode="auto">
          <a:xfrm>
            <a:off x="3020856" y="1343078"/>
            <a:ext cx="8669336" cy="1571626"/>
            <a:chOff x="528" y="528"/>
            <a:chExt cx="3503" cy="990"/>
          </a:xfrm>
        </p:grpSpPr>
        <p:grpSp>
          <p:nvGrpSpPr>
            <p:cNvPr id="28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44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 x 5</a:t>
                  </a:r>
                </a:p>
              </p:txBody>
            </p:sp>
            <p:sp>
              <p:nvSpPr>
                <p:cNvPr id="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5</a:t>
                  </a:r>
                </a:p>
              </p:txBody>
            </p:sp>
            <p:sp>
              <p:nvSpPr>
                <p:cNvPr id="55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6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9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1814" y="1071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29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 x 3</a:t>
                </a: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6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9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5020169" y="2155605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5024061" y="1587280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253833" y="2973052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9208242" y="3729579"/>
            <a:ext cx="644972" cy="1188571"/>
            <a:chOff x="1456788" y="3754210"/>
            <a:chExt cx="607699" cy="1188571"/>
          </a:xfrm>
        </p:grpSpPr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0439037" y="2823112"/>
            <a:ext cx="607699" cy="1188571"/>
            <a:chOff x="7182061" y="3550998"/>
            <a:chExt cx="607699" cy="1188571"/>
          </a:xfrm>
        </p:grpSpPr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463654" y="4645944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9744345" y="216957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9760594" y="1588892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9722448" y="4597979"/>
            <a:ext cx="644972" cy="1188571"/>
            <a:chOff x="1456788" y="3754210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8482810" y="5385650"/>
            <a:ext cx="607699" cy="1188571"/>
            <a:chOff x="7182061" y="3550998"/>
            <a:chExt cx="60769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8510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5" grpId="0" animBg="1"/>
      <p:bldP spid="206" grpId="0" animBg="1"/>
      <p:bldP spid="208" grpId="0"/>
      <p:bldP spid="209" grpId="0"/>
      <p:bldP spid="225" grpId="0"/>
      <p:bldP spid="3" grpId="0" animBg="1"/>
      <p:bldP spid="56" grpId="0"/>
      <p:bldP spid="57" grpId="0"/>
      <p:bldP spid="58" grpId="0"/>
      <p:bldP spid="67" grpId="0"/>
      <p:bldP spid="68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952</Words>
  <Application>Microsoft Office PowerPoint</Application>
  <PresentationFormat>Custom</PresentationFormat>
  <Paragraphs>493</Paragraphs>
  <Slides>24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6" baseType="lpstr">
      <vt:lpstr>Arial</vt:lpstr>
      <vt:lpstr>UTM Loko</vt:lpstr>
      <vt:lpstr>方正水柱简体</vt:lpstr>
      <vt:lpstr>UTM Futura Extra</vt:lpstr>
      <vt:lpstr>方正胖娃简体</vt:lpstr>
      <vt:lpstr>UTM Netmuc KT</vt:lpstr>
      <vt:lpstr>UTM Rockwell</vt:lpstr>
      <vt:lpstr>微软雅黑</vt:lpstr>
      <vt:lpstr>Times New Roman</vt:lpstr>
      <vt:lpstr>UTM Showcard</vt:lpstr>
      <vt:lpstr>#9Slide05 SVNSteady</vt:lpstr>
      <vt:lpstr>Wingdings</vt:lpstr>
      <vt:lpstr>UTM Davida</vt:lpstr>
      <vt:lpstr>UTM Fancy Full</vt:lpstr>
      <vt:lpstr>Calibri</vt:lpstr>
      <vt:lpstr>宋体</vt:lpstr>
      <vt:lpstr>Arial Black</vt:lpstr>
      <vt:lpstr>Calibri Light</vt:lpstr>
      <vt:lpstr>Office 主题</vt:lpstr>
      <vt:lpstr>Custom Design</vt:lpstr>
      <vt:lpstr>1_Custom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Cách quy đồng mẫu số các phân số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dong mau so</dc:title>
  <dc:subject>Toan 4</dc:subject>
  <dc:creator>KTUTS</dc:creator>
  <cp:keywords>BichHa</cp:keywords>
  <cp:lastModifiedBy>admin</cp:lastModifiedBy>
  <cp:revision>121</cp:revision>
  <dcterms:created xsi:type="dcterms:W3CDTF">2015-05-05T08:02:14Z</dcterms:created>
  <dcterms:modified xsi:type="dcterms:W3CDTF">2022-02-08T17:53:49Z</dcterms:modified>
  <cp:version>B04</cp:version>
</cp:coreProperties>
</file>