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8" r:id="rId2"/>
    <p:sldMasterId id="2147483710" r:id="rId3"/>
    <p:sldMasterId id="2147483716" r:id="rId4"/>
  </p:sldMasterIdLst>
  <p:sldIdLst>
    <p:sldId id="256" r:id="rId5"/>
    <p:sldId id="310" r:id="rId6"/>
    <p:sldId id="274" r:id="rId7"/>
    <p:sldId id="275" r:id="rId8"/>
    <p:sldId id="290" r:id="rId9"/>
    <p:sldId id="311" r:id="rId10"/>
    <p:sldId id="312" r:id="rId11"/>
    <p:sldId id="30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CC"/>
    <a:srgbClr val="FFFF99"/>
    <a:srgbClr val="FF7C80"/>
    <a:srgbClr val="FFCCCC"/>
    <a:srgbClr val="FF5050"/>
    <a:srgbClr val="66FFFF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28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1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4601DA-AC88-4C6B-9830-0EDC659EAE8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15448-8B2E-4BBA-A2C9-254507F8EE1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2E43D-794B-44B1-BD5F-0E2528F2ED4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651AE-8F85-424D-8D8D-3495B8D2DC30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079D5-EB24-4FE6-A6F0-FCFA48DBEA6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9CF9D-DF5C-47F0-BBCB-9D9B601F9C5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09544-D117-4002-A0A4-A8F9ED1567D2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9E2C8-9CD1-4E25-AE4E-9B1AAEAC5523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B8694-E3CF-47C6-81BD-A108E249A9B5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EFFA8-7DA5-4E12-9482-C29CB21715DD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1777E-A113-4F97-95D1-7D5174232EA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608E4-DE82-49E4-BA60-FF033D1A9A6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D1DF9-11F5-4C14-B82D-265B4ECB9A1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41FE5-06FC-45A7-A984-9605400EC941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90386-ADA2-437F-89B1-3171B355A963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958595-E2CF-4A6A-8E4A-C9438385A46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19320-DC1D-4A01-83D0-9E70BE9664A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9BD9F-5E64-44DB-A49D-61A1A14C3D6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629A7-A0C1-47E2-ADE6-957BD6D4DAD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88840-DCE3-4FD7-8566-CAD6F7F4CF0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1E450-56B4-48A7-835C-401A2D3593C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A4D42-1B5D-4179-8667-37AF2AC40C0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02319-0699-45AE-B4D8-DAC4B8A553F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30725-900F-4EEF-9CF7-252FD7882EE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174DDF-2E68-4A13-AA91-B24C5DC5D8D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A0348-BC4E-40E5-BE55-A895BB0E029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652A5-78EA-4897-A2C1-A26C380CEDC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154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1BB68-F7BB-4B9C-BC4A-9E6FB27A29C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1D0BA-32A0-4CEF-910E-0E12B768232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83A17-2E41-49B8-807E-4680D037A64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AA617-8554-46AE-B18A-C56154AA726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9EB6-5B59-4E3E-B609-536CB888593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F83692-50B4-40FD-82F4-6149BA063A3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A9CF9-89CB-48D2-B46D-A3949AAFB88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9FF96-3163-4B88-BF50-14014A2BF06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90C88-2F1D-42A9-887A-27822B1F2F6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CF4E3-BFDF-4AAD-9DB3-DC6014AA163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D1DA2-CA79-49F8-B59A-202B8C1AB87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27F02-2902-4201-B23A-2F63FA836E2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EA2E5-8619-4413-B2E3-2A04E233FD2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CDCEB-5330-43B3-BC7B-5B642350FFF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6F927-92ED-4D94-881F-31880A68AC8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E31-26AA-453A-8DE5-AFAED9EA6D9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9CF1F-85F9-4F42-B3E8-4CBA5E6DEFC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AC09F-6767-4471-A6CF-36D8B2F80D6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11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fld id="{EFF526A6-B342-4209-BC73-F7969A1A07EC}" type="slidenum">
              <a:rPr lang="ar-SA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44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  <a:cs typeface="Arial" charset="0"/>
              </a:defRPr>
            </a:lvl1pPr>
          </a:lstStyle>
          <a:p>
            <a:fld id="{16B4F5EA-125A-4C64-8EC9-E8AB77E9EE6D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itchFamily="66" charset="0"/>
                <a:cs typeface="Arial" charset="0"/>
              </a:defRPr>
            </a:lvl1pPr>
          </a:lstStyle>
          <a:p>
            <a:fld id="{E9BA5198-C262-4C74-B253-2A3979A71F71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104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5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6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7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8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Arial" charset="0"/>
              </a:defRPr>
            </a:lvl1pPr>
          </a:lstStyle>
          <a:p>
            <a:fld id="{C6E7BFC5-37E1-4C74-9A14-E510A91CDEBB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10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  <p:sldLayoutId id="21474842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2057400" y="685800"/>
            <a:ext cx="55626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KĨ THUẬT LỚP 4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4191000" y="2209800"/>
            <a:ext cx="11239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1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762000" y="2514600"/>
            <a:ext cx="7848600" cy="2286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Vật liệu, dụng cụ cắt, khâu, thêu</a:t>
            </a:r>
          </a:p>
        </p:txBody>
      </p:sp>
      <p:pic>
        <p:nvPicPr>
          <p:cNvPr id="9221" name="Picture 7" descr="flower_icons_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876800"/>
            <a:ext cx="175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8" descr="flower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0"/>
            <a:ext cx="7620000" cy="685800"/>
          </a:xfrm>
        </p:spPr>
        <p:txBody>
          <a:bodyPr/>
          <a:lstStyle/>
          <a:p>
            <a:pPr eaLnBrk="1" hangingPunct="1"/>
            <a:r>
              <a:rPr lang="en-US" sz="4400" b="1" u="sng" smtClean="0">
                <a:latin typeface="Arial" charset="0"/>
              </a:rPr>
              <a:t>I/ Mục tiêu: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14400"/>
            <a:ext cx="8763000" cy="5715000"/>
          </a:xfrm>
          <a:ln>
            <a:solidFill>
              <a:srgbClr val="080808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/>
              <a:t>               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457200" y="1376363"/>
            <a:ext cx="822960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80975" algn="l"/>
              </a:tabLst>
            </a:pPr>
            <a:r>
              <a:rPr lang="en-US" sz="3200"/>
              <a:t>+ Học sinh biết được đặc điểm, tác dụng và cách sử dụng, bảo quản những vật liệu, dụng cụ đơn giản dùng để cắt, khâu, thêu.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+ Biết cách và thực hiện được thao tác xâu chỉ vào kim và vê nút chỉ 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+ Giáo dục ý thức thực hiện an toàn lao động.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82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0"/>
            <a:ext cx="7620000" cy="685800"/>
          </a:xfrm>
        </p:spPr>
        <p:txBody>
          <a:bodyPr/>
          <a:lstStyle/>
          <a:p>
            <a:pPr eaLnBrk="1" hangingPunct="1"/>
            <a:r>
              <a:rPr lang="en-US" sz="3600" b="1" u="sng" smtClean="0">
                <a:latin typeface="Arial" charset="0"/>
                <a:cs typeface="Times New Roman" pitchFamily="18" charset="0"/>
              </a:rPr>
              <a:t>II/ Chuẩn bị: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14400"/>
            <a:ext cx="8763000" cy="5715000"/>
          </a:xfrm>
          <a:ln>
            <a:solidFill>
              <a:srgbClr val="080808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/>
              <a:t>               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457200" y="1130300"/>
            <a:ext cx="8229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80975" algn="l"/>
              </a:tabLst>
            </a:pPr>
            <a:r>
              <a:rPr lang="en-US" sz="3200" b="1" i="1"/>
              <a:t>Giáo viên: </a:t>
            </a:r>
            <a:endParaRPr lang="en-US" sz="3200"/>
          </a:p>
          <a:p>
            <a:pPr>
              <a:tabLst>
                <a:tab pos="180975" algn="l"/>
              </a:tabLst>
            </a:pPr>
            <a:r>
              <a:rPr lang="en-US" sz="3200"/>
              <a:t>     + Hộp dụng cụ cắt, khâu, thêu lớp 4.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+ Vài mẫu khâu, thêu của HS ở lớp trước 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+ Kim khâu, kim thêu các cỡ và kéo.</a:t>
            </a:r>
          </a:p>
          <a:p>
            <a:pPr>
              <a:tabLst>
                <a:tab pos="180975" algn="l"/>
              </a:tabLst>
            </a:pPr>
            <a:r>
              <a:rPr lang="en-US" sz="3200"/>
              <a:t>     + Khung thêu tròn cầm tay, phấn màu dùng để vạch dấu trên vải, thước dẹt, thước dây, khuy bấm, khuy cài.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2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2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829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smtClean="0">
                <a:latin typeface="Arial"/>
              </a:rPr>
              <a:t>III/ Các hoạt động chủ yếu: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209800"/>
            <a:ext cx="86868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latin typeface="Arial"/>
              </a:rPr>
              <a:t>Ổn định tổ chức, kiểm tra bài cũ:sách vở, đồ dùng học tập và các vật liệu cho bài học.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870700" cy="16002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3300"/>
                </a:solidFill>
                <a:latin typeface="Arial" charset="0"/>
              </a:rPr>
              <a:t>Hoạt động 1: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609600" y="2133600"/>
            <a:ext cx="6858000" cy="2743200"/>
          </a:xfrm>
          <a:prstGeom prst="cloudCallout">
            <a:avLst>
              <a:gd name="adj1" fmla="val -24810"/>
              <a:gd name="adj2" fmla="val 59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752600" y="2589213"/>
            <a:ext cx="48768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00FF"/>
                </a:solidFill>
              </a:rPr>
              <a:t>Học sinh quan sát, nhận xét về dụng cụ khâu, thêu như vải chỉ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870700" cy="16002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3300"/>
                </a:solidFill>
                <a:latin typeface="Arial" charset="0"/>
              </a:rPr>
              <a:t>Hoạt động 2: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09600" y="2133600"/>
            <a:ext cx="6858000" cy="2743200"/>
          </a:xfrm>
          <a:prstGeom prst="cloudCallout">
            <a:avLst>
              <a:gd name="adj1" fmla="val -24810"/>
              <a:gd name="adj2" fmla="val 59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752600" y="2589213"/>
            <a:ext cx="48768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00FF"/>
                </a:solidFill>
              </a:rPr>
              <a:t>Hướng dẫn học sinh tìm hiểu đặc điểm và cách sử dụng kéo.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870700" cy="1600200"/>
          </a:xfrm>
          <a:noFill/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3300"/>
                </a:solidFill>
                <a:latin typeface="Arial" charset="0"/>
              </a:rPr>
              <a:t>Hoạt động 3: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609600" y="2133600"/>
            <a:ext cx="6858000" cy="2743200"/>
          </a:xfrm>
          <a:prstGeom prst="cloudCallout">
            <a:avLst>
              <a:gd name="adj1" fmla="val -24810"/>
              <a:gd name="adj2" fmla="val 59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 sz="3200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905000" y="2416175"/>
            <a:ext cx="4876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FF"/>
                </a:solidFill>
              </a:rPr>
              <a:t>Hướng dẫn học sinh quan sát và nhận xét một số vật liệu và dụng cụ khác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990600"/>
            <a:ext cx="4343400" cy="868363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CC3300"/>
                </a:solidFill>
              </a:rPr>
              <a:t>Củng cố bài học:</a:t>
            </a:r>
          </a:p>
        </p:txBody>
      </p:sp>
      <p:sp>
        <p:nvSpPr>
          <p:cNvPr id="200707" name="AutoShape 3"/>
          <p:cNvSpPr>
            <a:spLocks noChangeArrowheads="1"/>
          </p:cNvSpPr>
          <p:nvPr/>
        </p:nvSpPr>
        <p:spPr bwMode="auto">
          <a:xfrm>
            <a:off x="304800" y="1981200"/>
            <a:ext cx="8305800" cy="44196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99CC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828800" y="3657600"/>
            <a:ext cx="4495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CC3399"/>
                </a:solidFill>
              </a:rPr>
              <a:t>Đánh giá kết quả 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CC3399"/>
                </a:solidFill>
              </a:rPr>
              <a:t>tiết học</a:t>
            </a:r>
          </a:p>
        </p:txBody>
      </p:sp>
      <p:pic>
        <p:nvPicPr>
          <p:cNvPr id="16389" name="Picture 5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8625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36273">
            <a:off x="685800" y="0"/>
            <a:ext cx="9525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34132">
            <a:off x="7772400" y="-228600"/>
            <a:ext cx="952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07" grpId="0" animBg="1"/>
      <p:bldP spid="200708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266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Garamond</vt:lpstr>
      <vt:lpstr>Wingdings</vt:lpstr>
      <vt:lpstr>Comic Sans MS</vt:lpstr>
      <vt:lpstr>Times New Roman</vt:lpstr>
      <vt:lpstr>Mountain Top</vt:lpstr>
      <vt:lpstr>Edge</vt:lpstr>
      <vt:lpstr>Crayons</vt:lpstr>
      <vt:lpstr>Watermark</vt:lpstr>
      <vt:lpstr>Slide 1</vt:lpstr>
      <vt:lpstr>I/ Mục tiêu:</vt:lpstr>
      <vt:lpstr>II/ Chuẩn bị:</vt:lpstr>
      <vt:lpstr>III/ Các hoạt động chủ yếu:</vt:lpstr>
      <vt:lpstr>Hoạt động 1:</vt:lpstr>
      <vt:lpstr>Hoạt động 2:</vt:lpstr>
      <vt:lpstr>Hoạt động 3:</vt:lpstr>
      <vt:lpstr>Củng cố bài học: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58</cp:revision>
  <dcterms:created xsi:type="dcterms:W3CDTF">2009-10-17T08:54:02Z</dcterms:created>
  <dcterms:modified xsi:type="dcterms:W3CDTF">2016-06-30T01:12:52Z</dcterms:modified>
</cp:coreProperties>
</file>