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9D9E-1056-4196-9251-FD30BDBDEF4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580A-B2B3-4200-B1DC-21B8C16D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1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6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8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5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066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TRƯỜNG TIỂU HỌC LÊ QUÝ ĐÔN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2590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Kính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quý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thầy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419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Giáo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viên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Nguyễn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Đặng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Công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1143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Ngày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>
                <a:latin typeface="Myanmar Text" pitchFamily="34" charset="0"/>
                <a:cs typeface="Myanmar Text" pitchFamily="34" charset="0"/>
              </a:rPr>
              <a:t>6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tháng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9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năm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2021</a:t>
            </a:r>
            <a:endParaRPr lang="en-US" sz="24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4639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Thể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dục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: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khối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1</a:t>
            </a:r>
          </a:p>
          <a:p>
            <a:pPr algn="ctr"/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Động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tác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vươn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thở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,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động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tác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tay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(</a:t>
            </a:r>
            <a:r>
              <a:rPr lang="en-US" sz="2000" dirty="0" err="1" smtClean="0">
                <a:latin typeface="Myanmar Text" pitchFamily="34" charset="0"/>
                <a:cs typeface="Myanmar Text" pitchFamily="34" charset="0"/>
              </a:rPr>
              <a:t>tiết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>
                <a:latin typeface="Myanmar Text" pitchFamily="34" charset="0"/>
                <a:cs typeface="Myanmar Text" pitchFamily="34" charset="0"/>
              </a:rPr>
              <a:t>2</a:t>
            </a:r>
            <a:r>
              <a:rPr lang="en-US" sz="2000" dirty="0" smtClean="0">
                <a:latin typeface="Myanmar Text" pitchFamily="34" charset="0"/>
                <a:cs typeface="Myanmar Text" pitchFamily="34" charset="0"/>
              </a:rPr>
              <a:t>)</a:t>
            </a:r>
            <a:endParaRPr lang="en-US" sz="2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463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808" y="377785"/>
            <a:ext cx="5562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đạt</a:t>
            </a:r>
            <a:endParaRPr lang="en-US" sz="2800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thù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sân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,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gọn</a:t>
            </a:r>
            <a:r>
              <a:rPr lang="en-US" dirty="0"/>
              <a:t> </a:t>
            </a:r>
            <a:r>
              <a:rPr lang="en-US" dirty="0" err="1"/>
              <a:t>gàng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hô</a:t>
            </a:r>
            <a:r>
              <a:rPr lang="en-US" dirty="0"/>
              <a:t> </a:t>
            </a:r>
            <a:r>
              <a:rPr lang="en-US" dirty="0" err="1"/>
              <a:t>nhịp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vươn</a:t>
            </a:r>
            <a:r>
              <a:rPr lang="en-US" dirty="0"/>
              <a:t> </a:t>
            </a:r>
            <a:r>
              <a:rPr lang="en-US" dirty="0" err="1"/>
              <a:t>thở</a:t>
            </a:r>
            <a:r>
              <a:rPr lang="en-US" dirty="0"/>
              <a:t>.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vi-VN" dirty="0"/>
              <a:t> : 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hô</a:t>
            </a:r>
            <a:r>
              <a:rPr lang="en-US" dirty="0"/>
              <a:t> </a:t>
            </a:r>
            <a:r>
              <a:rPr lang="en-US" dirty="0" err="1"/>
              <a:t>nhịp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vi-VN" dirty="0"/>
              <a:t>tay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</a:p>
          <a:p>
            <a:r>
              <a:rPr lang="en-US" dirty="0"/>
              <a:t>3.Về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: </a:t>
            </a:r>
          </a:p>
          <a:p>
            <a:r>
              <a:rPr lang="en-US" dirty="0"/>
              <a:t>- </a:t>
            </a:r>
            <a:r>
              <a:rPr lang="vi-VN" dirty="0"/>
              <a:t>Có ý thức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, </a:t>
            </a:r>
          </a:p>
          <a:p>
            <a:r>
              <a:rPr lang="en-US" dirty="0"/>
              <a:t>II.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dạy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  <a:p>
            <a:r>
              <a:rPr lang="en-US" dirty="0"/>
              <a:t>+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: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,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, </a:t>
            </a:r>
            <a:r>
              <a:rPr lang="en-US" dirty="0" err="1"/>
              <a:t>còi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, </a:t>
            </a:r>
          </a:p>
          <a:p>
            <a:r>
              <a:rPr lang="en-US" dirty="0"/>
              <a:t>+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: </a:t>
            </a:r>
            <a:r>
              <a:rPr lang="en-US" dirty="0" err="1"/>
              <a:t>Giày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thao</a:t>
            </a: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9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1631" y="908538"/>
            <a:ext cx="5553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2. Đồ dùng dạy học</a:t>
            </a:r>
            <a:r>
              <a:rPr lang="vi-VN" sz="2400" b="1" dirty="0" smtClean="0"/>
              <a:t>: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000" b="1" dirty="0"/>
              <a:t> </a:t>
            </a:r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+ Giáo viên chuẩn bị: Tranh ảnh, trang phụ thể thao, còi phục vụ trò chơi, 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 + Học sinh chuẩn bị: Giày thể thao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b="1" dirty="0"/>
              <a:t> </a:t>
            </a:r>
            <a:endParaRPr lang="en-US" sz="2000" dirty="0"/>
          </a:p>
          <a:p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0668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955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–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yếu</a:t>
            </a:r>
            <a:r>
              <a:rPr lang="en-US" sz="2800" b="1" dirty="0" smtClean="0"/>
              <a:t>(5-7p)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Nhận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lớp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: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+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khởi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động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: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+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trò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chơi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: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ném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bóng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vào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Myanmar Text" pitchFamily="34" charset="0"/>
                <a:cs typeface="Myanmar Text" pitchFamily="34" charset="0"/>
              </a:rPr>
              <a:t>rổ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  <p:pic>
        <p:nvPicPr>
          <p:cNvPr id="1027" name="Picture 2" descr="ném bóng vào rổ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81" y="3499882"/>
            <a:ext cx="4334260" cy="152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9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</a:t>
            </a:r>
            <a:r>
              <a:rPr lang="vi-VN" b="1" dirty="0"/>
              <a:t>Hoạt động Hình thành kiến thức </a:t>
            </a:r>
            <a:r>
              <a:rPr lang="vi-VN" b="1" dirty="0" smtClean="0"/>
              <a:t>mới</a:t>
            </a:r>
            <a:r>
              <a:rPr lang="en-US" b="1" dirty="0" smtClean="0"/>
              <a:t> (16-18p)</a:t>
            </a:r>
          </a:p>
          <a:p>
            <a:r>
              <a:rPr lang="vi-VN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-.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 smtClean="0"/>
              <a:t>tay</a:t>
            </a:r>
            <a:endParaRPr lang="en-US" dirty="0"/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  <p:pic>
        <p:nvPicPr>
          <p:cNvPr id="2051" name="image317.jpg" descr="ĐỘNG TÁC T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7" y="2133600"/>
            <a:ext cx="4471654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8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562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3. </a:t>
            </a:r>
            <a:r>
              <a:rPr lang="en-US" sz="2800" b="1" dirty="0" err="1"/>
              <a:t>Luyện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</a:t>
            </a:r>
            <a:r>
              <a:rPr lang="en-US" sz="2800" b="1" dirty="0" err="1"/>
              <a:t>thực</a:t>
            </a:r>
            <a:r>
              <a:rPr lang="en-US" sz="2800" b="1" dirty="0"/>
              <a:t> </a:t>
            </a:r>
            <a:r>
              <a:rPr lang="en-US" sz="2800" b="1" dirty="0" err="1" smtClean="0"/>
              <a:t>hành</a:t>
            </a:r>
            <a:endParaRPr lang="en-US" sz="2800" b="1" dirty="0" smtClean="0"/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Tập đồng loạt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b="1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- Tập theo tổ nhóm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b="1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- Thi đua giữa các tổ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b="1" i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Trò chơi </a:t>
            </a:r>
            <a:r>
              <a:rPr lang="vi-VN" sz="20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ném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vòng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trúng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đích</a:t>
            </a:r>
            <a:r>
              <a:rPr lang="vi-VN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”.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  <p:pic>
        <p:nvPicPr>
          <p:cNvPr id="3074" name="Picture 4" descr="Ném vòng trúng đí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3994666"/>
            <a:ext cx="3124104" cy="172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8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b="1" dirty="0"/>
              <a:t>5. </a:t>
            </a:r>
            <a:r>
              <a:rPr lang="en-US" sz="2800" b="1" dirty="0" err="1"/>
              <a:t>Hoạt</a:t>
            </a:r>
            <a:r>
              <a:rPr lang="en-US" sz="2800" b="1" dirty="0"/>
              <a:t> </a:t>
            </a:r>
            <a:r>
              <a:rPr lang="en-US" sz="2800" b="1" dirty="0" err="1"/>
              <a:t>động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 smtClean="0"/>
              <a:t>nối</a:t>
            </a:r>
            <a:r>
              <a:rPr lang="en-US" sz="2800" b="1" dirty="0" smtClean="0"/>
              <a:t>(5-7p)</a:t>
            </a:r>
          </a:p>
          <a:p>
            <a:pPr fontAlgn="base"/>
            <a:endParaRPr lang="en-US" sz="2800" dirty="0"/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 Thả lỏng cơ toàn thân.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Nhận xét, đánh giá chung của buổi học.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 Hướng dẫn HS Tự ôn ở nhà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Xuống lớp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206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330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10</cp:revision>
  <dcterms:created xsi:type="dcterms:W3CDTF">2021-09-26T03:02:12Z</dcterms:created>
  <dcterms:modified xsi:type="dcterms:W3CDTF">2021-10-12T08:08:47Z</dcterms:modified>
</cp:coreProperties>
</file>