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khối3</a:t>
            </a:r>
            <a:endParaRPr lang="en-US" sz="2000" dirty="0" smtClean="0"/>
          </a:p>
          <a:p>
            <a:r>
              <a:rPr lang="en-US" sz="2000" dirty="0" err="1" smtClean="0"/>
              <a:t>Bai</a:t>
            </a:r>
            <a:r>
              <a:rPr lang="en-US" sz="2000" dirty="0" smtClean="0"/>
              <a:t> 19:</a:t>
            </a:r>
            <a:r>
              <a:rPr lang="en-US" sz="2000" dirty="0"/>
              <a:t> </a:t>
            </a:r>
            <a:r>
              <a:rPr lang="en-US" sz="2000" dirty="0" err="1" smtClean="0"/>
              <a:t>Ôn</a:t>
            </a:r>
            <a:r>
              <a:rPr lang="en-US" sz="2000" dirty="0" smtClean="0"/>
              <a:t> ĐHĐN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- Thực hiện tốt vệ sinh sân tập, thực hiện vệ sinh cá nhân, đảm bảo an toàn trong tập luyện.</a:t>
            </a:r>
            <a:endParaRPr lang="en-US" sz="1400" dirty="0"/>
          </a:p>
          <a:p>
            <a:r>
              <a:rPr lang="vi-VN" sz="1400" dirty="0"/>
              <a:t>- Ôn tập hợp hàng ngang, dóng hàng, điểm số. Thực hiện động tác tương đối đúng.</a:t>
            </a:r>
            <a:endParaRPr lang="en-US" sz="1400" dirty="0"/>
          </a:p>
          <a:p>
            <a:r>
              <a:rPr lang="vi-VN" sz="1400" dirty="0"/>
              <a:t>- Ôn động tác đi đều từ 1-4 hàng dọc, đi theo vạch kẻ thẳng. HS thực hiện tương đối đúng.</a:t>
            </a:r>
            <a:endParaRPr lang="en-US" sz="1400" dirty="0"/>
          </a:p>
          <a:p>
            <a:r>
              <a:rPr lang="vi-VN" sz="1400" dirty="0"/>
              <a:t>- Trò chơi “Tìm người chỉ huy”. Biết cách chơi và tham gia trò chơi tương đối chủ động.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trò chơi.</a:t>
            </a:r>
            <a:endParaRPr lang="en-US" sz="1400" dirty="0"/>
          </a:p>
          <a:p>
            <a:r>
              <a:rPr lang="vi-VN" sz="1400" dirty="0"/>
              <a:t>- Biết phân công, hợp tác nhóm để thực hiện các động tác và trò chơi.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endParaRPr lang="en-US" sz="14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c. Chơi trò chơi “Chui qua hầm”.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vi-VN" sz="2000" dirty="0" smtClean="0"/>
              <a:t> </a:t>
            </a:r>
            <a:r>
              <a:rPr lang="en-US" sz="2000" dirty="0"/>
              <a:t>* </a:t>
            </a:r>
            <a:r>
              <a:rPr lang="en-US" sz="2000" dirty="0" err="1"/>
              <a:t>Kiến</a:t>
            </a:r>
            <a:r>
              <a:rPr lang="en-US" sz="2000" dirty="0"/>
              <a:t> </a:t>
            </a:r>
            <a:r>
              <a:rPr lang="en-US" sz="2000" dirty="0" err="1"/>
              <a:t>thức</a:t>
            </a:r>
            <a:r>
              <a:rPr lang="en-US" sz="2000" dirty="0"/>
              <a:t>:</a:t>
            </a:r>
          </a:p>
          <a:p>
            <a:r>
              <a:rPr lang="vi-VN" sz="2000" dirty="0"/>
              <a:t>- Ôn tập hợp hàng ngang, dóng hàng, điểm số.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vi-VN" dirty="0"/>
              <a:t> </a:t>
            </a:r>
            <a:r>
              <a:rPr lang="vi-VN" b="1" dirty="0" smtClean="0"/>
              <a:t> </a:t>
            </a:r>
            <a:r>
              <a:rPr lang="vi-VN" dirty="0"/>
              <a:t>Trò chơi:</a:t>
            </a:r>
            <a:r>
              <a:rPr lang="vi-VN" b="1" dirty="0"/>
              <a:t> </a:t>
            </a:r>
            <a:r>
              <a:rPr lang="vi-VN" dirty="0"/>
              <a:t>“Tìm người chỉ huy”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374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17</cp:revision>
  <dcterms:created xsi:type="dcterms:W3CDTF">2021-09-27T05:41:57Z</dcterms:created>
  <dcterms:modified xsi:type="dcterms:W3CDTF">2021-11-06T01:37:54Z</dcterms:modified>
</cp:coreProperties>
</file>