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71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9" r:id="rId1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E0F31-B435-403A-B3CD-E7AD53960304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2D959E72-F069-4111-8350-CD3F0574AA1C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vi-VN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Mục </a:t>
          </a:r>
          <a:r>
            <a:rPr lang="vi-VN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tiêu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bài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học</a:t>
          </a:r>
          <a:r>
            <a:rPr 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vi-VN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6A5614-1E9C-449D-A172-6DF7AAA028F6}" type="parTrans" cxnId="{CBE2A299-0A8D-4B46-B7A3-0B67F0AFE654}">
      <dgm:prSet/>
      <dgm:spPr/>
      <dgm:t>
        <a:bodyPr/>
        <a:lstStyle/>
        <a:p>
          <a:endParaRPr lang="vi-VN"/>
        </a:p>
      </dgm:t>
    </dgm:pt>
    <dgm:pt modelId="{D87CC7D3-7FD7-4048-B49E-E616242F23C5}" type="sibTrans" cxnId="{CBE2A299-0A8D-4B46-B7A3-0B67F0AFE654}">
      <dgm:prSet/>
      <dgm:spPr/>
      <dgm:t>
        <a:bodyPr/>
        <a:lstStyle/>
        <a:p>
          <a:endParaRPr lang="vi-VN"/>
        </a:p>
      </dgm:t>
    </dgm:pt>
    <dgm:pt modelId="{B3237BE1-03D0-469C-B2A4-964D3EEF9137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vi-VN" sz="2200" b="1" dirty="0">
              <a:latin typeface="+mn-lt"/>
            </a:rPr>
            <a:t>   </a:t>
          </a:r>
          <a:r>
            <a:rPr lang="en-US" sz="2200" b="1" dirty="0" err="1" smtClean="0">
              <a:latin typeface="+mn-lt"/>
            </a:rPr>
            <a:t>Biết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và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thực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hiện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được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tư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thế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đứng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nghiêm</a:t>
          </a:r>
          <a:r>
            <a:rPr lang="en-US" sz="2200" b="1" dirty="0" smtClean="0">
              <a:latin typeface="+mn-lt"/>
            </a:rPr>
            <a:t>, </a:t>
          </a:r>
          <a:r>
            <a:rPr lang="en-US" sz="2200" b="1" dirty="0" err="1" smtClean="0">
              <a:latin typeface="+mn-lt"/>
            </a:rPr>
            <a:t>đứng</a:t>
          </a:r>
          <a:r>
            <a:rPr lang="en-US" sz="2200" b="1" dirty="0" smtClean="0">
              <a:latin typeface="+mn-lt"/>
            </a:rPr>
            <a:t> </a:t>
          </a:r>
          <a:r>
            <a:rPr lang="en-US" sz="2200" b="1" dirty="0" err="1" smtClean="0">
              <a:latin typeface="+mn-lt"/>
            </a:rPr>
            <a:t>nghỉ</a:t>
          </a:r>
          <a:endParaRPr lang="vi-VN" sz="2200" b="1" dirty="0">
            <a:solidFill>
              <a:schemeClr val="bg1"/>
            </a:solidFill>
            <a:latin typeface="+mn-lt"/>
          </a:endParaRPr>
        </a:p>
      </dgm:t>
    </dgm:pt>
    <dgm:pt modelId="{5542367A-CB8D-4379-B65A-A6211F9A05DA}" type="parTrans" cxnId="{7E9262A3-7C94-437C-8A59-758524F3278A}">
      <dgm:prSet/>
      <dgm:spPr>
        <a:solidFill>
          <a:srgbClr val="FF0000"/>
        </a:solidFill>
      </dgm:spPr>
      <dgm:t>
        <a:bodyPr/>
        <a:lstStyle/>
        <a:p>
          <a:endParaRPr lang="vi-VN"/>
        </a:p>
      </dgm:t>
    </dgm:pt>
    <dgm:pt modelId="{0C7B6DFA-7190-4B50-845E-42F463CA85A9}" type="sibTrans" cxnId="{7E9262A3-7C94-437C-8A59-758524F3278A}">
      <dgm:prSet/>
      <dgm:spPr/>
      <dgm:t>
        <a:bodyPr/>
        <a:lstStyle/>
        <a:p>
          <a:endParaRPr lang="vi-VN"/>
        </a:p>
      </dgm:t>
    </dgm:pt>
    <dgm:pt modelId="{7645F493-98CA-43B8-BFA2-2DCEBDA281E1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r>
            <a:rPr lang="en-US" sz="2200" b="1" dirty="0" err="1" smtClean="0"/>
            <a:t>Biết</a:t>
          </a:r>
          <a:r>
            <a:rPr lang="en-US" sz="2200" b="1" dirty="0" smtClean="0"/>
            <a:t> </a:t>
          </a:r>
          <a:r>
            <a:rPr lang="en-US" sz="2200" b="1" dirty="0" err="1" smtClean="0"/>
            <a:t>và</a:t>
          </a:r>
          <a:r>
            <a:rPr lang="en-US" sz="2200" b="1" dirty="0" smtClean="0"/>
            <a:t> t</a:t>
          </a:r>
          <a:r>
            <a:rPr lang="vi-VN" sz="2200" b="1" dirty="0" smtClean="0"/>
            <a:t>ham </a:t>
          </a:r>
          <a:r>
            <a:rPr lang="vi-VN" sz="2200" b="1" dirty="0"/>
            <a:t>gia tích cực trò chơi vận </a:t>
          </a:r>
          <a:r>
            <a:rPr lang="vi-VN" sz="2200" b="1" dirty="0" smtClean="0"/>
            <a:t>động</a:t>
          </a:r>
          <a:r>
            <a:rPr lang="en-US" sz="2200" b="1" dirty="0" smtClean="0"/>
            <a:t>;</a:t>
          </a:r>
          <a:r>
            <a:rPr lang="vi-VN" sz="2200" b="1" dirty="0" smtClean="0"/>
            <a:t> </a:t>
          </a:r>
          <a:r>
            <a:rPr lang="en-US" sz="2200" b="1" dirty="0" err="1" smtClean="0"/>
            <a:t>Thực</a:t>
          </a:r>
          <a:r>
            <a:rPr lang="en-US" sz="2200" b="1" dirty="0" smtClean="0"/>
            <a:t> </a:t>
          </a:r>
          <a:r>
            <a:rPr lang="en-US" sz="2200" b="1" dirty="0" err="1" smtClean="0"/>
            <a:t>hiện</a:t>
          </a:r>
          <a:r>
            <a:rPr lang="en-US" sz="2200" b="1" dirty="0" smtClean="0"/>
            <a:t> </a:t>
          </a:r>
          <a:r>
            <a:rPr lang="en-US" sz="2200" b="1" dirty="0" err="1" smtClean="0"/>
            <a:t>được</a:t>
          </a:r>
          <a:r>
            <a:rPr lang="en-US" sz="2200" b="1" dirty="0" smtClean="0"/>
            <a:t> b</a:t>
          </a:r>
          <a:r>
            <a:rPr lang="vi-VN" sz="2200" b="1" dirty="0" smtClean="0"/>
            <a:t>ài </a:t>
          </a:r>
          <a:r>
            <a:rPr lang="vi-VN" sz="2200" b="1" dirty="0"/>
            <a:t>tập thể </a:t>
          </a:r>
          <a:r>
            <a:rPr lang="vi-VN" sz="2200" b="1" dirty="0" smtClean="0"/>
            <a:t>lực</a:t>
          </a:r>
          <a:r>
            <a:rPr lang="en-US" sz="2200" b="1" dirty="0" smtClean="0"/>
            <a:t> . </a:t>
          </a:r>
          <a:endParaRPr lang="vi-VN" sz="2200" b="1" dirty="0"/>
        </a:p>
      </dgm:t>
    </dgm:pt>
    <dgm:pt modelId="{33EA92FC-4FA5-415A-97F5-2A15D3B02977}" type="parTrans" cxnId="{21E682BF-9CDD-492A-9E58-FEFB75F06ECC}">
      <dgm:prSet/>
      <dgm:spPr/>
      <dgm:t>
        <a:bodyPr/>
        <a:lstStyle/>
        <a:p>
          <a:endParaRPr lang="vi-VN"/>
        </a:p>
      </dgm:t>
    </dgm:pt>
    <dgm:pt modelId="{DCD130B9-6D20-4C67-ACC5-22F22E2DBE40}" type="sibTrans" cxnId="{21E682BF-9CDD-492A-9E58-FEFB75F06ECC}">
      <dgm:prSet/>
      <dgm:spPr/>
      <dgm:t>
        <a:bodyPr/>
        <a:lstStyle/>
        <a:p>
          <a:endParaRPr lang="vi-VN"/>
        </a:p>
      </dgm:t>
    </dgm:pt>
    <dgm:pt modelId="{AF74BDC5-1EBA-4665-A442-8439B0F43D36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l"/>
          <a:r>
            <a:rPr lang="vi-VN" sz="2200" b="1" dirty="0"/>
            <a:t>     Hình thành thói quen tập luyện thể dục thể thao</a:t>
          </a:r>
        </a:p>
      </dgm:t>
    </dgm:pt>
    <dgm:pt modelId="{F87CE808-81BA-4800-8906-D201FE15DE3A}" type="parTrans" cxnId="{2558CB15-6FFD-4F72-A3E1-53B620A93F4A}">
      <dgm:prSet/>
      <dgm:spPr>
        <a:solidFill>
          <a:srgbClr val="FF0000"/>
        </a:solidFill>
      </dgm:spPr>
      <dgm:t>
        <a:bodyPr/>
        <a:lstStyle/>
        <a:p>
          <a:endParaRPr lang="vi-VN"/>
        </a:p>
      </dgm:t>
    </dgm:pt>
    <dgm:pt modelId="{AC8F4425-0BDF-44A6-89CD-2C12D31F8D3F}" type="sibTrans" cxnId="{2558CB15-6FFD-4F72-A3E1-53B620A93F4A}">
      <dgm:prSet/>
      <dgm:spPr/>
      <dgm:t>
        <a:bodyPr/>
        <a:lstStyle/>
        <a:p>
          <a:endParaRPr lang="vi-VN"/>
        </a:p>
      </dgm:t>
    </dgm:pt>
    <dgm:pt modelId="{1183DDCC-AC86-41CA-8E4C-852523361245}" type="pres">
      <dgm:prSet presAssocID="{D6BE0F31-B435-403A-B3CD-E7AD53960304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A362D2-8DEF-4631-8F40-44B4AE976FF7}" type="pres">
      <dgm:prSet presAssocID="{2D959E72-F069-4111-8350-CD3F0574AA1C}" presName="root1" presStyleCnt="0"/>
      <dgm:spPr/>
    </dgm:pt>
    <dgm:pt modelId="{A8CB8758-3344-4352-8B8A-13B42E3F386C}" type="pres">
      <dgm:prSet presAssocID="{2D959E72-F069-4111-8350-CD3F0574AA1C}" presName="LevelOneTextNode" presStyleLbl="node0" presStyleIdx="0" presStyleCnt="1" custAng="5400000" custScaleX="235400" custScaleY="25179" custLinFactNeighborX="-8804" custLinFactNeighborY="-74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03D286-5414-4C9A-939A-14C31C91F3C3}" type="pres">
      <dgm:prSet presAssocID="{2D959E72-F069-4111-8350-CD3F0574AA1C}" presName="level2hierChild" presStyleCnt="0"/>
      <dgm:spPr/>
    </dgm:pt>
    <dgm:pt modelId="{96B04D4E-C65F-4F5A-ADE2-FCACBF90480B}" type="pres">
      <dgm:prSet presAssocID="{5542367A-CB8D-4379-B65A-A6211F9A05DA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DDCB4F69-25B4-48E5-8766-2A265D189ABC}" type="pres">
      <dgm:prSet presAssocID="{5542367A-CB8D-4379-B65A-A6211F9A05DA}" presName="connTx" presStyleLbl="parChTrans1D2" presStyleIdx="0" presStyleCnt="3"/>
      <dgm:spPr/>
      <dgm:t>
        <a:bodyPr/>
        <a:lstStyle/>
        <a:p>
          <a:endParaRPr lang="en-US"/>
        </a:p>
      </dgm:t>
    </dgm:pt>
    <dgm:pt modelId="{7ACDCE4D-2873-4660-BA41-9775BB1BDEBE}" type="pres">
      <dgm:prSet presAssocID="{B3237BE1-03D0-469C-B2A4-964D3EEF9137}" presName="root2" presStyleCnt="0"/>
      <dgm:spPr/>
    </dgm:pt>
    <dgm:pt modelId="{56896A87-56F6-4EB8-ACDB-F66D1A1B5E08}" type="pres">
      <dgm:prSet presAssocID="{B3237BE1-03D0-469C-B2A4-964D3EEF9137}" presName="LevelTwoTextNode" presStyleLbl="node2" presStyleIdx="0" presStyleCnt="3" custScaleX="220658" custLinFactNeighborX="-337" custLinFactNeighborY="-667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408B44-3C41-4241-AA30-F230DDC0EBB1}" type="pres">
      <dgm:prSet presAssocID="{B3237BE1-03D0-469C-B2A4-964D3EEF9137}" presName="level3hierChild" presStyleCnt="0"/>
      <dgm:spPr/>
    </dgm:pt>
    <dgm:pt modelId="{62678ED2-6793-4C48-B8C2-859E19CD9060}" type="pres">
      <dgm:prSet presAssocID="{33EA92FC-4FA5-415A-97F5-2A15D3B02977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9AEC5A19-6482-44A0-8ABC-5C0220706E4E}" type="pres">
      <dgm:prSet presAssocID="{33EA92FC-4FA5-415A-97F5-2A15D3B02977}" presName="connTx" presStyleLbl="parChTrans1D2" presStyleIdx="1" presStyleCnt="3"/>
      <dgm:spPr/>
      <dgm:t>
        <a:bodyPr/>
        <a:lstStyle/>
        <a:p>
          <a:endParaRPr lang="en-US"/>
        </a:p>
      </dgm:t>
    </dgm:pt>
    <dgm:pt modelId="{8E2EA008-FC1D-4220-889A-B0E7DD157E32}" type="pres">
      <dgm:prSet presAssocID="{7645F493-98CA-43B8-BFA2-2DCEBDA281E1}" presName="root2" presStyleCnt="0"/>
      <dgm:spPr/>
    </dgm:pt>
    <dgm:pt modelId="{775F51D6-7F28-4D7B-B123-5BB2EE35DC09}" type="pres">
      <dgm:prSet presAssocID="{7645F493-98CA-43B8-BFA2-2DCEBDA281E1}" presName="LevelTwoTextNode" presStyleLbl="node2" presStyleIdx="1" presStyleCnt="3" custScaleX="220658" custScaleY="107843" custLinFactNeighborX="5423" custLinFactNeighborY="8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0317AA-2ADC-488E-AE29-E75E014F166D}" type="pres">
      <dgm:prSet presAssocID="{7645F493-98CA-43B8-BFA2-2DCEBDA281E1}" presName="level3hierChild" presStyleCnt="0"/>
      <dgm:spPr/>
    </dgm:pt>
    <dgm:pt modelId="{1F6C6567-D6BD-4472-A949-017007D43756}" type="pres">
      <dgm:prSet presAssocID="{F87CE808-81BA-4800-8906-D201FE15DE3A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E3A5B099-2643-4F83-A9BD-9E470B9C15AE}" type="pres">
      <dgm:prSet presAssocID="{F87CE808-81BA-4800-8906-D201FE15DE3A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E793FFC-1B31-4DD3-B62B-5ED3DA5AF5FD}" type="pres">
      <dgm:prSet presAssocID="{AF74BDC5-1EBA-4665-A442-8439B0F43D36}" presName="root2" presStyleCnt="0"/>
      <dgm:spPr/>
    </dgm:pt>
    <dgm:pt modelId="{39AD8430-F9E7-45A1-B16F-E007FEC572B1}" type="pres">
      <dgm:prSet presAssocID="{AF74BDC5-1EBA-4665-A442-8439B0F43D36}" presName="LevelTwoTextNode" presStyleLbl="node2" presStyleIdx="2" presStyleCnt="3" custScaleX="217184" custScaleY="101360" custLinFactNeighborX="5423" custLinFactNeighborY="601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D7F788-DD0D-477C-9109-F6BCED520DCD}" type="pres">
      <dgm:prSet presAssocID="{AF74BDC5-1EBA-4665-A442-8439B0F43D36}" presName="level3hierChild" presStyleCnt="0"/>
      <dgm:spPr/>
    </dgm:pt>
  </dgm:ptLst>
  <dgm:cxnLst>
    <dgm:cxn modelId="{84D7AE73-9645-475C-9FF8-D049B342DDB2}" type="presOf" srcId="{33EA92FC-4FA5-415A-97F5-2A15D3B02977}" destId="{9AEC5A19-6482-44A0-8ABC-5C0220706E4E}" srcOrd="1" destOrd="0" presId="urn:microsoft.com/office/officeart/2008/layout/HorizontalMultiLevelHierarchy"/>
    <dgm:cxn modelId="{2FF7F206-949C-4EFE-B1E8-D6AEA9534CAF}" type="presOf" srcId="{D6BE0F31-B435-403A-B3CD-E7AD53960304}" destId="{1183DDCC-AC86-41CA-8E4C-852523361245}" srcOrd="0" destOrd="0" presId="urn:microsoft.com/office/officeart/2008/layout/HorizontalMultiLevelHierarchy"/>
    <dgm:cxn modelId="{8A245F27-6E2F-4CAA-87D9-D39CC9E72E7F}" type="presOf" srcId="{B3237BE1-03D0-469C-B2A4-964D3EEF9137}" destId="{56896A87-56F6-4EB8-ACDB-F66D1A1B5E08}" srcOrd="0" destOrd="0" presId="urn:microsoft.com/office/officeart/2008/layout/HorizontalMultiLevelHierarchy"/>
    <dgm:cxn modelId="{D2CAC23F-8820-4A46-98DF-91211C1708DB}" type="presOf" srcId="{5542367A-CB8D-4379-B65A-A6211F9A05DA}" destId="{96B04D4E-C65F-4F5A-ADE2-FCACBF90480B}" srcOrd="0" destOrd="0" presId="urn:microsoft.com/office/officeart/2008/layout/HorizontalMultiLevelHierarchy"/>
    <dgm:cxn modelId="{4EEC40F5-81BA-4C86-A86F-12EAA85E347E}" type="presOf" srcId="{AF74BDC5-1EBA-4665-A442-8439B0F43D36}" destId="{39AD8430-F9E7-45A1-B16F-E007FEC572B1}" srcOrd="0" destOrd="0" presId="urn:microsoft.com/office/officeart/2008/layout/HorizontalMultiLevelHierarchy"/>
    <dgm:cxn modelId="{CBE2A299-0A8D-4B46-B7A3-0B67F0AFE654}" srcId="{D6BE0F31-B435-403A-B3CD-E7AD53960304}" destId="{2D959E72-F069-4111-8350-CD3F0574AA1C}" srcOrd="0" destOrd="0" parTransId="{2C6A5614-1E9C-449D-A172-6DF7AAA028F6}" sibTransId="{D87CC7D3-7FD7-4048-B49E-E616242F23C5}"/>
    <dgm:cxn modelId="{100567F1-9573-4E39-9BDD-76EC62F13343}" type="presOf" srcId="{33EA92FC-4FA5-415A-97F5-2A15D3B02977}" destId="{62678ED2-6793-4C48-B8C2-859E19CD9060}" srcOrd="0" destOrd="0" presId="urn:microsoft.com/office/officeart/2008/layout/HorizontalMultiLevelHierarchy"/>
    <dgm:cxn modelId="{2558CB15-6FFD-4F72-A3E1-53B620A93F4A}" srcId="{2D959E72-F069-4111-8350-CD3F0574AA1C}" destId="{AF74BDC5-1EBA-4665-A442-8439B0F43D36}" srcOrd="2" destOrd="0" parTransId="{F87CE808-81BA-4800-8906-D201FE15DE3A}" sibTransId="{AC8F4425-0BDF-44A6-89CD-2C12D31F8D3F}"/>
    <dgm:cxn modelId="{12C4FF8F-D007-4CC4-B7CD-9E03F1EF6B87}" type="presOf" srcId="{5542367A-CB8D-4379-B65A-A6211F9A05DA}" destId="{DDCB4F69-25B4-48E5-8766-2A265D189ABC}" srcOrd="1" destOrd="0" presId="urn:microsoft.com/office/officeart/2008/layout/HorizontalMultiLevelHierarchy"/>
    <dgm:cxn modelId="{7E9262A3-7C94-437C-8A59-758524F3278A}" srcId="{2D959E72-F069-4111-8350-CD3F0574AA1C}" destId="{B3237BE1-03D0-469C-B2A4-964D3EEF9137}" srcOrd="0" destOrd="0" parTransId="{5542367A-CB8D-4379-B65A-A6211F9A05DA}" sibTransId="{0C7B6DFA-7190-4B50-845E-42F463CA85A9}"/>
    <dgm:cxn modelId="{B025AF24-EF9F-420B-AC5D-55601E52DB32}" type="presOf" srcId="{7645F493-98CA-43B8-BFA2-2DCEBDA281E1}" destId="{775F51D6-7F28-4D7B-B123-5BB2EE35DC09}" srcOrd="0" destOrd="0" presId="urn:microsoft.com/office/officeart/2008/layout/HorizontalMultiLevelHierarchy"/>
    <dgm:cxn modelId="{1B8EE2A7-5E85-4E35-ACB0-43A83594217C}" type="presOf" srcId="{F87CE808-81BA-4800-8906-D201FE15DE3A}" destId="{E3A5B099-2643-4F83-A9BD-9E470B9C15AE}" srcOrd="1" destOrd="0" presId="urn:microsoft.com/office/officeart/2008/layout/HorizontalMultiLevelHierarchy"/>
    <dgm:cxn modelId="{21E682BF-9CDD-492A-9E58-FEFB75F06ECC}" srcId="{2D959E72-F069-4111-8350-CD3F0574AA1C}" destId="{7645F493-98CA-43B8-BFA2-2DCEBDA281E1}" srcOrd="1" destOrd="0" parTransId="{33EA92FC-4FA5-415A-97F5-2A15D3B02977}" sibTransId="{DCD130B9-6D20-4C67-ACC5-22F22E2DBE40}"/>
    <dgm:cxn modelId="{A09CF135-C459-4940-946D-A626F99A1680}" type="presOf" srcId="{2D959E72-F069-4111-8350-CD3F0574AA1C}" destId="{A8CB8758-3344-4352-8B8A-13B42E3F386C}" srcOrd="0" destOrd="0" presId="urn:microsoft.com/office/officeart/2008/layout/HorizontalMultiLevelHierarchy"/>
    <dgm:cxn modelId="{B4836F92-521E-4AE1-85BC-91057C4E6582}" type="presOf" srcId="{F87CE808-81BA-4800-8906-D201FE15DE3A}" destId="{1F6C6567-D6BD-4472-A949-017007D43756}" srcOrd="0" destOrd="0" presId="urn:microsoft.com/office/officeart/2008/layout/HorizontalMultiLevelHierarchy"/>
    <dgm:cxn modelId="{B34EABED-E0EA-4DF8-AC29-57A7DE864EA0}" type="presParOf" srcId="{1183DDCC-AC86-41CA-8E4C-852523361245}" destId="{39A362D2-8DEF-4631-8F40-44B4AE976FF7}" srcOrd="0" destOrd="0" presId="urn:microsoft.com/office/officeart/2008/layout/HorizontalMultiLevelHierarchy"/>
    <dgm:cxn modelId="{1400E233-96D1-4ACD-9F93-42EC3025CDE2}" type="presParOf" srcId="{39A362D2-8DEF-4631-8F40-44B4AE976FF7}" destId="{A8CB8758-3344-4352-8B8A-13B42E3F386C}" srcOrd="0" destOrd="0" presId="urn:microsoft.com/office/officeart/2008/layout/HorizontalMultiLevelHierarchy"/>
    <dgm:cxn modelId="{CE403F59-96D9-4903-B70F-8D82CD712847}" type="presParOf" srcId="{39A362D2-8DEF-4631-8F40-44B4AE976FF7}" destId="{0B03D286-5414-4C9A-939A-14C31C91F3C3}" srcOrd="1" destOrd="0" presId="urn:microsoft.com/office/officeart/2008/layout/HorizontalMultiLevelHierarchy"/>
    <dgm:cxn modelId="{40A30447-251E-47FD-8E27-5EB5F79A3162}" type="presParOf" srcId="{0B03D286-5414-4C9A-939A-14C31C91F3C3}" destId="{96B04D4E-C65F-4F5A-ADE2-FCACBF90480B}" srcOrd="0" destOrd="0" presId="urn:microsoft.com/office/officeart/2008/layout/HorizontalMultiLevelHierarchy"/>
    <dgm:cxn modelId="{AA118064-6B8C-47EB-9F25-44CABB023039}" type="presParOf" srcId="{96B04D4E-C65F-4F5A-ADE2-FCACBF90480B}" destId="{DDCB4F69-25B4-48E5-8766-2A265D189ABC}" srcOrd="0" destOrd="0" presId="urn:microsoft.com/office/officeart/2008/layout/HorizontalMultiLevelHierarchy"/>
    <dgm:cxn modelId="{24CB90EE-A417-494E-8F94-F9E0AADC0B17}" type="presParOf" srcId="{0B03D286-5414-4C9A-939A-14C31C91F3C3}" destId="{7ACDCE4D-2873-4660-BA41-9775BB1BDEBE}" srcOrd="1" destOrd="0" presId="urn:microsoft.com/office/officeart/2008/layout/HorizontalMultiLevelHierarchy"/>
    <dgm:cxn modelId="{FFFB1AF5-339F-48EF-82A3-214D715CF2A9}" type="presParOf" srcId="{7ACDCE4D-2873-4660-BA41-9775BB1BDEBE}" destId="{56896A87-56F6-4EB8-ACDB-F66D1A1B5E08}" srcOrd="0" destOrd="0" presId="urn:microsoft.com/office/officeart/2008/layout/HorizontalMultiLevelHierarchy"/>
    <dgm:cxn modelId="{B17A3A31-E211-4A11-A17B-36D75E61903D}" type="presParOf" srcId="{7ACDCE4D-2873-4660-BA41-9775BB1BDEBE}" destId="{B6408B44-3C41-4241-AA30-F230DDC0EBB1}" srcOrd="1" destOrd="0" presId="urn:microsoft.com/office/officeart/2008/layout/HorizontalMultiLevelHierarchy"/>
    <dgm:cxn modelId="{0F2F159F-029B-426B-B705-823FEED09EFB}" type="presParOf" srcId="{0B03D286-5414-4C9A-939A-14C31C91F3C3}" destId="{62678ED2-6793-4C48-B8C2-859E19CD9060}" srcOrd="2" destOrd="0" presId="urn:microsoft.com/office/officeart/2008/layout/HorizontalMultiLevelHierarchy"/>
    <dgm:cxn modelId="{D35362B0-781F-43E9-A714-88E75DF2C64A}" type="presParOf" srcId="{62678ED2-6793-4C48-B8C2-859E19CD9060}" destId="{9AEC5A19-6482-44A0-8ABC-5C0220706E4E}" srcOrd="0" destOrd="0" presId="urn:microsoft.com/office/officeart/2008/layout/HorizontalMultiLevelHierarchy"/>
    <dgm:cxn modelId="{5DE9C3A2-9A21-41B7-AFBB-3C229AD6511F}" type="presParOf" srcId="{0B03D286-5414-4C9A-939A-14C31C91F3C3}" destId="{8E2EA008-FC1D-4220-889A-B0E7DD157E32}" srcOrd="3" destOrd="0" presId="urn:microsoft.com/office/officeart/2008/layout/HorizontalMultiLevelHierarchy"/>
    <dgm:cxn modelId="{813D40A5-6D5C-43FA-9FB6-BD098E057D65}" type="presParOf" srcId="{8E2EA008-FC1D-4220-889A-B0E7DD157E32}" destId="{775F51D6-7F28-4D7B-B123-5BB2EE35DC09}" srcOrd="0" destOrd="0" presId="urn:microsoft.com/office/officeart/2008/layout/HorizontalMultiLevelHierarchy"/>
    <dgm:cxn modelId="{DA272456-5D2D-49F0-9C65-9033BCB9C120}" type="presParOf" srcId="{8E2EA008-FC1D-4220-889A-B0E7DD157E32}" destId="{ED0317AA-2ADC-488E-AE29-E75E014F166D}" srcOrd="1" destOrd="0" presId="urn:microsoft.com/office/officeart/2008/layout/HorizontalMultiLevelHierarchy"/>
    <dgm:cxn modelId="{0B2EDB32-2965-4893-8D09-73BCE1D9484B}" type="presParOf" srcId="{0B03D286-5414-4C9A-939A-14C31C91F3C3}" destId="{1F6C6567-D6BD-4472-A949-017007D43756}" srcOrd="4" destOrd="0" presId="urn:microsoft.com/office/officeart/2008/layout/HorizontalMultiLevelHierarchy"/>
    <dgm:cxn modelId="{6134A69C-5CF9-4086-B9B0-75495F7E4D74}" type="presParOf" srcId="{1F6C6567-D6BD-4472-A949-017007D43756}" destId="{E3A5B099-2643-4F83-A9BD-9E470B9C15AE}" srcOrd="0" destOrd="0" presId="urn:microsoft.com/office/officeart/2008/layout/HorizontalMultiLevelHierarchy"/>
    <dgm:cxn modelId="{8725A3D8-88D6-4A95-ADE0-59814AB83393}" type="presParOf" srcId="{0B03D286-5414-4C9A-939A-14C31C91F3C3}" destId="{FE793FFC-1B31-4DD3-B62B-5ED3DA5AF5FD}" srcOrd="5" destOrd="0" presId="urn:microsoft.com/office/officeart/2008/layout/HorizontalMultiLevelHierarchy"/>
    <dgm:cxn modelId="{EE75ACCC-6B31-41D6-8F88-B9786706FEFD}" type="presParOf" srcId="{FE793FFC-1B31-4DD3-B62B-5ED3DA5AF5FD}" destId="{39AD8430-F9E7-45A1-B16F-E007FEC572B1}" srcOrd="0" destOrd="0" presId="urn:microsoft.com/office/officeart/2008/layout/HorizontalMultiLevelHierarchy"/>
    <dgm:cxn modelId="{A45D2DF1-9B02-46D6-A400-78C2F56DD13E}" type="presParOf" srcId="{FE793FFC-1B31-4DD3-B62B-5ED3DA5AF5FD}" destId="{3BD7F788-DD0D-477C-9109-F6BCED520DC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C6567-D6BD-4472-A949-017007D43756}">
      <dsp:nvSpPr>
        <dsp:cNvPr id="0" name=""/>
        <dsp:cNvSpPr/>
      </dsp:nvSpPr>
      <dsp:spPr>
        <a:xfrm>
          <a:off x="1813562" y="3229975"/>
          <a:ext cx="690021" cy="1539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5010" y="0"/>
              </a:lnTo>
              <a:lnTo>
                <a:pt x="345010" y="1539926"/>
              </a:lnTo>
              <a:lnTo>
                <a:pt x="690021" y="1539926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/>
        </a:p>
      </dsp:txBody>
      <dsp:txXfrm>
        <a:off x="2116387" y="3957752"/>
        <a:ext cx="84372" cy="84372"/>
      </dsp:txXfrm>
    </dsp:sp>
    <dsp:sp modelId="{62678ED2-6793-4C48-B8C2-859E19CD9060}">
      <dsp:nvSpPr>
        <dsp:cNvPr id="0" name=""/>
        <dsp:cNvSpPr/>
      </dsp:nvSpPr>
      <dsp:spPr>
        <a:xfrm>
          <a:off x="1813562" y="3229975"/>
          <a:ext cx="599093" cy="92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9546" y="0"/>
              </a:lnTo>
              <a:lnTo>
                <a:pt x="299546" y="92864"/>
              </a:lnTo>
              <a:lnTo>
                <a:pt x="599093" y="92864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500" kern="1200"/>
        </a:p>
      </dsp:txBody>
      <dsp:txXfrm>
        <a:off x="2097953" y="3261251"/>
        <a:ext cx="30312" cy="30312"/>
      </dsp:txXfrm>
    </dsp:sp>
    <dsp:sp modelId="{96B04D4E-C65F-4F5A-ADE2-FCACBF90480B}">
      <dsp:nvSpPr>
        <dsp:cNvPr id="0" name=""/>
        <dsp:cNvSpPr/>
      </dsp:nvSpPr>
      <dsp:spPr>
        <a:xfrm>
          <a:off x="1813562" y="1694394"/>
          <a:ext cx="584912" cy="1535580"/>
        </a:xfrm>
        <a:custGeom>
          <a:avLst/>
          <a:gdLst/>
          <a:ahLst/>
          <a:cxnLst/>
          <a:rect l="0" t="0" r="0" b="0"/>
          <a:pathLst>
            <a:path>
              <a:moveTo>
                <a:pt x="0" y="1535580"/>
              </a:moveTo>
              <a:lnTo>
                <a:pt x="292456" y="1535580"/>
              </a:lnTo>
              <a:lnTo>
                <a:pt x="292456" y="0"/>
              </a:lnTo>
              <a:lnTo>
                <a:pt x="584912" y="0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vi-VN" sz="600" kern="1200"/>
        </a:p>
      </dsp:txBody>
      <dsp:txXfrm>
        <a:off x="2064939" y="2421105"/>
        <a:ext cx="82160" cy="82160"/>
      </dsp:txXfrm>
    </dsp:sp>
    <dsp:sp modelId="{A8CB8758-3344-4352-8B8A-13B42E3F386C}">
      <dsp:nvSpPr>
        <dsp:cNvPr id="0" name=""/>
        <dsp:cNvSpPr/>
      </dsp:nvSpPr>
      <dsp:spPr>
        <a:xfrm>
          <a:off x="345584" y="2290746"/>
          <a:ext cx="1057498" cy="1878457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Mục </a:t>
          </a:r>
          <a:r>
            <a:rPr lang="vi-VN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tiêu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bài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0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học</a:t>
          </a:r>
          <a:r>
            <a:rPr lang="en-US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:</a:t>
          </a:r>
          <a:endParaRPr lang="vi-VN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5584" y="2290746"/>
        <a:ext cx="1057498" cy="1878457"/>
      </dsp:txXfrm>
    </dsp:sp>
    <dsp:sp modelId="{56896A87-56F6-4EB8-ACDB-F66D1A1B5E08}">
      <dsp:nvSpPr>
        <dsp:cNvPr id="0" name=""/>
        <dsp:cNvSpPr/>
      </dsp:nvSpPr>
      <dsp:spPr>
        <a:xfrm>
          <a:off x="2398475" y="1295402"/>
          <a:ext cx="5775484" cy="797985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>
              <a:latin typeface="+mn-lt"/>
            </a:rPr>
            <a:t>   </a:t>
          </a:r>
          <a:r>
            <a:rPr lang="en-US" sz="2200" b="1" kern="1200" dirty="0" err="1" smtClean="0">
              <a:latin typeface="+mn-lt"/>
            </a:rPr>
            <a:t>Biết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và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thực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hiện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được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tư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thế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đứng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nghiêm</a:t>
          </a:r>
          <a:r>
            <a:rPr lang="en-US" sz="2200" b="1" kern="1200" dirty="0" smtClean="0">
              <a:latin typeface="+mn-lt"/>
            </a:rPr>
            <a:t>, </a:t>
          </a:r>
          <a:r>
            <a:rPr lang="en-US" sz="2200" b="1" kern="1200" dirty="0" err="1" smtClean="0">
              <a:latin typeface="+mn-lt"/>
            </a:rPr>
            <a:t>đứng</a:t>
          </a:r>
          <a:r>
            <a:rPr lang="en-US" sz="2200" b="1" kern="1200" dirty="0" smtClean="0">
              <a:latin typeface="+mn-lt"/>
            </a:rPr>
            <a:t> </a:t>
          </a:r>
          <a:r>
            <a:rPr lang="en-US" sz="2200" b="1" kern="1200" dirty="0" err="1" smtClean="0">
              <a:latin typeface="+mn-lt"/>
            </a:rPr>
            <a:t>nghỉ</a:t>
          </a:r>
          <a:endParaRPr lang="vi-VN" sz="2200" b="1" kern="1200" dirty="0">
            <a:solidFill>
              <a:schemeClr val="bg1"/>
            </a:solidFill>
            <a:latin typeface="+mn-lt"/>
          </a:endParaRPr>
        </a:p>
      </dsp:txBody>
      <dsp:txXfrm>
        <a:off x="2398475" y="1295402"/>
        <a:ext cx="5775484" cy="797985"/>
      </dsp:txXfrm>
    </dsp:sp>
    <dsp:sp modelId="{775F51D6-7F28-4D7B-B123-5BB2EE35DC09}">
      <dsp:nvSpPr>
        <dsp:cNvPr id="0" name=""/>
        <dsp:cNvSpPr/>
      </dsp:nvSpPr>
      <dsp:spPr>
        <a:xfrm>
          <a:off x="2412656" y="2892553"/>
          <a:ext cx="5775484" cy="860571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err="1" smtClean="0"/>
            <a:t>Biết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và</a:t>
          </a:r>
          <a:r>
            <a:rPr lang="en-US" sz="2200" b="1" kern="1200" dirty="0" smtClean="0"/>
            <a:t> t</a:t>
          </a:r>
          <a:r>
            <a:rPr lang="vi-VN" sz="2200" b="1" kern="1200" dirty="0" smtClean="0"/>
            <a:t>ham </a:t>
          </a:r>
          <a:r>
            <a:rPr lang="vi-VN" sz="2200" b="1" kern="1200" dirty="0"/>
            <a:t>gia tích cực trò chơi vận </a:t>
          </a:r>
          <a:r>
            <a:rPr lang="vi-VN" sz="2200" b="1" kern="1200" dirty="0" smtClean="0"/>
            <a:t>động</a:t>
          </a:r>
          <a:r>
            <a:rPr lang="en-US" sz="2200" b="1" kern="1200" dirty="0" smtClean="0"/>
            <a:t>;</a:t>
          </a:r>
          <a:r>
            <a:rPr lang="vi-VN" sz="2200" b="1" kern="1200" dirty="0" smtClean="0"/>
            <a:t> </a:t>
          </a:r>
          <a:r>
            <a:rPr lang="en-US" sz="2200" b="1" kern="1200" dirty="0" err="1" smtClean="0"/>
            <a:t>Thực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hiện</a:t>
          </a:r>
          <a:r>
            <a:rPr lang="en-US" sz="2200" b="1" kern="1200" dirty="0" smtClean="0"/>
            <a:t> </a:t>
          </a:r>
          <a:r>
            <a:rPr lang="en-US" sz="2200" b="1" kern="1200" dirty="0" err="1" smtClean="0"/>
            <a:t>được</a:t>
          </a:r>
          <a:r>
            <a:rPr lang="en-US" sz="2200" b="1" kern="1200" dirty="0" smtClean="0"/>
            <a:t> b</a:t>
          </a:r>
          <a:r>
            <a:rPr lang="vi-VN" sz="2200" b="1" kern="1200" dirty="0" smtClean="0"/>
            <a:t>ài </a:t>
          </a:r>
          <a:r>
            <a:rPr lang="vi-VN" sz="2200" b="1" kern="1200" dirty="0"/>
            <a:t>tập thể </a:t>
          </a:r>
          <a:r>
            <a:rPr lang="vi-VN" sz="2200" b="1" kern="1200" dirty="0" smtClean="0"/>
            <a:t>lực</a:t>
          </a:r>
          <a:r>
            <a:rPr lang="en-US" sz="2200" b="1" kern="1200" dirty="0" smtClean="0"/>
            <a:t> . </a:t>
          </a:r>
          <a:endParaRPr lang="vi-VN" sz="2200" b="1" kern="1200" dirty="0"/>
        </a:p>
      </dsp:txBody>
      <dsp:txXfrm>
        <a:off x="2412656" y="2892553"/>
        <a:ext cx="5775484" cy="860571"/>
      </dsp:txXfrm>
    </dsp:sp>
    <dsp:sp modelId="{39AD8430-F9E7-45A1-B16F-E007FEC572B1}">
      <dsp:nvSpPr>
        <dsp:cNvPr id="0" name=""/>
        <dsp:cNvSpPr/>
      </dsp:nvSpPr>
      <dsp:spPr>
        <a:xfrm>
          <a:off x="2503584" y="4365483"/>
          <a:ext cx="5684556" cy="808837"/>
        </a:xfrm>
        <a:prstGeom prst="rect">
          <a:avLst/>
        </a:prstGeom>
        <a:solidFill>
          <a:srgbClr val="00B0F0"/>
        </a:soli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 dirty="0"/>
            <a:t>     Hình thành thói quen tập luyện thể dục thể thao</a:t>
          </a:r>
        </a:p>
      </dsp:txBody>
      <dsp:txXfrm>
        <a:off x="2503584" y="4365483"/>
        <a:ext cx="5684556" cy="808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FFFED-1E4A-4047-9EA3-6F55BD5196C9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C2AF-A9AE-48CD-8E65-F4FDE42A03E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93864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C2AF-A9AE-48CD-8E65-F4FDE42A03EB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264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350" b="1"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88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400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225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350" b="1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FFF39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FFF39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562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43061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8460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7194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9877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15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300"/>
              </a:spcBef>
              <a:spcAft>
                <a:spcPts val="750"/>
              </a:spcAft>
              <a:buNone/>
              <a:defRPr sz="9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394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15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24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75"/>
              </a:spcBef>
              <a:spcAft>
                <a:spcPts val="300"/>
              </a:spcAft>
              <a:buFontTx/>
              <a:buNone/>
              <a:defRPr sz="90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355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895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9040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982AB20-395F-4873-86BE-415865E53CA7}" type="datetimeFigureOut">
              <a:rPr lang="vi-VN" smtClean="0"/>
              <a:pPr/>
              <a:t>20/09/2022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D0EA40-6DC6-4B2F-94D1-4223285F9ACD}" type="slidenum">
              <a:rPr lang="vi-VN" smtClean="0"/>
              <a:pPr/>
              <a:t>‹#›</a:t>
            </a:fld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B76598-FF1B-4D6D-A891-B29C4A5DE895}" type="datetimeFigureOut">
              <a:rPr kumimoji="0" lang="en-SG" sz="900" b="0" i="0" u="none" strike="noStrike" kern="1200" cap="none" spc="0" normalizeH="0" baseline="0" noProof="0" smtClean="0">
                <a:ln>
                  <a:noFill/>
                </a:ln>
                <a:solidFill>
                  <a:srgbClr val="575F6D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20/9/2022</a:t>
            </a:fld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900">
                <a:solidFill>
                  <a:schemeClr val="tx2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900" b="0" i="0" u="none" strike="noStrike" kern="1200" cap="none" spc="0" normalizeH="0" baseline="0" noProof="0">
              <a:ln>
                <a:noFill/>
              </a:ln>
              <a:solidFill>
                <a:srgbClr val="575F6D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67BD1-57AB-4483-9BC7-3CEFA32AB0CB}" type="slidenum">
              <a:rPr kumimoji="0" lang="en-SG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SG" sz="105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49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25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05740" indent="-205740" algn="l" rtl="0" eaLnBrk="1" latinLnBrk="0" hangingPunct="1">
        <a:spcBef>
          <a:spcPts val="450"/>
        </a:spcBef>
        <a:buClr>
          <a:schemeClr val="accent1"/>
        </a:buClr>
        <a:buSzPct val="7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03020" indent="-13716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508760" indent="-13716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1714500" indent="-13716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05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1920240" indent="-13716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88A9E7-80F2-451A-875B-399BE0E3994E}"/>
              </a:ext>
            </a:extLst>
          </p:cNvPr>
          <p:cNvSpPr txBox="1"/>
          <p:nvPr/>
        </p:nvSpPr>
        <p:spPr>
          <a:xfrm>
            <a:off x="1143000" y="1295400"/>
            <a:ext cx="8558012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TRƯỜNG TIỂU HỌC LÊ QUÝ ĐÔN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GIÁO DỤC THỂ CHẤT </a:t>
            </a:r>
            <a:r>
              <a:rPr kumimoji="0" lang="en-US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1</a:t>
            </a:r>
            <a:endParaRPr kumimoji="0" lang="en-US" sz="27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(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Kết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nối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tri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thức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với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cuộc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sống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)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Chủ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đề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1: CÁC TƯ THẾ ĐỨNG NGHIÊM,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ĐỨNG NGHỈ (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Tiết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3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Nguyễn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Đặng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/>
                <a:ea typeface="+mn-ea"/>
                <a:cs typeface="+mn-cs"/>
              </a:rPr>
              <a:t>Công</a:t>
            </a:r>
            <a:endParaRPr kumimoji="0" lang="en-SG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School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73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vi-VN" sz="4400" b="1" dirty="0">
                <a:solidFill>
                  <a:srgbClr val="C00000"/>
                </a:solidFill>
              </a:rPr>
              <a:t>III</a:t>
            </a:r>
            <a:r>
              <a:rPr lang="vi-VN" sz="4400" b="1">
                <a:solidFill>
                  <a:srgbClr val="C00000"/>
                </a:solidFill>
              </a:rPr>
              <a:t>. PHẦN KẾT THÚC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524000"/>
            <a:ext cx="7715200" cy="4054699"/>
          </a:xfrm>
        </p:spPr>
        <p:txBody>
          <a:bodyPr>
            <a:noAutofit/>
          </a:bodyPr>
          <a:lstStyle/>
          <a:p>
            <a:r>
              <a:rPr lang="vi-VN" b="1" dirty="0" smtClean="0">
                <a:solidFill>
                  <a:srgbClr val="7030A0"/>
                </a:solidFill>
                <a:latin typeface="+mn-lt"/>
              </a:rPr>
              <a:t>Thả lỏng: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        Rung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lắc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cổ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tay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cổ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chân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kết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hợp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hít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thở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sâu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2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lần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 x 8 </a:t>
            </a:r>
            <a:r>
              <a:rPr lang="en-US" sz="2000" dirty="0" err="1" smtClean="0">
                <a:solidFill>
                  <a:schemeClr val="tx1"/>
                </a:solidFill>
                <a:latin typeface="+mn-lt"/>
              </a:rPr>
              <a:t>nhịp</a:t>
            </a:r>
            <a:r>
              <a:rPr lang="en-US" sz="200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  <a:latin typeface="+mn-lt"/>
            </a:endParaRPr>
          </a:p>
          <a:p>
            <a:r>
              <a:rPr lang="vi-VN" sz="2000" b="1" dirty="0" smtClean="0">
                <a:solidFill>
                  <a:srgbClr val="7030A0"/>
                </a:solidFill>
                <a:latin typeface="+mn-lt"/>
              </a:rPr>
              <a:t>Củng </a:t>
            </a:r>
            <a:r>
              <a:rPr lang="vi-VN" sz="2000" b="1" dirty="0">
                <a:solidFill>
                  <a:srgbClr val="7030A0"/>
                </a:solidFill>
                <a:latin typeface="+mn-lt"/>
              </a:rPr>
              <a:t>cố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          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Em </a:t>
            </a:r>
            <a:r>
              <a:rPr lang="vi-VN" dirty="0">
                <a:solidFill>
                  <a:schemeClr val="tx1"/>
                </a:solidFill>
                <a:latin typeface="+mn-lt"/>
              </a:rPr>
              <a:t>hãy nhắc lại nội dung của bài học ngày hôm </a:t>
            </a:r>
            <a:r>
              <a:rPr lang="vi-VN" dirty="0" smtClean="0">
                <a:solidFill>
                  <a:schemeClr val="tx1"/>
                </a:solidFill>
                <a:latin typeface="+mn-lt"/>
              </a:rPr>
              <a:t>nay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marL="0" indent="0">
              <a:buNone/>
            </a:pPr>
            <a:endParaRPr lang="en-US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nl-NL" sz="2000" b="1" dirty="0" smtClean="0">
                <a:solidFill>
                  <a:srgbClr val="7030A0"/>
                </a:solidFill>
                <a:latin typeface="+mn-lt"/>
              </a:rPr>
              <a:t>Nhận xét, đánh giá chung của buổi học. </a:t>
            </a:r>
          </a:p>
          <a:p>
            <a:pPr>
              <a:buNone/>
            </a:pPr>
            <a:endParaRPr lang="vi-VN" sz="2000" dirty="0" smtClean="0">
              <a:solidFill>
                <a:srgbClr val="FF0000"/>
              </a:solidFill>
              <a:latin typeface="+mn-lt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Dặn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dò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và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làm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thủ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tục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xuống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+mn-lt"/>
              </a:rPr>
              <a:t>lớp</a:t>
            </a:r>
            <a:r>
              <a:rPr lang="en-US" b="1" dirty="0" smtClean="0">
                <a:solidFill>
                  <a:srgbClr val="7030A0"/>
                </a:solidFill>
                <a:latin typeface="+mn-lt"/>
              </a:rPr>
              <a:t>.</a:t>
            </a:r>
            <a:endParaRPr lang="vi-VN" b="1" dirty="0">
              <a:solidFill>
                <a:srgbClr val="7030A0"/>
              </a:solidFill>
              <a:latin typeface="+mn-lt"/>
            </a:endParaRPr>
          </a:p>
          <a:p>
            <a:pPr marL="0" indent="0" algn="just">
              <a:buNone/>
            </a:pPr>
            <a:r>
              <a:rPr lang="vi-VN" sz="2000" dirty="0">
                <a:solidFill>
                  <a:srgbClr val="FF0000"/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666203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09600" y="762000"/>
            <a:ext cx="8229600" cy="5410200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9747" name="WordArt 3"/>
          <p:cNvSpPr>
            <a:spLocks noChangeArrowheads="1" noChangeShapeType="1" noTextEdit="1"/>
          </p:cNvSpPr>
          <p:nvPr/>
        </p:nvSpPr>
        <p:spPr bwMode="auto">
          <a:xfrm>
            <a:off x="990600" y="762000"/>
            <a:ext cx="7543800" cy="1447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mtClean="0">
                <a:ln w="1905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 (Body)"/>
              </a:rPr>
              <a:t>Xin chào và  hẹn gặp lại các em vào tiết học sau</a:t>
            </a:r>
            <a:endParaRPr lang="en-US" sz="3600" b="1" kern="10">
              <a:ln w="19050">
                <a:solidFill>
                  <a:srgbClr val="00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 (Body)"/>
            </a:endParaRPr>
          </a:p>
        </p:txBody>
      </p:sp>
      <p:pic>
        <p:nvPicPr>
          <p:cNvPr id="159752" name="Picture 8" descr="party_animals_e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200400"/>
            <a:ext cx="5791200" cy="2514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159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15974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512271"/>
              </p:ext>
            </p:extLst>
          </p:nvPr>
        </p:nvGraphicFramePr>
        <p:xfrm>
          <a:off x="573316" y="0"/>
          <a:ext cx="8188141" cy="6522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0746931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vi-VN" sz="4000" b="1" dirty="0">
                <a:solidFill>
                  <a:srgbClr val="C00000"/>
                </a:solidFill>
                <a:latin typeface="+mn-lt"/>
              </a:rPr>
            </a:br>
            <a:r>
              <a:rPr lang="vi-VN" sz="4000" b="1" dirty="0">
                <a:solidFill>
                  <a:srgbClr val="C00000"/>
                </a:solidFill>
                <a:latin typeface="+mn-lt"/>
              </a:rPr>
              <a:t>I. PHẦN MỞ ĐẦU</a:t>
            </a:r>
            <a:endParaRPr lang="vi-VN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3203" y="126876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rgbClr val="C00000"/>
                </a:solidFill>
                <a:latin typeface="+mn-lt"/>
              </a:rPr>
              <a:t>1, KHỞI </a:t>
            </a:r>
            <a:r>
              <a:rPr lang="vi-VN" dirty="0" smtClean="0">
                <a:solidFill>
                  <a:srgbClr val="C00000"/>
                </a:solidFill>
                <a:latin typeface="+mn-lt"/>
              </a:rPr>
              <a:t>ĐỘNG</a:t>
            </a:r>
            <a:endParaRPr lang="en-US" dirty="0" smtClean="0">
              <a:solidFill>
                <a:srgbClr val="C00000"/>
              </a:solidFill>
              <a:latin typeface="+mn-lt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Gv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cho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HS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thực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hiện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xoay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các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khớp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giúp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các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em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làm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nóng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cơ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+mn-lt"/>
              </a:rPr>
              <a:t>thể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.</a:t>
            </a:r>
            <a:endParaRPr lang="vi-VN" dirty="0">
              <a:solidFill>
                <a:srgbClr val="C00000"/>
              </a:solidFill>
              <a:latin typeface="+mn-lt"/>
            </a:endParaRPr>
          </a:p>
          <a:p>
            <a:endParaRPr lang="vi-VN" dirty="0">
              <a:latin typeface="+mn-lt"/>
            </a:endParaRPr>
          </a:p>
        </p:txBody>
      </p:sp>
      <p:pic>
        <p:nvPicPr>
          <p:cNvPr id="10" name="Content Placeholder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" r="10725"/>
          <a:stretch/>
        </p:blipFill>
        <p:spPr>
          <a:xfrm>
            <a:off x="899591" y="2438400"/>
            <a:ext cx="7416823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52603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vi-VN" dirty="0">
                <a:solidFill>
                  <a:srgbClr val="C00000"/>
                </a:solidFill>
                <a:latin typeface="+mn-lt"/>
              </a:rPr>
              <a:t>2. TRÒ CHƠI BỔ TRỢ KHỞI </a:t>
            </a:r>
            <a:r>
              <a:rPr lang="vi-VN" dirty="0" smtClean="0">
                <a:solidFill>
                  <a:srgbClr val="C00000"/>
                </a:solidFill>
                <a:latin typeface="+mn-lt"/>
              </a:rPr>
              <a:t>ĐỘN</a:t>
            </a:r>
            <a:r>
              <a:rPr lang="en-US" dirty="0" smtClean="0">
                <a:solidFill>
                  <a:srgbClr val="C00000"/>
                </a:solidFill>
                <a:latin typeface="+mn-lt"/>
              </a:rPr>
              <a:t>G: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     </a:t>
            </a:r>
            <a:r>
              <a:rPr lang="vi-VN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vi-VN" dirty="0">
                <a:solidFill>
                  <a:srgbClr val="0070C0"/>
                </a:solidFill>
                <a:latin typeface="+mn-lt"/>
              </a:rPr>
              <a:t>Trò chơi 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“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Đứng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ngồi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theo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+mn-lt"/>
              </a:rPr>
              <a:t>lệnh</a:t>
            </a:r>
            <a:r>
              <a:rPr lang="en-US" dirty="0" smtClean="0">
                <a:solidFill>
                  <a:srgbClr val="0070C0"/>
                </a:solidFill>
                <a:latin typeface="+mn-lt"/>
              </a:rPr>
              <a:t>”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- GV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hướng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dẫn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cho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 HS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chơi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trò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chơi</a:t>
            </a:r>
            <a:endParaRPr lang="en-US" sz="1800" dirty="0">
              <a:solidFill>
                <a:srgbClr val="0070C0"/>
              </a:solidFill>
              <a:latin typeface="Calibri"/>
              <a:ea typeface="Calibri"/>
            </a:endParaRPr>
          </a:p>
          <a:p>
            <a:pPr marL="0" indent="0">
              <a:buNone/>
            </a:pPr>
            <a:endParaRPr lang="vi-VN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" name="Picture 3" descr="C:\Users\MrHien\Desktop\Bo anh lop 1 sách ket noi\74d5c4d34dc6bb98e2d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4648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660272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5616624"/>
          </a:xfrm>
        </p:spPr>
        <p:txBody>
          <a:bodyPr>
            <a:normAutofit/>
          </a:bodyPr>
          <a:lstStyle/>
          <a:p>
            <a:r>
              <a:rPr lang="vi-VN" b="1" u="sng" dirty="0">
                <a:solidFill>
                  <a:srgbClr val="C00000"/>
                </a:solidFill>
                <a:latin typeface="+mn-lt"/>
              </a:rPr>
              <a:t>KIẾN </a:t>
            </a:r>
            <a:r>
              <a:rPr lang="vi-VN" b="1" u="sng" dirty="0" smtClean="0">
                <a:solidFill>
                  <a:srgbClr val="C00000"/>
                </a:solidFill>
                <a:latin typeface="+mn-lt"/>
              </a:rPr>
              <a:t>THỨC</a:t>
            </a:r>
            <a:endParaRPr lang="en-US" b="1" u="sng" dirty="0" smtClean="0">
              <a:solidFill>
                <a:srgbClr val="C00000"/>
              </a:solidFill>
              <a:latin typeface="+mn-lt"/>
            </a:endParaRPr>
          </a:p>
          <a:p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Ôn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tác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đứng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nghiêm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đứng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nghỉ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.</a:t>
            </a:r>
          </a:p>
          <a:p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GV </a:t>
            </a:r>
            <a:r>
              <a:rPr lang="en-US" dirty="0" err="1" smtClean="0">
                <a:solidFill>
                  <a:srgbClr val="0070C0"/>
                </a:solidFill>
                <a:latin typeface="Times New Roman"/>
                <a:ea typeface="Calibri"/>
              </a:rPr>
              <a:t>Nhắc</a:t>
            </a:r>
            <a:r>
              <a:rPr lang="en-US" dirty="0" smtClean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lại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cách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thực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hiện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động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tác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đứng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nghiêm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đứng</a:t>
            </a:r>
            <a:r>
              <a:rPr lang="en-US" dirty="0">
                <a:solidFill>
                  <a:srgbClr val="0070C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Times New Roman"/>
                <a:ea typeface="Calibri"/>
              </a:rPr>
              <a:t>ngh</a:t>
            </a:r>
            <a:r>
              <a:rPr lang="en-US" dirty="0" err="1">
                <a:latin typeface="Times New Roman"/>
                <a:ea typeface="Calibri"/>
              </a:rPr>
              <a:t>ỉ</a:t>
            </a:r>
            <a:endParaRPr lang="en-US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endParaRPr lang="en-US" b="1" u="sng" dirty="0">
              <a:solidFill>
                <a:srgbClr val="0070C0"/>
              </a:solidFill>
              <a:latin typeface="Times New Roman"/>
            </a:endParaRPr>
          </a:p>
          <a:p>
            <a:endParaRPr lang="vi-VN" b="1" u="sng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1560" y="8353"/>
            <a:ext cx="8229600" cy="9075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5300" dirty="0">
                <a:solidFill>
                  <a:srgbClr val="FF0000"/>
                </a:solidFill>
                <a:latin typeface="+mn-lt"/>
              </a:rPr>
              <a:t/>
            </a:r>
            <a:br>
              <a:rPr lang="vi-VN" sz="5300" dirty="0">
                <a:solidFill>
                  <a:srgbClr val="FF0000"/>
                </a:solidFill>
                <a:latin typeface="+mn-lt"/>
              </a:rPr>
            </a:br>
            <a:r>
              <a:rPr lang="vi-VN" sz="49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II</a:t>
            </a:r>
            <a:r>
              <a:rPr lang="vi-VN" sz="4900" b="1">
                <a:solidFill>
                  <a:schemeClr val="accent3">
                    <a:lumMod val="75000"/>
                  </a:schemeClr>
                </a:solidFill>
                <a:latin typeface="+mn-lt"/>
              </a:rPr>
              <a:t>. PHẦN CƠ BẢN</a:t>
            </a:r>
            <a:endParaRPr lang="vi-VN" sz="4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7170" name="Picture 2" descr="C:\Users\MrHien\Desktop\Bo anh lop 1 sách ket noi\c576c2070e1df843a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2590800"/>
            <a:ext cx="3962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MrHien\Desktop\Bo anh lop 1 sách ket noi\75addbcda4ef52b10bf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590800"/>
            <a:ext cx="3808214" cy="403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024525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6654" y="1807212"/>
            <a:ext cx="7170489" cy="2614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Luyện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theo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tổ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nhóm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  <a:sym typeface="Wingdings 3"/>
              </a:rPr>
              <a:t>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(N </a:t>
            </a:r>
            <a:r>
              <a:rPr lang="en-US" sz="2800" dirty="0" err="1" smtClean="0">
                <a:solidFill>
                  <a:srgbClr val="FF0000"/>
                </a:solidFill>
                <a:latin typeface="Times New Roman"/>
                <a:ea typeface="Calibri"/>
              </a:rPr>
              <a:t>lần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dirty="0" smtClean="0">
                <a:latin typeface="Times New Roman"/>
                <a:ea typeface="Calibri"/>
              </a:rPr>
              <a:t>-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Tổ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trưởng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cho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các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bạn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luyện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theo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khu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vực</a:t>
            </a:r>
            <a:r>
              <a:rPr lang="en-US" sz="2800" dirty="0" smtClean="0">
                <a:latin typeface="Times New Roman"/>
                <a:ea typeface="Calibri"/>
              </a:rPr>
              <a:t>.</a:t>
            </a:r>
            <a:endParaRPr lang="en-US" sz="2000" dirty="0" smtClean="0">
              <a:latin typeface="Calibri"/>
              <a:ea typeface="Calibri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800" dirty="0" smtClean="0">
              <a:solidFill>
                <a:srgbClr val="00B0F0"/>
              </a:solidFill>
              <a:latin typeface="Times New Roman"/>
              <a:ea typeface="Calibri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endParaRPr lang="en-US" sz="2000" dirty="0">
              <a:solidFill>
                <a:srgbClr val="00B0F0"/>
              </a:solidFill>
              <a:latin typeface="Calibri"/>
              <a:ea typeface="Calibri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</a:t>
            </a:r>
            <a:endParaRPr lang="en-US" dirty="0"/>
          </a:p>
        </p:txBody>
      </p:sp>
      <p:pic>
        <p:nvPicPr>
          <p:cNvPr id="8194" name="Picture 2" descr="C:\Users\MrHien\Desktop\Bo anh lop 1 sách ket noi\ce99d6ca1ad0ec8eb5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98" y="2895600"/>
            <a:ext cx="6400800" cy="281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533400" y="0"/>
            <a:ext cx="5791200" cy="16764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đồng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loạt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 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sym typeface="Wingdings 3"/>
              </a:rPr>
              <a:t>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(4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) </a:t>
            </a:r>
          </a:p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- GV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hô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- HS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Gv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.</a:t>
            </a:r>
            <a:endParaRPr lang="en-US" sz="2800" dirty="0">
              <a:solidFill>
                <a:srgbClr val="00B0F0"/>
              </a:solidFill>
              <a:latin typeface="Calibri"/>
              <a:ea typeface="Calibri"/>
            </a:endParaRPr>
          </a:p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-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Gv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sát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,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sửa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sai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HS</a:t>
            </a:r>
            <a:r>
              <a:rPr lang="en-US" sz="2800" dirty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0282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76200"/>
            <a:ext cx="8382000" cy="1931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*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/>
                <a:ea typeface="Calibri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: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theo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cặp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 smtClean="0">
                <a:solidFill>
                  <a:srgbClr val="00B0F0"/>
                </a:solidFill>
                <a:latin typeface="Times New Roman"/>
                <a:ea typeface="Calibri"/>
              </a:rPr>
              <a:t>đôi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    </a:t>
            </a:r>
            <a:endParaRPr lang="en-US" sz="2000" dirty="0">
              <a:solidFill>
                <a:srgbClr val="00B0F0"/>
              </a:solidFill>
              <a:latin typeface="Calibri"/>
              <a:ea typeface="Calibri"/>
            </a:endParaRPr>
          </a:p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/>
                <a:ea typeface="Calibri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Times New Roman"/>
                <a:ea typeface="Calibri"/>
              </a:rPr>
              <a:t>GV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cho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2 HS quay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mặt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vào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nhau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tạo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thành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từng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cặp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để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tập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/>
                <a:ea typeface="Calibri"/>
              </a:rPr>
              <a:t>luyện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.</a:t>
            </a:r>
            <a:endParaRPr lang="en-US" sz="2800" dirty="0">
              <a:solidFill>
                <a:srgbClr val="00B0F0"/>
              </a:solidFill>
              <a:latin typeface="Calibri"/>
              <a:ea typeface="Calibri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029200" y="76200"/>
            <a:ext cx="1640193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05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  <a:sym typeface="Wingdings 3"/>
              </a:rPr>
              <a:t></a:t>
            </a:r>
            <a:r>
              <a:rPr lang="en-US" sz="2800" dirty="0">
                <a:solidFill>
                  <a:srgbClr val="00B0F0"/>
                </a:solidFill>
                <a:latin typeface="Times New Roman"/>
                <a:ea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(N </a:t>
            </a:r>
            <a:r>
              <a:rPr lang="en-US" sz="2800" dirty="0" err="1">
                <a:solidFill>
                  <a:srgbClr val="FF0000"/>
                </a:solidFill>
                <a:latin typeface="Times New Roman"/>
                <a:ea typeface="Calibri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Times New Roman"/>
                <a:ea typeface="Calibri"/>
              </a:rPr>
              <a:t>)</a:t>
            </a:r>
          </a:p>
        </p:txBody>
      </p:sp>
      <p:pic>
        <p:nvPicPr>
          <p:cNvPr id="9218" name="Picture 2" descr="C:\Users\MrHien\Desktop\Bo anh lop 1 sách ket noi\8302b95c75468318da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926" y="1905000"/>
            <a:ext cx="4365467" cy="379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82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ular Callout 15"/>
          <p:cNvSpPr/>
          <p:nvPr/>
        </p:nvSpPr>
        <p:spPr>
          <a:xfrm>
            <a:off x="533400" y="0"/>
            <a:ext cx="5638800" cy="9144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5000"/>
              </a:lnSpc>
              <a:spcAft>
                <a:spcPts val="800"/>
              </a:spcAft>
            </a:pP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Trò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chơi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  “ </a:t>
            </a: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Làm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theo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hiệu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 </a:t>
            </a:r>
            <a:r>
              <a:rPr lang="en-US" sz="2800" dirty="0" err="1">
                <a:solidFill>
                  <a:srgbClr val="92D050"/>
                </a:solidFill>
                <a:latin typeface="Times New Roman"/>
                <a:ea typeface="Calibri"/>
              </a:rPr>
              <a:t>lệnh</a:t>
            </a:r>
            <a:r>
              <a:rPr lang="en-US" sz="2800" dirty="0">
                <a:solidFill>
                  <a:srgbClr val="92D050"/>
                </a:solidFill>
                <a:latin typeface="Times New Roman"/>
                <a:ea typeface="Calibri"/>
              </a:rPr>
              <a:t>”</a:t>
            </a:r>
            <a:endParaRPr lang="en-US" sz="2800" dirty="0">
              <a:solidFill>
                <a:srgbClr val="92D050"/>
              </a:solidFill>
              <a:effectLst/>
              <a:latin typeface="Calibri"/>
              <a:ea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" y="838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HS.</a:t>
            </a:r>
          </a:p>
        </p:txBody>
      </p:sp>
      <p:pic>
        <p:nvPicPr>
          <p:cNvPr id="10242" name="Picture 2" descr="C:\Users\MrHien\Desktop\Bo anh lop 1 sách ket noi\69ad7246bd534b0d12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2038528"/>
            <a:ext cx="6934201" cy="410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2827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836712"/>
            <a:ext cx="7848872" cy="4525963"/>
          </a:xfrm>
        </p:spPr>
        <p:txBody>
          <a:bodyPr>
            <a:normAutofit/>
          </a:bodyPr>
          <a:lstStyle/>
          <a:p>
            <a:pPr algn="ctr"/>
            <a:r>
              <a:rPr lang="vi-VN" sz="2800" b="1" dirty="0">
                <a:solidFill>
                  <a:srgbClr val="C00000"/>
                </a:solidFill>
                <a:latin typeface="+mn-lt"/>
              </a:rPr>
              <a:t>Bài tập thể lực</a:t>
            </a:r>
          </a:p>
          <a:p>
            <a:pPr marL="0" indent="0" algn="ctr">
              <a:buNone/>
            </a:pPr>
            <a:r>
              <a:rPr lang="vi-VN" sz="2800" dirty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Tại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chỗ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chạy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nâng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cao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đùi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trong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1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phút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endParaRPr lang="vi-VN" sz="2800" dirty="0">
              <a:solidFill>
                <a:srgbClr val="0070C0"/>
              </a:solidFill>
              <a:latin typeface="+mn-lt"/>
            </a:endParaRPr>
          </a:p>
          <a:p>
            <a:pPr marL="0" indent="0" algn="just">
              <a:buNone/>
            </a:pPr>
            <a:endParaRPr lang="vi-VN" sz="2800" dirty="0">
              <a:solidFill>
                <a:srgbClr val="FF0000"/>
              </a:solidFill>
              <a:latin typeface="+mn-lt"/>
            </a:endParaRPr>
          </a:p>
          <a:p>
            <a:pPr algn="ctr"/>
            <a:r>
              <a:rPr lang="en-US" sz="2800" b="1" u="sng" dirty="0" err="1" smtClean="0">
                <a:solidFill>
                  <a:srgbClr val="C00000"/>
                </a:solidFill>
                <a:latin typeface="+mn-lt"/>
              </a:rPr>
              <a:t>Vận</a:t>
            </a:r>
            <a:r>
              <a:rPr lang="en-US" sz="2800" b="1" u="sng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2800" b="1" u="sng" dirty="0" err="1" smtClean="0">
                <a:solidFill>
                  <a:srgbClr val="C00000"/>
                </a:solidFill>
                <a:latin typeface="+mn-lt"/>
              </a:rPr>
              <a:t>dụng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: </a:t>
            </a:r>
          </a:p>
          <a:p>
            <a:pPr algn="ctr">
              <a:buNone/>
            </a:pP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Các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em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có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luyện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vào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mỗi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buổi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sáng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lúc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nghỉ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giải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lao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khi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học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tập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và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làm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bài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xong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để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cơ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thể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thoải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+mn-lt"/>
              </a:rPr>
              <a:t>mái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</a:t>
            </a:r>
          </a:p>
          <a:p>
            <a:pPr algn="ctr">
              <a:buNone/>
            </a:pPr>
            <a:endParaRPr lang="en-US" sz="2800" dirty="0" smtClean="0">
              <a:solidFill>
                <a:srgbClr val="0070C0"/>
              </a:solidFill>
              <a:latin typeface="+mn-lt"/>
            </a:endParaRPr>
          </a:p>
          <a:p>
            <a:pPr marL="0" indent="0" algn="just">
              <a:buNone/>
            </a:pPr>
            <a:endParaRPr lang="vi-VN" sz="28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60" y="5582528"/>
            <a:ext cx="36639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457200" y="304800"/>
          <a:ext cx="1066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Clip" r:id="rId5" imgW="3531960" imgH="4445640" progId="">
                  <p:embed/>
                </p:oleObj>
              </mc:Choice>
              <mc:Fallback>
                <p:oleObj name="Clip" r:id="rId5" imgW="3531960" imgH="4445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04800"/>
                        <a:ext cx="106680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23013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637</TotalTime>
  <Words>406</Words>
  <Application>Microsoft Office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Arial</vt:lpstr>
      <vt:lpstr>Calibri</vt:lpstr>
      <vt:lpstr>Century Gothic</vt:lpstr>
      <vt:lpstr>Century Schoolbook</vt:lpstr>
      <vt:lpstr>Courier New</vt:lpstr>
      <vt:lpstr>Palatino Linotype</vt:lpstr>
      <vt:lpstr>Times New Roman</vt:lpstr>
      <vt:lpstr>Times New Roman (Body)</vt:lpstr>
      <vt:lpstr>Wingdings</vt:lpstr>
      <vt:lpstr>Wingdings 2</vt:lpstr>
      <vt:lpstr>Wingdings 3</vt:lpstr>
      <vt:lpstr>Executive</vt:lpstr>
      <vt:lpstr>Oriel</vt:lpstr>
      <vt:lpstr>Clip</vt:lpstr>
      <vt:lpstr>PowerPoint Presentation</vt:lpstr>
      <vt:lpstr>PowerPoint Presentation</vt:lpstr>
      <vt:lpstr>   I. PHẦN MỞ ĐẦU</vt:lpstr>
      <vt:lpstr>PowerPoint Presentation</vt:lpstr>
      <vt:lpstr>   II. PHẦN CƠ BẢN</vt:lpstr>
      <vt:lpstr>PowerPoint Presentation</vt:lpstr>
      <vt:lpstr>PowerPoint Presentation</vt:lpstr>
      <vt:lpstr>PowerPoint Presentation</vt:lpstr>
      <vt:lpstr>PowerPoint Presentation</vt:lpstr>
      <vt:lpstr>III. PHẦN KẾT THÚC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GD &amp; ĐT HUYỆN GIA VIỄN TRƯỜNG TH GIA THẮNG</dc:title>
  <dc:creator>TongThiThuyLinh</dc:creator>
  <cp:lastModifiedBy>Techsi.vn</cp:lastModifiedBy>
  <cp:revision>66</cp:revision>
  <dcterms:created xsi:type="dcterms:W3CDTF">2021-08-20T10:38:06Z</dcterms:created>
  <dcterms:modified xsi:type="dcterms:W3CDTF">2022-09-20T05:54:39Z</dcterms:modified>
</cp:coreProperties>
</file>