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5" d="100"/>
          <a:sy n="65" d="100"/>
        </p:scale>
        <p:origin x="133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0BA4A-1B6E-495D-BED9-07363A364E90}" type="datetimeFigureOut">
              <a:rPr lang="en-US" smtClean="0"/>
              <a:t>16/11/2021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1B596-8F8A-44E1-94EB-7E6590647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43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5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44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0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0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59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4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535115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8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2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9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4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1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3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CBB5-CA7C-47DE-A8DB-216B0EC2CA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16/11/2021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7F639-05DB-4756-8123-99BB3598F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8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50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17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3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41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06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468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7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52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2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63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8535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895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128</cp:revision>
  <dcterms:created xsi:type="dcterms:W3CDTF">2021-06-17T04:40:15Z</dcterms:created>
  <dcterms:modified xsi:type="dcterms:W3CDTF">2021-11-15T17:50:10Z</dcterms:modified>
</cp:coreProperties>
</file>