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89" r:id="rId4"/>
    <p:sldId id="300" r:id="rId5"/>
    <p:sldId id="263" r:id="rId6"/>
    <p:sldId id="316" r:id="rId7"/>
    <p:sldId id="309" r:id="rId8"/>
    <p:sldId id="310" r:id="rId9"/>
    <p:sldId id="311" r:id="rId10"/>
    <p:sldId id="312" r:id="rId11"/>
    <p:sldId id="313" r:id="rId12"/>
    <p:sldId id="314" r:id="rId13"/>
    <p:sldId id="296" r:id="rId14"/>
    <p:sldId id="315" r:id="rId15"/>
    <p:sldId id="298" r:id="rId16"/>
    <p:sldId id="299" r:id="rId17"/>
    <p:sldId id="31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4" d="100"/>
          <a:sy n="64" d="100"/>
        </p:scale>
        <p:origin x="-984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43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04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61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20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46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59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90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01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95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5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5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9818C-3592-45A1-8EA8-D04B73B8F00D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33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gif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3841536" y="107732"/>
            <a:ext cx="5029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8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6970751"/>
              </p:ext>
            </p:extLst>
          </p:nvPr>
        </p:nvGraphicFramePr>
        <p:xfrm>
          <a:off x="2878110" y="1484025"/>
          <a:ext cx="6490741" cy="824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0" name="CorelDRAW" r:id="rId4" imgW="3177479" imgH="2387194" progId="CorelDRAW.Graphic.12">
                  <p:embed/>
                </p:oleObj>
              </mc:Choice>
              <mc:Fallback>
                <p:oleObj name="CorelDRAW" r:id="rId4" imgW="3177479" imgH="2387194" progId="CorelDRAW.Graphic.12">
                  <p:embed/>
                  <p:pic>
                    <p:nvPicPr>
                      <p:cNvPr id="205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8110" y="1484025"/>
                        <a:ext cx="6490741" cy="8244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7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202" y="2739800"/>
            <a:ext cx="2672555" cy="267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903" y="1063401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378358" y="499275"/>
            <a:ext cx="9609432" cy="1128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PHÒNG GIÁO DỤC VÀ ĐÀO TẠO TP THÁI NGUYÊN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03714" y="2977604"/>
            <a:ext cx="10322560" cy="12208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4600"/>
              </a:lnSpc>
            </a:pP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 NHẠC LỚP 4: TIẾT 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ts val="4600"/>
              </a:lnSpc>
            </a:pPr>
            <a:r>
              <a:rPr lang="en-US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 HÁT BÀI: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 NGỰA TA PHI NHANH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107305" y="943481"/>
            <a:ext cx="3882452" cy="0"/>
          </a:xfrm>
          <a:prstGeom prst="line">
            <a:avLst/>
          </a:prstGeom>
          <a:ln w="2857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2" name="Picture 8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24" y="1412943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923" y="4799121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4799121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030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mua xuan k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2" descr="rt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0" t="17267" r="8148" b="17377"/>
          <a:stretch/>
        </p:blipFill>
        <p:spPr bwMode="auto">
          <a:xfrm>
            <a:off x="286474" y="343968"/>
            <a:ext cx="11540762" cy="6160956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50"/>
          <p:cNvSpPr txBox="1">
            <a:spLocks noChangeArrowheads="1"/>
          </p:cNvSpPr>
          <p:nvPr/>
        </p:nvSpPr>
        <p:spPr bwMode="auto">
          <a:xfrm>
            <a:off x="308906" y="2893102"/>
            <a:ext cx="114199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 Ta                  phi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chôn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mên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5" name="Text Box 53"/>
          <p:cNvSpPr txBox="1">
            <a:spLocks noChangeArrowheads="1"/>
          </p:cNvSpPr>
          <p:nvPr/>
        </p:nvSpPr>
        <p:spPr bwMode="auto">
          <a:xfrm>
            <a:off x="331339" y="1145070"/>
            <a:ext cx="30280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4026" y="343968"/>
            <a:ext cx="9563725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 NGỰA TA 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PHI NHANH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Nhã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962764" y="2893099"/>
            <a:ext cx="793177" cy="46197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303209" y="2893100"/>
            <a:ext cx="764862" cy="46197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9308" y="4613530"/>
            <a:ext cx="11397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chắp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ta        phi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b="1" dirty="0"/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74" y="1946848"/>
            <a:ext cx="11480359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74" y="3662788"/>
            <a:ext cx="11480359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886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2" descr="rt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0" t="17267" r="8148" b="17377"/>
          <a:stretch/>
        </p:blipFill>
        <p:spPr bwMode="auto">
          <a:xfrm>
            <a:off x="313796" y="343968"/>
            <a:ext cx="11540762" cy="6160956"/>
          </a:xfrm>
          <a:prstGeom prst="rect">
            <a:avLst/>
          </a:prstGeom>
          <a:solidFill>
            <a:srgbClr val="0033CC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</p:pic>
      <p:sp>
        <p:nvSpPr>
          <p:cNvPr id="10245" name="Text Box 53"/>
          <p:cNvSpPr txBox="1">
            <a:spLocks noChangeArrowheads="1"/>
          </p:cNvSpPr>
          <p:nvPr/>
        </p:nvSpPr>
        <p:spPr bwMode="auto">
          <a:xfrm>
            <a:off x="331339" y="1145070"/>
            <a:ext cx="30280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4: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4026" y="343968"/>
            <a:ext cx="9563725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 NGỰA TA 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PHI NHANH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Nhã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796" y="4566079"/>
            <a:ext cx="11397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             Ta                  phi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b="1" dirty="0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78" y="1661427"/>
            <a:ext cx="11570963" cy="2878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2178" y="2567655"/>
            <a:ext cx="11540762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 Ta           phi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Ta              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phi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33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2" descr="rt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0" t="17267" r="8148" b="17377"/>
          <a:stretch/>
        </p:blipFill>
        <p:spPr bwMode="auto">
          <a:xfrm>
            <a:off x="259719" y="288052"/>
            <a:ext cx="11687441" cy="6415790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53"/>
          <p:cNvSpPr txBox="1">
            <a:spLocks noChangeArrowheads="1"/>
          </p:cNvSpPr>
          <p:nvPr/>
        </p:nvSpPr>
        <p:spPr bwMode="auto">
          <a:xfrm>
            <a:off x="308906" y="715014"/>
            <a:ext cx="36110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4: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4026" y="194872"/>
            <a:ext cx="9563725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 NGỰA TA 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PHI NHANH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Nhã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106780" y="2072917"/>
            <a:ext cx="674452" cy="36933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329525" y="2072917"/>
            <a:ext cx="764862" cy="36933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2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87" b="22439"/>
          <a:stretch/>
        </p:blipFill>
        <p:spPr bwMode="auto">
          <a:xfrm>
            <a:off x="259719" y="1289154"/>
            <a:ext cx="11412955" cy="689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50"/>
          <p:cNvSpPr txBox="1">
            <a:spLocks noChangeArrowheads="1"/>
          </p:cNvSpPr>
          <p:nvPr/>
        </p:nvSpPr>
        <p:spPr bwMode="auto">
          <a:xfrm>
            <a:off x="369697" y="2036119"/>
            <a:ext cx="111727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Ta                  phi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chôn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mên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06" y="2442249"/>
            <a:ext cx="11397469" cy="81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69697" y="3252435"/>
            <a:ext cx="111727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chắp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ta        phi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b="1" dirty="0"/>
          </a:p>
        </p:txBody>
      </p:sp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97" y="3495947"/>
            <a:ext cx="11570963" cy="2878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69696" y="4275357"/>
            <a:ext cx="115709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Ta          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phi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           Ta               phi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59719" y="6334510"/>
            <a:ext cx="116809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            Ta                  phi     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9921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772" y="239842"/>
            <a:ext cx="11407515" cy="44970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 NGỰA TA PHI NHANH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								</a:t>
            </a:r>
            <a:r>
              <a:rPr lang="en-US" sz="1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Nhã</a:t>
            </a:r>
            <a:endParaRPr lang="en-US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15" y="704539"/>
            <a:ext cx="11302583" cy="5906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359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1464" y="397868"/>
            <a:ext cx="11540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 KẾT HỢP GÕ ĐỆM THEO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1464" y="957741"/>
            <a:ext cx="11540762" cy="5055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gập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x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gập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x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Vó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x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6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la.</a:t>
            </a:r>
          </a:p>
          <a:p>
            <a:pPr>
              <a:lnSpc>
                <a:spcPts val="27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x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 phi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trốn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chắp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phi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x            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 phi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Ta phi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x                        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52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359763" y="1054654"/>
            <a:ext cx="11422505" cy="505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gập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xx                 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      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xx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gập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xx   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x                      xx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Vó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600"/>
              </a:lnSpc>
            </a:pP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la.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  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x   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xx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phi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trốn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  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xx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chắp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phi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xx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phi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Ta phi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       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xx             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                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xx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9763" y="352987"/>
            <a:ext cx="11422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 KẾT HỢP GÕ ĐỆM THEO 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783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763" y="494675"/>
            <a:ext cx="11407515" cy="449706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 NGỰA TA PHI NHANH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								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Nhã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84" y="1004342"/>
            <a:ext cx="11422505" cy="5546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04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mẹo học tiếng anh qua bài hát - TIẾNG ANH IKU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mẹo học tiếng anh qua bài hát - TIẾNG ANH IKU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 descr="https://i.pinimg.com/564x/94/76/5f/94765f3e1a8dedb2cf625705d3b79a4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16622"/>
            <a:ext cx="11565577" cy="630700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AutoShape 6" descr="Luyện thanh nhạc tại nhà để có giọng như ca sĩ - Học âm nhạc Young Bea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7975" y="253399"/>
            <a:ext cx="711640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900"/>
              </a:lnSpc>
              <a:spcBef>
                <a:spcPct val="0"/>
              </a:spcBef>
              <a:buFontTx/>
              <a:buNone/>
            </a:pP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Tiết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học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đến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đây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là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kết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thúc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 </a:t>
            </a:r>
          </a:p>
          <a:p>
            <a:pPr algn="ctr">
              <a:lnSpc>
                <a:spcPts val="3900"/>
              </a:lnSpc>
              <a:spcBef>
                <a:spcPct val="0"/>
              </a:spcBef>
              <a:buFontTx/>
              <a:buNone/>
            </a:pP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Chúc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các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chăm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ngoan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học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giỏi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 descr="MỘT SỐ TRÒ CHƠI ÂM NHẠC CHO TRẺ MẦM NO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6" y="5609231"/>
            <a:ext cx="11565576" cy="914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7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316" y="2033847"/>
            <a:ext cx="2672555" cy="267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2817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808" y="312738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6" y="5488443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5101" y="5488443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40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4" descr="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9844" y="269823"/>
            <a:ext cx="11617376" cy="6250898"/>
          </a:xfrm>
          <a:solidFill>
            <a:schemeClr val="hlink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34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Trên ngựa ta phi nhanh - nhacthieunhiaz.com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22" y="299803"/>
            <a:ext cx="11422505" cy="63258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328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6950" y="89941"/>
            <a:ext cx="7135319" cy="809469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5" descr="Image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02" y="284813"/>
            <a:ext cx="4137285" cy="625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92120" y="586412"/>
            <a:ext cx="7390149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Nhã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4/4/1924,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Nam.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qua.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Ai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(nay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), Kim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,...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39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44774" y="254835"/>
            <a:ext cx="11422505" cy="59660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150000"/>
              </a:lnSpc>
              <a:buFontTx/>
              <a:buNone/>
            </a:pPr>
            <a:endParaRPr lang="en-U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Tx/>
              <a:buNone/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</a:p>
          <a:p>
            <a:pPr>
              <a:lnSpc>
                <a:spcPct val="150000"/>
              </a:lnSpc>
              <a:buFontTx/>
              <a:buNone/>
            </a:pP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</a:p>
        </p:txBody>
      </p:sp>
      <p:pic>
        <p:nvPicPr>
          <p:cNvPr id="4" name="Picture 49" descr="bai hat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4" t="9932" r="8087" b="9706"/>
          <a:stretch>
            <a:fillRect/>
          </a:stretch>
        </p:blipFill>
        <p:spPr bwMode="auto">
          <a:xfrm>
            <a:off x="344774" y="254835"/>
            <a:ext cx="11422505" cy="6385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302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i.pinimg.com/564x/ee/9d/8f/ee9d8f7ea362fdff754a10ffb5b97e7d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91" y="286603"/>
            <a:ext cx="11450470" cy="63560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65779" y="1142579"/>
            <a:ext cx="6400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KHỞI ĐỘNG GIỌNG</a:t>
            </a:r>
          </a:p>
        </p:txBody>
      </p:sp>
    </p:spTree>
    <p:extLst>
      <p:ext uri="{BB962C8B-B14F-4D97-AF65-F5344CB8AC3E}">
        <p14:creationId xmlns:p14="http://schemas.microsoft.com/office/powerpoint/2010/main" val="108654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2" descr="rt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0" t="17267" r="8148" b="17377"/>
          <a:stretch/>
        </p:blipFill>
        <p:spPr bwMode="auto">
          <a:xfrm>
            <a:off x="286474" y="343968"/>
            <a:ext cx="11540762" cy="6160956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4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701" r="204"/>
          <a:stretch/>
        </p:blipFill>
        <p:spPr bwMode="auto">
          <a:xfrm>
            <a:off x="331339" y="1827188"/>
            <a:ext cx="11397526" cy="12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50"/>
          <p:cNvSpPr txBox="1">
            <a:spLocks noChangeArrowheads="1"/>
          </p:cNvSpPr>
          <p:nvPr/>
        </p:nvSpPr>
        <p:spPr bwMode="auto">
          <a:xfrm>
            <a:off x="308906" y="3091437"/>
            <a:ext cx="114199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gập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phi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5" name="Text Box 53"/>
          <p:cNvSpPr txBox="1">
            <a:spLocks noChangeArrowheads="1"/>
          </p:cNvSpPr>
          <p:nvPr/>
        </p:nvSpPr>
        <p:spPr bwMode="auto">
          <a:xfrm>
            <a:off x="331339" y="1145070"/>
            <a:ext cx="30280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4026" y="343968"/>
            <a:ext cx="9563725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 NGỰA TA 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PHI NHANH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Nhã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716256" y="3113680"/>
            <a:ext cx="793177" cy="46197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706912" y="3082030"/>
            <a:ext cx="674452" cy="49362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764257" y="3035750"/>
            <a:ext cx="764862" cy="53990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5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93"/>
          <a:stretch/>
        </p:blipFill>
        <p:spPr bwMode="auto">
          <a:xfrm>
            <a:off x="331339" y="3620074"/>
            <a:ext cx="11442391" cy="1079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1339" y="4650673"/>
            <a:ext cx="11397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gập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phi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147823" y="4650673"/>
            <a:ext cx="793177" cy="46197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184860" y="4619023"/>
            <a:ext cx="674452" cy="49362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287672" y="4626468"/>
            <a:ext cx="764862" cy="53990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55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2" descr="rt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0" t="17267" r="8148" b="17377"/>
          <a:stretch/>
        </p:blipFill>
        <p:spPr bwMode="auto">
          <a:xfrm>
            <a:off x="286474" y="343968"/>
            <a:ext cx="11540762" cy="6160956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50"/>
          <p:cNvSpPr txBox="1">
            <a:spLocks noChangeArrowheads="1"/>
          </p:cNvSpPr>
          <p:nvPr/>
        </p:nvSpPr>
        <p:spPr bwMode="auto">
          <a:xfrm>
            <a:off x="308906" y="2893102"/>
            <a:ext cx="114199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Vó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tênh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nhàng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5" name="Text Box 53"/>
          <p:cNvSpPr txBox="1">
            <a:spLocks noChangeArrowheads="1"/>
          </p:cNvSpPr>
          <p:nvPr/>
        </p:nvSpPr>
        <p:spPr bwMode="auto">
          <a:xfrm>
            <a:off x="331339" y="1145070"/>
            <a:ext cx="30280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2: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4026" y="343968"/>
            <a:ext cx="9563725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 NGỰA TA 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PHI NHANH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ã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945588" y="2893101"/>
            <a:ext cx="793177" cy="46197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883457" y="2893102"/>
            <a:ext cx="764862" cy="46197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9308" y="4613530"/>
            <a:ext cx="11397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la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2810597" y="4593047"/>
            <a:ext cx="674452" cy="49362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763563" y="4569906"/>
            <a:ext cx="764862" cy="53990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66" b="9205"/>
          <a:stretch/>
        </p:blipFill>
        <p:spPr bwMode="auto">
          <a:xfrm>
            <a:off x="286474" y="1978703"/>
            <a:ext cx="11540762" cy="91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5" b="14519"/>
          <a:stretch/>
        </p:blipFill>
        <p:spPr bwMode="auto">
          <a:xfrm>
            <a:off x="308906" y="3424446"/>
            <a:ext cx="11518330" cy="108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405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2" descr="rt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0" t="17267" r="8148" b="17377"/>
          <a:stretch/>
        </p:blipFill>
        <p:spPr bwMode="auto">
          <a:xfrm>
            <a:off x="259719" y="244457"/>
            <a:ext cx="11687441" cy="6415790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50"/>
          <p:cNvSpPr txBox="1">
            <a:spLocks noChangeArrowheads="1"/>
          </p:cNvSpPr>
          <p:nvPr/>
        </p:nvSpPr>
        <p:spPr bwMode="auto">
          <a:xfrm>
            <a:off x="331338" y="4856077"/>
            <a:ext cx="114199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Vó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tênh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nhàng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5" name="Text Box 53"/>
          <p:cNvSpPr txBox="1">
            <a:spLocks noChangeArrowheads="1"/>
          </p:cNvSpPr>
          <p:nvPr/>
        </p:nvSpPr>
        <p:spPr bwMode="auto">
          <a:xfrm>
            <a:off x="308906" y="845267"/>
            <a:ext cx="36110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4026" y="194872"/>
            <a:ext cx="9563725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 NGỰA TA 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PHI NHANH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Nhã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945585" y="4848253"/>
            <a:ext cx="658267" cy="36933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945562" y="4789862"/>
            <a:ext cx="640651" cy="41565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6103" y="6150244"/>
            <a:ext cx="11397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la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2769554" y="6135592"/>
            <a:ext cx="674452" cy="36933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787294" y="6154521"/>
            <a:ext cx="764862" cy="36933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83" b="792"/>
          <a:stretch/>
        </p:blipFill>
        <p:spPr bwMode="auto">
          <a:xfrm>
            <a:off x="273655" y="4029889"/>
            <a:ext cx="11477643" cy="75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5" b="14519"/>
          <a:stretch/>
        </p:blipFill>
        <p:spPr bwMode="auto">
          <a:xfrm>
            <a:off x="259720" y="5330738"/>
            <a:ext cx="11518330" cy="779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2701" r="-227" b="938"/>
          <a:stretch/>
        </p:blipFill>
        <p:spPr bwMode="auto">
          <a:xfrm>
            <a:off x="259720" y="1445159"/>
            <a:ext cx="11446710" cy="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9719" y="2326347"/>
            <a:ext cx="114467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gập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phi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3716254" y="2233704"/>
            <a:ext cx="793177" cy="49875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721008" y="2289567"/>
            <a:ext cx="764862" cy="44289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5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92" r="98" b="1389"/>
          <a:stretch/>
        </p:blipFill>
        <p:spPr bwMode="auto">
          <a:xfrm>
            <a:off x="320122" y="2795744"/>
            <a:ext cx="11431176" cy="832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4313" y="3627939"/>
            <a:ext cx="11348340" cy="36933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gập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phi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3126803" y="3626698"/>
            <a:ext cx="793177" cy="46197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134606" y="3601752"/>
            <a:ext cx="764862" cy="42170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4698413" y="2289567"/>
            <a:ext cx="674452" cy="40254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112842" y="3594728"/>
            <a:ext cx="674452" cy="40254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39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4" grpId="0" animBg="1"/>
      <p:bldP spid="18" grpId="0" animBg="1"/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1656</TotalTime>
  <Words>684</Words>
  <Application>Microsoft Office PowerPoint</Application>
  <PresentationFormat>Custom</PresentationFormat>
  <Paragraphs>78</Paragraphs>
  <Slides>17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CorelDRAW</vt:lpstr>
      <vt:lpstr>PowerPoint Presentation</vt:lpstr>
      <vt:lpstr>PowerPoint Presentation</vt:lpstr>
      <vt:lpstr>PowerPoint Presentation</vt:lpstr>
      <vt:lpstr>Giới thiệu tác giả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TRÊN NGỰA TA PHI NHANH          Nhạc và lời: Phong Nhã</vt:lpstr>
      <vt:lpstr>PowerPoint Presentation</vt:lpstr>
      <vt:lpstr>PowerPoint Presentation</vt:lpstr>
      <vt:lpstr>TRÊN NGỰA TA PHI NHANH          Nhạc và lời: Phong Nhã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Trà</dc:creator>
  <cp:lastModifiedBy>May Tinh Ha Anh</cp:lastModifiedBy>
  <cp:revision>177</cp:revision>
  <dcterms:created xsi:type="dcterms:W3CDTF">2020-04-05T09:01:56Z</dcterms:created>
  <dcterms:modified xsi:type="dcterms:W3CDTF">2021-08-13T05:52:42Z</dcterms:modified>
</cp:coreProperties>
</file>