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78" r:id="rId2"/>
    <p:sldId id="282" r:id="rId3"/>
    <p:sldId id="374" r:id="rId4"/>
    <p:sldId id="270" r:id="rId5"/>
    <p:sldId id="369" r:id="rId6"/>
    <p:sldId id="258" r:id="rId7"/>
    <p:sldId id="373" r:id="rId8"/>
    <p:sldId id="274" r:id="rId9"/>
    <p:sldId id="287" r:id="rId10"/>
    <p:sldId id="260" r:id="rId11"/>
  </p:sldIdLst>
  <p:sldSz cx="12192000" cy="6858000"/>
  <p:notesSz cx="6954838" cy="93091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66FF99"/>
    <a:srgbClr val="5C8E3A"/>
    <a:srgbClr val="646464"/>
    <a:srgbClr val="A5A5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274" autoAdjust="0"/>
  </p:normalViewPr>
  <p:slideViewPr>
    <p:cSldViewPr snapToGrid="0">
      <p:cViewPr varScale="1">
        <p:scale>
          <a:sx n="57" d="100"/>
          <a:sy n="57" d="100"/>
        </p:scale>
        <p:origin x="272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9501B424-D0F4-4D7E-BF95-50D7048069E3}" type="datetimeFigureOut">
              <a:rPr lang="vi-VN" smtClean="0"/>
              <a:t>21/09/2021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63638"/>
            <a:ext cx="5583238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80004"/>
            <a:ext cx="5563870" cy="3665458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7A1CED1F-2A60-4BCF-A982-B1DE6039188B}" type="slidenum">
              <a:rPr lang="vi-VN" smtClean="0"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altLang="en-US" sz="1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nl-NL" altLang="en-US" sz="1200" b="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 ông nhận rõ tính chất phi nghia của cuộc chiến tranh xâm lược.</a:t>
            </a:r>
          </a:p>
          <a:p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Phrăng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Bô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lính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Bỉ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ngũ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ta,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Anh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Bỉ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5</a:t>
            </a:fld>
            <a:endParaRPr lang="vi-V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err="1"/>
              <a:t>Hãy</a:t>
            </a:r>
            <a:r>
              <a:rPr lang="en-US" dirty="0"/>
              <a:t> </a:t>
            </a:r>
            <a:r>
              <a:rPr lang="en-US" dirty="0" err="1"/>
              <a:t>nêu</a:t>
            </a:r>
            <a:r>
              <a:rPr lang="en-US" dirty="0"/>
              <a:t> </a:t>
            </a:r>
            <a:r>
              <a:rPr lang="en-US" dirty="0" err="1"/>
              <a:t>cấu</a:t>
            </a:r>
            <a:r>
              <a:rPr lang="en-US" dirty="0"/>
              <a:t> </a:t>
            </a:r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vần</a:t>
            </a:r>
            <a:r>
              <a:rPr lang="en-US" dirty="0"/>
              <a:t>.</a:t>
            </a:r>
          </a:p>
          <a:p>
            <a:pPr marL="171450" indent="-171450">
              <a:buFontTx/>
              <a:buChar char="-"/>
            </a:pP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tiếng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tích</a:t>
            </a:r>
            <a:r>
              <a:rPr lang="en-US" dirty="0"/>
              <a:t> </a:t>
            </a:r>
            <a:r>
              <a:rPr lang="en-US" dirty="0" err="1"/>
              <a:t>vần</a:t>
            </a:r>
            <a:r>
              <a:rPr lang="en-US" dirty="0"/>
              <a:t>?</a:t>
            </a:r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6</a:t>
            </a:fld>
            <a:endParaRPr lang="vi-V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10</a:t>
            </a:fld>
            <a:endParaRPr lang="vi-V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21/09/2021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21/09/2021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21/09/2021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21/09/2021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21/09/2021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21/09/2021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21/09/2021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21/09/2021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21/09/2021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21/09/2021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21/09/2021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9A0EC-FB5A-4645-BDA8-B69FA18BFD46}" type="datetimeFigureOut">
              <a:rPr lang="vi-VN" smtClean="0"/>
              <a:t>21/09/2021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4" descr="http://previews.123rf.com/images/yuyuyi/yuyuyi1208/yuyuyi120800192/21782334-kids-and-frame-Stock-Vector-children-school-bord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199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286589" y="2106963"/>
            <a:ext cx="6504878" cy="70788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  <a:latin typeface="HP001 5 hàng" pitchFamily="34" charset="0"/>
              </a:rPr>
              <a:t>Anh </a:t>
            </a:r>
            <a:r>
              <a:rPr lang="en-US" sz="4000" b="1" dirty="0" err="1">
                <a:solidFill>
                  <a:srgbClr val="FF0000"/>
                </a:solidFill>
                <a:latin typeface="HP001 5 hàng" pitchFamily="34" charset="0"/>
              </a:rPr>
              <a:t>bộ</a:t>
            </a:r>
            <a:r>
              <a:rPr lang="en-US" sz="40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HP001 5 hàng" pitchFamily="34" charset="0"/>
              </a:rPr>
              <a:t>độiCụ</a:t>
            </a:r>
            <a:r>
              <a:rPr lang="en-US" sz="40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HP001 5 hàng" pitchFamily="34" charset="0"/>
              </a:rPr>
              <a:t>Hồ</a:t>
            </a:r>
            <a:r>
              <a:rPr lang="en-US" sz="40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HP001 5 hàng" pitchFamily="34" charset="0"/>
              </a:rPr>
              <a:t>gốc</a:t>
            </a:r>
            <a:r>
              <a:rPr lang="en-US" sz="40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HP001 5 hàng" pitchFamily="34" charset="0"/>
              </a:rPr>
              <a:t>Bỉ</a:t>
            </a:r>
            <a:endParaRPr lang="en-US" sz="4000" b="1" dirty="0">
              <a:solidFill>
                <a:srgbClr val="FF0000"/>
              </a:solidFill>
              <a:latin typeface="HP001 5 hàng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33334" y="1093684"/>
            <a:ext cx="561138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 err="1">
                <a:latin typeface="HP001 5 hàng" pitchFamily="34" charset="0"/>
              </a:rPr>
              <a:t>Chính</a:t>
            </a:r>
            <a:r>
              <a:rPr lang="en-US" sz="4000" b="1" dirty="0">
                <a:latin typeface="HP001 5 hàng" pitchFamily="34" charset="0"/>
              </a:rPr>
              <a:t> </a:t>
            </a:r>
            <a:r>
              <a:rPr lang="en-US" sz="4000" b="1" dirty="0" err="1">
                <a:latin typeface="HP001 5 hàng" pitchFamily="34" charset="0"/>
              </a:rPr>
              <a:t>tả</a:t>
            </a:r>
            <a:r>
              <a:rPr lang="en-US" sz="4000" b="1" dirty="0">
                <a:latin typeface="HP001 5 hàng" pitchFamily="34" charset="0"/>
              </a:rPr>
              <a:t>: Nghe – </a:t>
            </a:r>
            <a:r>
              <a:rPr lang="en-US" sz="4000" b="1" dirty="0" err="1">
                <a:latin typeface="HP001 5 hàng" pitchFamily="34" charset="0"/>
              </a:rPr>
              <a:t>viết</a:t>
            </a:r>
            <a:endParaRPr lang="en-US" sz="40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590800" y="2836985"/>
            <a:ext cx="7326923" cy="18053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898810" y="2334938"/>
            <a:ext cx="3559499" cy="94901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579864" y="3390059"/>
            <a:ext cx="9682867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600" b="1" dirty="0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600" b="1" dirty="0" err="1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altLang="en-US" sz="3600" b="1" dirty="0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3600" b="1" dirty="0" err="1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altLang="en-US" sz="3600" b="1" dirty="0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3600" b="1" dirty="0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altLang="en-US" sz="3600" b="1" dirty="0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altLang="en-US" sz="3600" b="1" dirty="0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3600" b="1" dirty="0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altLang="en-US" sz="3600" b="1" dirty="0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600" b="1" dirty="0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3600" b="1" dirty="0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600" b="1" dirty="0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3600" b="1" dirty="0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600" b="1" dirty="0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altLang="en-US" sz="3600" b="1" dirty="0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3600" b="1" dirty="0" err="1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ia</a:t>
            </a:r>
            <a:r>
              <a:rPr lang="en-US" altLang="en-US" sz="3600" b="1" dirty="0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b="1" dirty="0" err="1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iê</a:t>
            </a:r>
            <a:r>
              <a:rPr lang="en-US" altLang="en-US" sz="3600" b="1" dirty="0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en-US" altLang="en-US" sz="3600" b="1" dirty="0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600" b="1" dirty="0" err="1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altLang="en-US" sz="3600" b="1" dirty="0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3600" b="1" dirty="0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dirty="0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600" b="1" dirty="0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600" b="1" dirty="0" err="1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600" b="1" dirty="0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lang="en-US" altLang="en-US" sz="3600" b="1" dirty="0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altLang="en-US" sz="3600" b="1" dirty="0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altLang="en-US" sz="3600" b="1" dirty="0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endParaRPr lang="en-US" altLang="en-US" sz="3600" b="1" dirty="0">
              <a:solidFill>
                <a:srgbClr val="2307C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Kết quả hình ảnh cho TẬP TRUNG NGHE GIẢNG CLIP 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905001"/>
            <a:ext cx="2286000" cy="190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648201" y="4114801"/>
            <a:ext cx="266700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457200">
              <a:defRPr/>
            </a:pPr>
            <a:r>
              <a:rPr lang="en-US" sz="2800" dirty="0" err="1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800" dirty="0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800" dirty="0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giảng</a:t>
            </a:r>
            <a:endParaRPr lang="en-US" sz="2800" dirty="0">
              <a:ln w="22225">
                <a:solidFill>
                  <a:srgbClr val="C0504D"/>
                </a:solidFill>
                <a:prstDash val="solid"/>
              </a:ln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0" name="Picture 4" descr="Kết quả hình ảnh cho tắt mic khi muốn nói clip 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6400" y="2057400"/>
            <a:ext cx="22352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813068" y="4114801"/>
            <a:ext cx="2550133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457200">
              <a:defRPr/>
            </a:pPr>
            <a:r>
              <a:rPr lang="en-US" sz="2800" dirty="0" err="1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800" dirty="0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mic </a:t>
            </a:r>
            <a:r>
              <a:rPr lang="en-US" sz="2800" dirty="0" err="1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4102" name="Picture 2" descr="tu the ngo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981200"/>
            <a:ext cx="2420938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505415" y="4151294"/>
            <a:ext cx="283798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n-US" sz="2800" dirty="0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Ngồi </a:t>
            </a:r>
            <a:r>
              <a:rPr lang="en-US" sz="2800" dirty="0" err="1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vi-VN" sz="2800" dirty="0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đúng tư thế</a:t>
            </a:r>
            <a:endParaRPr lang="en-US" sz="2800" dirty="0">
              <a:ln w="22225">
                <a:solidFill>
                  <a:srgbClr val="C0504D"/>
                </a:solidFill>
                <a:prstDash val="solid"/>
              </a:ln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69920-CA11-4CAF-AF51-80B43A48535F}"/>
              </a:ext>
            </a:extLst>
          </p:cNvPr>
          <p:cNvSpPr txBox="1">
            <a:spLocks/>
          </p:cNvSpPr>
          <p:nvPr/>
        </p:nvSpPr>
        <p:spPr>
          <a:xfrm>
            <a:off x="2733392" y="493355"/>
            <a:ext cx="6858000" cy="811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YÊU CẦU CẦN ĐẠT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43DD03-707A-4100-A91E-F38B2A0F0709}"/>
              </a:ext>
            </a:extLst>
          </p:cNvPr>
          <p:cNvSpPr txBox="1"/>
          <p:nvPr/>
        </p:nvSpPr>
        <p:spPr>
          <a:xfrm>
            <a:off x="1141141" y="1799044"/>
            <a:ext cx="10247971" cy="5800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Nghe –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đúng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chính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tả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Anh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bộ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đội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Cụ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Hồ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gốc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Bỉ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1068C52-FDB0-47E7-AF3A-814B68ED1661}"/>
              </a:ext>
            </a:extLst>
          </p:cNvPr>
          <p:cNvSpPr/>
          <p:nvPr/>
        </p:nvSpPr>
        <p:spPr>
          <a:xfrm>
            <a:off x="1141141" y="2984389"/>
            <a:ext cx="1082783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Luyện tập về cấu tạo của vần. Nắm được quy tắc đánh dấu thanh trong tiếng. 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Freeform 31">
            <a:extLst>
              <a:ext uri="{FF2B5EF4-FFF2-40B4-BE49-F238E27FC236}">
                <a16:creationId xmlns:a16="http://schemas.microsoft.com/office/drawing/2014/main" id="{CBE14A07-7387-4837-91D2-C06E5F36E53A}"/>
              </a:ext>
            </a:extLst>
          </p:cNvPr>
          <p:cNvSpPr/>
          <p:nvPr/>
        </p:nvSpPr>
        <p:spPr>
          <a:xfrm>
            <a:off x="438849" y="1866753"/>
            <a:ext cx="728077" cy="444611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rgbClr val="9BBB59"/>
          </a:solidFill>
          <a:ln w="317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9" name="Freeform 39">
            <a:extLst>
              <a:ext uri="{FF2B5EF4-FFF2-40B4-BE49-F238E27FC236}">
                <a16:creationId xmlns:a16="http://schemas.microsoft.com/office/drawing/2014/main" id="{A1E11AE0-5DE1-4BED-88F9-D196C3AA83E8}"/>
              </a:ext>
            </a:extLst>
          </p:cNvPr>
          <p:cNvSpPr/>
          <p:nvPr/>
        </p:nvSpPr>
        <p:spPr>
          <a:xfrm>
            <a:off x="356593" y="3204617"/>
            <a:ext cx="728078" cy="444611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rgbClr val="FF0000"/>
          </a:solidFill>
          <a:ln w="3175" cap="flat" cmpd="sng" algn="ctr">
            <a:solidFill>
              <a:srgbClr val="FF0000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kern="0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58229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873512" y="588716"/>
            <a:ext cx="10668000" cy="44739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normAutofit/>
          </a:bodyPr>
          <a:lstStyle/>
          <a:p>
            <a:pPr algn="just">
              <a:buFontTx/>
              <a:buNone/>
            </a:pP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b="1" dirty="0">
                <a:solidFill>
                  <a:srgbClr val="FF0000"/>
                </a:solidFill>
                <a:latin typeface="HP001 5 hàng" pitchFamily="34" charset="0"/>
              </a:rPr>
              <a:t>                 </a:t>
            </a:r>
          </a:p>
          <a:p>
            <a:pPr algn="just">
              <a:buFontTx/>
              <a:buNone/>
            </a:pPr>
            <a:r>
              <a:rPr lang="en-US" b="1" dirty="0">
                <a:solidFill>
                  <a:srgbClr val="FF0000"/>
                </a:solidFill>
                <a:latin typeface="HP001 5 hàng" pitchFamily="34" charset="0"/>
              </a:rPr>
              <a:t>                       Anh </a:t>
            </a:r>
            <a:r>
              <a:rPr lang="en-US" b="1" dirty="0" err="1">
                <a:solidFill>
                  <a:srgbClr val="FF0000"/>
                </a:solidFill>
                <a:latin typeface="HP001 5 hàng" pitchFamily="34" charset="0"/>
              </a:rPr>
              <a:t>bộ</a:t>
            </a:r>
            <a:r>
              <a:rPr lang="en-US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HP001 5 hàng" pitchFamily="34" charset="0"/>
              </a:rPr>
              <a:t>đội</a:t>
            </a:r>
            <a:r>
              <a:rPr lang="en-US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HP001 5 hàng" pitchFamily="34" charset="0"/>
              </a:rPr>
              <a:t>Cụ</a:t>
            </a:r>
            <a:r>
              <a:rPr lang="en-US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HP001 5 hàng" pitchFamily="34" charset="0"/>
              </a:rPr>
              <a:t>Hồ</a:t>
            </a:r>
            <a:r>
              <a:rPr lang="en-US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HP001 5 hàng" pitchFamily="34" charset="0"/>
              </a:rPr>
              <a:t>gốc</a:t>
            </a:r>
            <a:r>
              <a:rPr lang="en-US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HP001 5 hàng" pitchFamily="34" charset="0"/>
              </a:rPr>
              <a:t>Bỉ</a:t>
            </a:r>
            <a:r>
              <a:rPr lang="en-US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</a:p>
          <a:p>
            <a:pPr algn="just">
              <a:buFontTx/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endParaRPr lang="en-US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117908" y="5327004"/>
            <a:ext cx="9956181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Phrăng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Bô-en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ngũ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ta?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472890" y="1786053"/>
            <a:ext cx="9246219" cy="3276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buFontTx/>
              <a:buNone/>
            </a:pP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		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Phrăng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Đơ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Bô-en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lính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Bỉ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đội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quân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Pháp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xâm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lược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Việt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Nam.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Nhận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rõ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phi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nghĩa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cuộc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chiến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tranh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xâm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lược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năm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1949,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ông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chạy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sang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hàng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ngũ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quân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đội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ta,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lấy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tên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Việt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Phan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Lăng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lần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rơi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vào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ổ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phục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kích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ông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bị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địch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bắt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Địch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dụ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dỗ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tra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tấn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thế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cũng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khuất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phục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ông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bèn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đưa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ông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về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giam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Pháp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0"/>
              </a:spcBef>
              <a:buFontTx/>
              <a:buNone/>
            </a:pP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		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Năm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1986, Phan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Lăng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cùng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con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trai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đi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thăm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Việt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Nam,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về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lại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nơi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ông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đã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từng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chiến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đấu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vì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chính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nghĩa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0"/>
              </a:spcBef>
              <a:buFontTx/>
              <a:buNone/>
            </a:pPr>
            <a:endParaRPr lang="en-US" sz="2400" b="1" i="1" dirty="0">
              <a:latin typeface="HP001 5 hàng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FontTx/>
              <a:buNone/>
            </a:pPr>
            <a:r>
              <a:rPr lang="en-US" sz="2400" b="1" i="1" dirty="0">
                <a:latin typeface="HP001 5 hàng" pitchFamily="34" charset="0"/>
                <a:cs typeface="Times New Roman" panose="02020603050405020304" pitchFamily="18" charset="0"/>
              </a:rPr>
              <a:t>                                                    Theo </a:t>
            </a:r>
            <a:r>
              <a:rPr lang="en-US" sz="2400" b="1" i="1" dirty="0" err="1">
                <a:latin typeface="HP001 5 hàng" pitchFamily="34" charset="0"/>
                <a:cs typeface="Times New Roman" panose="02020603050405020304" pitchFamily="18" charset="0"/>
              </a:rPr>
              <a:t>Như</a:t>
            </a:r>
            <a:r>
              <a:rPr lang="en-US" sz="2400" b="1" i="1" dirty="0">
                <a:latin typeface="HP001 5 hàng" pitchFamily="34" charset="0"/>
                <a:cs typeface="Times New Roman" panose="02020603050405020304" pitchFamily="18" charset="0"/>
              </a:rPr>
              <a:t> Kim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18696" y="5746064"/>
            <a:ext cx="103546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Bỉ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80585" y="2410193"/>
            <a:ext cx="3757961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VIẾT  </a:t>
            </a:r>
            <a:endParaRPr lang="vi-VN" altLang="en-US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40194" y="843756"/>
            <a:ext cx="242817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 err="1">
                <a:latin typeface="HP001 5 hàng" pitchFamily="34" charset="0"/>
              </a:rPr>
              <a:t>Cụ</a:t>
            </a:r>
            <a:r>
              <a:rPr lang="en-US" sz="4000" b="1" dirty="0">
                <a:latin typeface="HP001 5 hàng" pitchFamily="34" charset="0"/>
              </a:rPr>
              <a:t> </a:t>
            </a:r>
            <a:r>
              <a:rPr lang="en-US" sz="4000" b="1" dirty="0" err="1">
                <a:latin typeface="HP001 5 hàng" pitchFamily="34" charset="0"/>
              </a:rPr>
              <a:t>Hồ</a:t>
            </a:r>
            <a:r>
              <a:rPr lang="en-US" sz="4000" b="1" dirty="0">
                <a:latin typeface="HP001 5 hàng" pitchFamily="34" charset="0"/>
              </a:rPr>
              <a:t> 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5417170" y="1992702"/>
            <a:ext cx="609414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 err="1">
                <a:latin typeface="HP001 5 hàng" pitchFamily="34" charset="0"/>
                <a:cs typeface="Times New Roman" panose="02020603050405020304" pitchFamily="18" charset="0"/>
              </a:rPr>
              <a:t>Phrăng</a:t>
            </a:r>
            <a:r>
              <a:rPr lang="en-US" sz="40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HP001 5 hàng" pitchFamily="34" charset="0"/>
                <a:cs typeface="Times New Roman" panose="02020603050405020304" pitchFamily="18" charset="0"/>
              </a:rPr>
              <a:t>Đơ</a:t>
            </a:r>
            <a:r>
              <a:rPr lang="en-US" sz="40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HP001 5 hàng" pitchFamily="34" charset="0"/>
                <a:cs typeface="Times New Roman" panose="02020603050405020304" pitchFamily="18" charset="0"/>
              </a:rPr>
              <a:t>Bô-en</a:t>
            </a:r>
            <a:r>
              <a:rPr lang="en-US" sz="40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endParaRPr lang="en-US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5497550" y="3243072"/>
            <a:ext cx="609414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 err="1">
                <a:latin typeface="HP001 5 hàng" pitchFamily="34" charset="0"/>
                <a:cs typeface="Times New Roman" panose="02020603050405020304" pitchFamily="18" charset="0"/>
              </a:rPr>
              <a:t>Bỉ</a:t>
            </a:r>
            <a:endParaRPr lang="en-US" sz="4000" dirty="0"/>
          </a:p>
        </p:txBody>
      </p:sp>
      <p:sp>
        <p:nvSpPr>
          <p:cNvPr id="12" name="TextBox 11"/>
          <p:cNvSpPr txBox="1"/>
          <p:nvPr/>
        </p:nvSpPr>
        <p:spPr>
          <a:xfrm>
            <a:off x="5497550" y="4367640"/>
            <a:ext cx="609414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>
                <a:latin typeface="HP001 5 hàng" pitchFamily="34" charset="0"/>
                <a:cs typeface="Times New Roman" panose="02020603050405020304" pitchFamily="18" charset="0"/>
              </a:rPr>
              <a:t>Phan </a:t>
            </a:r>
            <a:r>
              <a:rPr lang="en-US" sz="4000" b="1" dirty="0" err="1">
                <a:latin typeface="HP001 5 hàng" pitchFamily="34" charset="0"/>
                <a:cs typeface="Times New Roman" panose="02020603050405020304" pitchFamily="18" charset="0"/>
              </a:rPr>
              <a:t>Lăng</a:t>
            </a:r>
            <a:endParaRPr lang="en-US" sz="4000" dirty="0"/>
          </a:p>
        </p:txBody>
      </p:sp>
      <p:sp>
        <p:nvSpPr>
          <p:cNvPr id="14" name="TextBox 13"/>
          <p:cNvSpPr txBox="1"/>
          <p:nvPr/>
        </p:nvSpPr>
        <p:spPr>
          <a:xfrm>
            <a:off x="5497550" y="5306358"/>
            <a:ext cx="609414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 err="1">
                <a:latin typeface="HP001 5 hàng" pitchFamily="34" charset="0"/>
                <a:cs typeface="Times New Roman" panose="02020603050405020304" pitchFamily="18" charset="0"/>
              </a:rPr>
              <a:t>Pháp</a:t>
            </a:r>
            <a:endParaRPr lang="en-US" sz="4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2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434897" y="1416204"/>
            <a:ext cx="11322204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*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Cho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646770" y="3679949"/>
            <a:ext cx="10898459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phi </a:t>
            </a:r>
            <a:r>
              <a:rPr lang="en-US" alt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xâm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lược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1949,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ngũ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ta,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Phan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Lăng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685748"/>
              </p:ext>
            </p:extLst>
          </p:nvPr>
        </p:nvGraphicFramePr>
        <p:xfrm>
          <a:off x="2115015" y="585439"/>
          <a:ext cx="7315200" cy="3067131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8011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86" marB="4568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Vần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90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đệm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cuối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42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86" marB="4568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580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86" marB="4568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 Box 43"/>
          <p:cNvSpPr txBox="1">
            <a:spLocks noChangeArrowheads="1"/>
          </p:cNvSpPr>
          <p:nvPr/>
        </p:nvSpPr>
        <p:spPr bwMode="auto">
          <a:xfrm>
            <a:off x="6382215" y="1708705"/>
            <a:ext cx="609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ia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58"/>
          <p:cNvSpPr txBox="1">
            <a:spLocks noChangeArrowheads="1"/>
          </p:cNvSpPr>
          <p:nvPr/>
        </p:nvSpPr>
        <p:spPr bwMode="auto">
          <a:xfrm>
            <a:off x="6382215" y="2679312"/>
            <a:ext cx="609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iê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59"/>
          <p:cNvSpPr txBox="1">
            <a:spLocks noChangeArrowheads="1"/>
          </p:cNvSpPr>
          <p:nvPr/>
        </p:nvSpPr>
        <p:spPr bwMode="auto">
          <a:xfrm>
            <a:off x="8319739" y="2680822"/>
            <a:ext cx="609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57915" y="1708705"/>
            <a:ext cx="159462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2457915" y="2666651"/>
            <a:ext cx="159462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endParaRPr lang="en-US" sz="3200" dirty="0"/>
          </a:p>
        </p:txBody>
      </p:sp>
      <p:sp>
        <p:nvSpPr>
          <p:cNvPr id="10" name="Text Box 34"/>
          <p:cNvSpPr txBox="1">
            <a:spLocks noChangeArrowheads="1"/>
          </p:cNvSpPr>
          <p:nvPr/>
        </p:nvSpPr>
        <p:spPr bwMode="auto">
          <a:xfrm>
            <a:off x="496229" y="4331147"/>
            <a:ext cx="11279459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Hai </a:t>
            </a:r>
            <a:r>
              <a:rPr lang="en-US" alt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ia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iê</a:t>
            </a:r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11" name="Text Box 40"/>
          <p:cNvSpPr txBox="1">
            <a:spLocks noChangeArrowheads="1"/>
          </p:cNvSpPr>
          <p:nvPr/>
        </p:nvSpPr>
        <p:spPr bwMode="auto">
          <a:xfrm>
            <a:off x="486935" y="5455565"/>
            <a:ext cx="1087615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Title 1"/>
          <p:cNvPicPr>
            <a:picLocks noChangeArrowheads="1"/>
          </p:cNvPicPr>
          <p:nvPr/>
        </p:nvPicPr>
        <p:blipFill>
          <a:blip r:embed="rId2">
            <a:biLevel thresh="50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971800"/>
            <a:ext cx="74803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99" name="Text Box 41"/>
          <p:cNvSpPr txBox="1">
            <a:spLocks noChangeArrowheads="1"/>
          </p:cNvSpPr>
          <p:nvPr/>
        </p:nvSpPr>
        <p:spPr bwMode="auto">
          <a:xfrm>
            <a:off x="643054" y="111811"/>
            <a:ext cx="914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3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10" name="Text Box 46"/>
          <p:cNvSpPr txBox="1">
            <a:spLocks noChangeArrowheads="1"/>
          </p:cNvSpPr>
          <p:nvPr/>
        </p:nvSpPr>
        <p:spPr bwMode="auto">
          <a:xfrm>
            <a:off x="1133706" y="4207937"/>
            <a:ext cx="10575073" cy="1383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en-US" sz="2800" u="sng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2800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u="sng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altLang="en-US" sz="2800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/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nghĩa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314" name="Text Box 50"/>
          <p:cNvSpPr txBox="1">
            <a:spLocks noChangeArrowheads="1"/>
          </p:cNvSpPr>
          <p:nvPr/>
        </p:nvSpPr>
        <p:spPr bwMode="auto">
          <a:xfrm>
            <a:off x="1133706" y="5617077"/>
            <a:ext cx="10441259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Group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333233"/>
              </p:ext>
            </p:extLst>
          </p:nvPr>
        </p:nvGraphicFramePr>
        <p:xfrm>
          <a:off x="2133600" y="923052"/>
          <a:ext cx="7315200" cy="3067131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8011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86" marB="4568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Vần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90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đệm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cuối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42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86" marB="4568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580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86" marB="4568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" name="Text Box 43"/>
          <p:cNvSpPr txBox="1">
            <a:spLocks noChangeArrowheads="1"/>
          </p:cNvSpPr>
          <p:nvPr/>
        </p:nvSpPr>
        <p:spPr bwMode="auto">
          <a:xfrm>
            <a:off x="6400800" y="2046318"/>
            <a:ext cx="609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ia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58"/>
          <p:cNvSpPr txBox="1">
            <a:spLocks noChangeArrowheads="1"/>
          </p:cNvSpPr>
          <p:nvPr/>
        </p:nvSpPr>
        <p:spPr bwMode="auto">
          <a:xfrm>
            <a:off x="6400800" y="3016925"/>
            <a:ext cx="609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iê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59"/>
          <p:cNvSpPr txBox="1">
            <a:spLocks noChangeArrowheads="1"/>
          </p:cNvSpPr>
          <p:nvPr/>
        </p:nvSpPr>
        <p:spPr bwMode="auto">
          <a:xfrm>
            <a:off x="8338324" y="3018435"/>
            <a:ext cx="609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476500" y="2076661"/>
            <a:ext cx="159462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ĩ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2501126" y="3130997"/>
            <a:ext cx="159462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ế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3200" dirty="0"/>
          </a:p>
        </p:txBody>
      </p:sp>
      <p:sp>
        <p:nvSpPr>
          <p:cNvPr id="3" name="TextBox 18"/>
          <p:cNvSpPr txBox="1"/>
          <p:nvPr/>
        </p:nvSpPr>
        <p:spPr>
          <a:xfrm>
            <a:off x="2476500" y="2160270"/>
            <a:ext cx="1160780" cy="5835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ĩ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sz="3200" dirty="0"/>
          </a:p>
        </p:txBody>
      </p:sp>
      <p:sp>
        <p:nvSpPr>
          <p:cNvPr id="4" name="TextBox 19"/>
          <p:cNvSpPr txBox="1"/>
          <p:nvPr/>
        </p:nvSpPr>
        <p:spPr>
          <a:xfrm>
            <a:off x="2501265" y="3183890"/>
            <a:ext cx="1160780" cy="5835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ế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3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3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3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3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113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113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113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10" grpId="0"/>
      <p:bldP spid="11314" grpId="0"/>
      <p:bldP spid="3" grpId="0" animBg="1"/>
      <p:bldP spid="3" grpId="1" animBg="1"/>
      <p:bldP spid="4" grpId="0" animBg="1"/>
      <p:bldP spid="4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733604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76868" y="1051920"/>
            <a:ext cx="10638264" cy="2616101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r="100000" b="100000"/>
            </a:path>
            <a:tileRect l="-100000" t="-100000"/>
          </a:gradFill>
          <a:ln w="28575">
            <a:solidFill>
              <a:srgbClr val="2307C9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600" b="1" dirty="0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DỤNG:</a:t>
            </a:r>
          </a:p>
          <a:p>
            <a:pPr>
              <a:defRPr/>
            </a:pP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597</Words>
  <Application>Microsoft Office PowerPoint</Application>
  <PresentationFormat>Widescreen</PresentationFormat>
  <Paragraphs>67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HP001 5 hàng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noi ha</cp:lastModifiedBy>
  <cp:revision>215</cp:revision>
  <cp:lastPrinted>2021-04-06T22:48:00Z</cp:lastPrinted>
  <dcterms:created xsi:type="dcterms:W3CDTF">2021-04-05T03:43:00Z</dcterms:created>
  <dcterms:modified xsi:type="dcterms:W3CDTF">2021-09-20T17:05:57Z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CA703A232F464501BBB7A4C45D1AFA76</vt:lpwstr>
  </property>
  <property fmtid="{D5CDD505-2E9C-101B-9397-08002B2CF9AE}" pid="3" name="KSOProductBuildVer">
    <vt:lpwstr>1033-11.2.0.10296</vt:lpwstr>
  </property>
</Properties>
</file>