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.xml" ContentType="application/vnd.openxmlformats-officedocument.presentationml.notesSlide+xml"/>
  <Override PartName="/ppt/tags/tag42.xml" ContentType="application/vnd.openxmlformats-officedocument.presentationml.tags+xml"/>
  <Override PartName="/ppt/notesSlides/notesSlide2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3.xml" ContentType="application/vnd.openxmlformats-officedocument.presentationml.notesSlide+xml"/>
  <Override PartName="/ppt/tags/tag46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4"/>
  </p:notesMasterIdLst>
  <p:sldIdLst>
    <p:sldId id="280" r:id="rId5"/>
    <p:sldId id="282" r:id="rId6"/>
    <p:sldId id="284" r:id="rId7"/>
    <p:sldId id="256" r:id="rId8"/>
    <p:sldId id="264" r:id="rId9"/>
    <p:sldId id="287" r:id="rId10"/>
    <p:sldId id="288" r:id="rId11"/>
    <p:sldId id="274" r:id="rId12"/>
    <p:sldId id="269" r:id="rId13"/>
  </p:sldIdLst>
  <p:sldSz cx="12192000" cy="6858000"/>
  <p:notesSz cx="6858000" cy="9144000"/>
  <p:embeddedFontLst>
    <p:embeddedFont>
      <p:font typeface="HLT Society" panose="020B0604020202020204" charset="0"/>
      <p:regular r:id="rId15"/>
    </p:embeddedFont>
    <p:embeddedFont>
      <p:font typeface="Microsoft YaHei" panose="020B0503020204020204" pitchFamily="34" charset="-122"/>
      <p:regular r:id="rId16"/>
      <p:bold r:id="rId17"/>
    </p:embeddedFont>
    <p:embeddedFont>
      <p:font typeface="Cambria Math" panose="02040503050406030204" pitchFamily="18" charset="0"/>
      <p:regular r:id="rId18"/>
    </p:embeddedFont>
    <p:embeddedFont>
      <p:font typeface="等线" panose="020B0604020202020204" charset="-122"/>
      <p:regular r:id="rId19"/>
    </p:embeddedFont>
    <p:embeddedFont>
      <p:font typeface="Futura-Condensed-Normal" panose="020B0604020202020204"/>
      <p:regular r:id="rId20"/>
    </p:embeddedFont>
  </p:embeddedFontLst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DDDE"/>
    <a:srgbClr val="FF9C18"/>
    <a:srgbClr val="FFD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E79FA-AFA9-4A2B-9E3B-98CF0394BA35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E9AE5-416D-4FA2-A473-B2C25347A3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745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9AE5-416D-4FA2-A473-B2C25347A38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931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9AE5-416D-4FA2-A473-B2C25347A38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8221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9AE5-416D-4FA2-A473-B2C25347A38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463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9AE5-416D-4FA2-A473-B2C25347A38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46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0E30-3655-4E1F-8D01-4725314F603C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DD22-648C-4D4E-BEBB-C0EE0DA3DD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30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0E30-3655-4E1F-8D01-4725314F603C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DD22-648C-4D4E-BEBB-C0EE0DA3DD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73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0E30-3655-4E1F-8D01-4725314F603C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DD22-648C-4D4E-BEBB-C0EE0DA3DD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44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875024"/>
      </p:ext>
    </p:extLst>
  </p:cSld>
  <p:clrMapOvr>
    <a:masterClrMapping/>
  </p:clrMapOvr>
  <p:transition>
    <p:sndAc>
      <p:stSnd>
        <p:snd r:embed="rId1" name="nhac dao 111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vi-VN" noProof="0" smtClean="0"/>
          </a:p>
        </p:txBody>
      </p:sp>
    </p:spTree>
    <p:extLst>
      <p:ext uri="{BB962C8B-B14F-4D97-AF65-F5344CB8AC3E}">
        <p14:creationId xmlns:p14="http://schemas.microsoft.com/office/powerpoint/2010/main" val="4016239719"/>
      </p:ext>
    </p:extLst>
  </p:cSld>
  <p:clrMapOvr>
    <a:masterClrMapping/>
  </p:clrMapOvr>
  <p:transition>
    <p:sndAc>
      <p:stSnd>
        <p:snd r:embed="rId1" name="nhac dao 111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0E30-3655-4E1F-8D01-4725314F603C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DD22-648C-4D4E-BEBB-C0EE0DA3DD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38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0E30-3655-4E1F-8D01-4725314F603C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DD22-648C-4D4E-BEBB-C0EE0DA3DD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822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0E30-3655-4E1F-8D01-4725314F603C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DD22-648C-4D4E-BEBB-C0EE0DA3DD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68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4"/>
          <p:cNvSpPr>
            <a:spLocks noGrp="1"/>
          </p:cNvSpPr>
          <p:nvPr>
            <p:ph type="pic" sz="quarter" idx="11"/>
          </p:nvPr>
        </p:nvSpPr>
        <p:spPr>
          <a:xfrm>
            <a:off x="2896376" y="1517374"/>
            <a:ext cx="3455153" cy="4657594"/>
          </a:xfrm>
          <a:custGeom>
            <a:avLst/>
            <a:gdLst>
              <a:gd name="connsiteX0" fmla="*/ 1336337 w 3455153"/>
              <a:gd name="connsiteY0" fmla="*/ 1065 h 4657594"/>
              <a:gd name="connsiteX1" fmla="*/ 2312881 w 3455153"/>
              <a:gd name="connsiteY1" fmla="*/ 257163 h 4657594"/>
              <a:gd name="connsiteX2" fmla="*/ 2843449 w 3455153"/>
              <a:gd name="connsiteY2" fmla="*/ 429537 h 4657594"/>
              <a:gd name="connsiteX3" fmla="*/ 3422166 w 3455153"/>
              <a:gd name="connsiteY3" fmla="*/ 764511 h 4657594"/>
              <a:gd name="connsiteX4" fmla="*/ 3107275 w 3455153"/>
              <a:gd name="connsiteY4" fmla="*/ 1851037 h 4657594"/>
              <a:gd name="connsiteX5" fmla="*/ 2771061 w 3455153"/>
              <a:gd name="connsiteY5" fmla="*/ 2862098 h 4657594"/>
              <a:gd name="connsiteX6" fmla="*/ 2175934 w 3455153"/>
              <a:gd name="connsiteY6" fmla="*/ 3944154 h 4657594"/>
              <a:gd name="connsiteX7" fmla="*/ 909187 w 3455153"/>
              <a:gd name="connsiteY7" fmla="*/ 3738064 h 4657594"/>
              <a:gd name="connsiteX8" fmla="*/ 862425 w 3455153"/>
              <a:gd name="connsiteY8" fmla="*/ 3759885 h 4657594"/>
              <a:gd name="connsiteX9" fmla="*/ 853143 w 3455153"/>
              <a:gd name="connsiteY9" fmla="*/ 3785571 h 4657594"/>
              <a:gd name="connsiteX10" fmla="*/ 1257222 w 3455153"/>
              <a:gd name="connsiteY10" fmla="*/ 4657594 h 4657594"/>
              <a:gd name="connsiteX11" fmla="*/ 873813 w 3455153"/>
              <a:gd name="connsiteY11" fmla="*/ 4373840 h 4657594"/>
              <a:gd name="connsiteX12" fmla="*/ 659891 w 3455153"/>
              <a:gd name="connsiteY12" fmla="*/ 3647975 h 4657594"/>
              <a:gd name="connsiteX13" fmla="*/ 663671 w 3455153"/>
              <a:gd name="connsiteY13" fmla="*/ 3610620 h 4657594"/>
              <a:gd name="connsiteX14" fmla="*/ 2402 w 3455153"/>
              <a:gd name="connsiteY14" fmla="*/ 2858615 h 4657594"/>
              <a:gd name="connsiteX15" fmla="*/ 207263 w 3455153"/>
              <a:gd name="connsiteY15" fmla="*/ 1780726 h 4657594"/>
              <a:gd name="connsiteX16" fmla="*/ 567544 w 3455153"/>
              <a:gd name="connsiteY16" fmla="*/ 729963 h 4657594"/>
              <a:gd name="connsiteX17" fmla="*/ 1336337 w 3455153"/>
              <a:gd name="connsiteY17" fmla="*/ 1065 h 465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455153" h="4657594">
                <a:moveTo>
                  <a:pt x="1336337" y="1065"/>
                </a:moveTo>
                <a:cubicBezTo>
                  <a:pt x="1671245" y="15613"/>
                  <a:pt x="1997223" y="162453"/>
                  <a:pt x="2312881" y="257163"/>
                </a:cubicBezTo>
                <a:cubicBezTo>
                  <a:pt x="2487903" y="310732"/>
                  <a:pt x="2668427" y="375969"/>
                  <a:pt x="2843449" y="429537"/>
                </a:cubicBezTo>
                <a:cubicBezTo>
                  <a:pt x="3061452" y="498638"/>
                  <a:pt x="3332406" y="528794"/>
                  <a:pt x="3422166" y="764511"/>
                </a:cubicBezTo>
                <a:cubicBezTo>
                  <a:pt x="3561447" y="1105243"/>
                  <a:pt x="3221755" y="1534247"/>
                  <a:pt x="3107275" y="1851037"/>
                </a:cubicBezTo>
                <a:cubicBezTo>
                  <a:pt x="2978011" y="2181844"/>
                  <a:pt x="2883132" y="2525077"/>
                  <a:pt x="2771061" y="2862098"/>
                </a:cubicBezTo>
                <a:cubicBezTo>
                  <a:pt x="2634923" y="3238821"/>
                  <a:pt x="2471624" y="3663809"/>
                  <a:pt x="2175934" y="3944154"/>
                </a:cubicBezTo>
                <a:cubicBezTo>
                  <a:pt x="1859958" y="4226848"/>
                  <a:pt x="1240666" y="3896572"/>
                  <a:pt x="909187" y="3738064"/>
                </a:cubicBezTo>
                <a:cubicBezTo>
                  <a:pt x="883398" y="3728744"/>
                  <a:pt x="868613" y="3742761"/>
                  <a:pt x="862425" y="3759885"/>
                </a:cubicBezTo>
                <a:cubicBezTo>
                  <a:pt x="859331" y="3768447"/>
                  <a:pt x="856237" y="3777009"/>
                  <a:pt x="853143" y="3785571"/>
                </a:cubicBezTo>
                <a:cubicBezTo>
                  <a:pt x="784739" y="4109331"/>
                  <a:pt x="1019952" y="4426651"/>
                  <a:pt x="1257222" y="4657594"/>
                </a:cubicBezTo>
                <a:cubicBezTo>
                  <a:pt x="1105581" y="4593115"/>
                  <a:pt x="983509" y="4500601"/>
                  <a:pt x="873813" y="4373840"/>
                </a:cubicBezTo>
                <a:cubicBezTo>
                  <a:pt x="727324" y="4214423"/>
                  <a:pt x="521680" y="3869068"/>
                  <a:pt x="659891" y="3647975"/>
                </a:cubicBezTo>
                <a:cubicBezTo>
                  <a:pt x="680178" y="3645626"/>
                  <a:pt x="689460" y="3619940"/>
                  <a:pt x="663671" y="3610620"/>
                </a:cubicBezTo>
                <a:cubicBezTo>
                  <a:pt x="294026" y="3477040"/>
                  <a:pt x="-31265" y="3301408"/>
                  <a:pt x="2402" y="2858615"/>
                </a:cubicBezTo>
                <a:cubicBezTo>
                  <a:pt x="25416" y="2499091"/>
                  <a:pt x="117886" y="2135628"/>
                  <a:pt x="207263" y="1780726"/>
                </a:cubicBezTo>
                <a:cubicBezTo>
                  <a:pt x="305235" y="1428931"/>
                  <a:pt x="423495" y="1074787"/>
                  <a:pt x="567544" y="729963"/>
                </a:cubicBezTo>
                <a:cubicBezTo>
                  <a:pt x="712278" y="356346"/>
                  <a:pt x="868703" y="-22726"/>
                  <a:pt x="1336337" y="106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68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4"/>
          <p:cNvSpPr>
            <a:spLocks noGrp="1"/>
          </p:cNvSpPr>
          <p:nvPr>
            <p:ph type="pic" sz="quarter" idx="11"/>
          </p:nvPr>
        </p:nvSpPr>
        <p:spPr>
          <a:xfrm>
            <a:off x="1675987" y="1802974"/>
            <a:ext cx="5863588" cy="3908321"/>
          </a:xfrm>
          <a:custGeom>
            <a:avLst/>
            <a:gdLst>
              <a:gd name="connsiteX0" fmla="*/ 4864331 w 5863588"/>
              <a:gd name="connsiteY0" fmla="*/ 1440 h 3908321"/>
              <a:gd name="connsiteX1" fmla="*/ 5498511 w 5863588"/>
              <a:gd name="connsiteY1" fmla="*/ 231048 h 3908321"/>
              <a:gd name="connsiteX2" fmla="*/ 5795389 w 5863588"/>
              <a:gd name="connsiteY2" fmla="*/ 969342 h 3908321"/>
              <a:gd name="connsiteX3" fmla="*/ 5809526 w 5863588"/>
              <a:gd name="connsiteY3" fmla="*/ 2105179 h 3908321"/>
              <a:gd name="connsiteX4" fmla="*/ 5102673 w 5863588"/>
              <a:gd name="connsiteY4" fmla="*/ 2644702 h 3908321"/>
              <a:gd name="connsiteX5" fmla="*/ 3363815 w 5863588"/>
              <a:gd name="connsiteY5" fmla="*/ 2772484 h 3908321"/>
              <a:gd name="connsiteX6" fmla="*/ 3307267 w 5863588"/>
              <a:gd name="connsiteY6" fmla="*/ 2815078 h 3908321"/>
              <a:gd name="connsiteX7" fmla="*/ 3236582 w 5863588"/>
              <a:gd name="connsiteY7" fmla="*/ 2857672 h 3908321"/>
              <a:gd name="connsiteX8" fmla="*/ 3081074 w 5863588"/>
              <a:gd name="connsiteY8" fmla="*/ 3453986 h 3908321"/>
              <a:gd name="connsiteX9" fmla="*/ 2656963 w 5863588"/>
              <a:gd name="connsiteY9" fmla="*/ 3709550 h 3908321"/>
              <a:gd name="connsiteX10" fmla="*/ 2119755 w 5863588"/>
              <a:gd name="connsiteY10" fmla="*/ 3908321 h 3908321"/>
              <a:gd name="connsiteX11" fmla="*/ 2840744 w 5863588"/>
              <a:gd name="connsiteY11" fmla="*/ 2843474 h 3908321"/>
              <a:gd name="connsiteX12" fmla="*/ 2869018 w 5863588"/>
              <a:gd name="connsiteY12" fmla="*/ 2843474 h 3908321"/>
              <a:gd name="connsiteX13" fmla="*/ 2854881 w 5863588"/>
              <a:gd name="connsiteY13" fmla="*/ 2786682 h 3908321"/>
              <a:gd name="connsiteX14" fmla="*/ 2826607 w 5863588"/>
              <a:gd name="connsiteY14" fmla="*/ 2786682 h 3908321"/>
              <a:gd name="connsiteX15" fmla="*/ 2798333 w 5863588"/>
              <a:gd name="connsiteY15" fmla="*/ 2786682 h 3908321"/>
              <a:gd name="connsiteX16" fmla="*/ 1017064 w 5863588"/>
              <a:gd name="connsiteY16" fmla="*/ 2687296 h 3908321"/>
              <a:gd name="connsiteX17" fmla="*/ 27470 w 5863588"/>
              <a:gd name="connsiteY17" fmla="*/ 1423677 h 3908321"/>
              <a:gd name="connsiteX18" fmla="*/ 112293 w 5863588"/>
              <a:gd name="connsiteY18" fmla="*/ 571799 h 3908321"/>
              <a:gd name="connsiteX19" fmla="*/ 946379 w 5863588"/>
              <a:gd name="connsiteY19" fmla="*/ 160058 h 3908321"/>
              <a:gd name="connsiteX20" fmla="*/ 2826607 w 5863588"/>
              <a:gd name="connsiteY20" fmla="*/ 60672 h 3908321"/>
              <a:gd name="connsiteX21" fmla="*/ 4636150 w 5863588"/>
              <a:gd name="connsiteY21" fmla="*/ 3880 h 3908321"/>
              <a:gd name="connsiteX22" fmla="*/ 4864331 w 5863588"/>
              <a:gd name="connsiteY22" fmla="*/ 1440 h 3908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863588" h="3908321">
                <a:moveTo>
                  <a:pt x="4864331" y="1440"/>
                </a:moveTo>
                <a:cubicBezTo>
                  <a:pt x="5095604" y="10092"/>
                  <a:pt x="5328866" y="60672"/>
                  <a:pt x="5498511" y="231048"/>
                </a:cubicBezTo>
                <a:cubicBezTo>
                  <a:pt x="5696429" y="429819"/>
                  <a:pt x="5752978" y="713778"/>
                  <a:pt x="5795389" y="969342"/>
                </a:cubicBezTo>
                <a:cubicBezTo>
                  <a:pt x="5851937" y="1324291"/>
                  <a:pt x="5908485" y="1750230"/>
                  <a:pt x="5809526" y="2105179"/>
                </a:cubicBezTo>
                <a:cubicBezTo>
                  <a:pt x="5724704" y="2474326"/>
                  <a:pt x="5441962" y="2602108"/>
                  <a:pt x="5102673" y="2644702"/>
                </a:cubicBezTo>
                <a:cubicBezTo>
                  <a:pt x="4523054" y="2715692"/>
                  <a:pt x="3943435" y="2729890"/>
                  <a:pt x="3363815" y="2772484"/>
                </a:cubicBezTo>
                <a:cubicBezTo>
                  <a:pt x="3335541" y="2772484"/>
                  <a:pt x="3321404" y="2786682"/>
                  <a:pt x="3307267" y="2815078"/>
                </a:cubicBezTo>
                <a:cubicBezTo>
                  <a:pt x="3278993" y="2786682"/>
                  <a:pt x="3236582" y="2800880"/>
                  <a:pt x="3236582" y="2857672"/>
                </a:cubicBezTo>
                <a:cubicBezTo>
                  <a:pt x="3236582" y="3070641"/>
                  <a:pt x="3250719" y="3283611"/>
                  <a:pt x="3081074" y="3453986"/>
                </a:cubicBezTo>
                <a:cubicBezTo>
                  <a:pt x="2982115" y="3567570"/>
                  <a:pt x="2798333" y="3652758"/>
                  <a:pt x="2656963" y="3709550"/>
                </a:cubicBezTo>
                <a:cubicBezTo>
                  <a:pt x="2487318" y="3794737"/>
                  <a:pt x="2303536" y="3865727"/>
                  <a:pt x="2119755" y="3908321"/>
                </a:cubicBezTo>
                <a:cubicBezTo>
                  <a:pt x="2515592" y="3681154"/>
                  <a:pt x="2854881" y="3297809"/>
                  <a:pt x="2840744" y="2843474"/>
                </a:cubicBezTo>
                <a:cubicBezTo>
                  <a:pt x="2854881" y="2843474"/>
                  <a:pt x="2854881" y="2843474"/>
                  <a:pt x="2869018" y="2843474"/>
                </a:cubicBezTo>
                <a:cubicBezTo>
                  <a:pt x="2897292" y="2843474"/>
                  <a:pt x="2897292" y="2786682"/>
                  <a:pt x="2854881" y="2786682"/>
                </a:cubicBezTo>
                <a:cubicBezTo>
                  <a:pt x="2840744" y="2786682"/>
                  <a:pt x="2840744" y="2786682"/>
                  <a:pt x="2826607" y="2786682"/>
                </a:cubicBezTo>
                <a:cubicBezTo>
                  <a:pt x="2812470" y="2786682"/>
                  <a:pt x="2812470" y="2786682"/>
                  <a:pt x="2798333" y="2786682"/>
                </a:cubicBezTo>
                <a:cubicBezTo>
                  <a:pt x="2218714" y="2815078"/>
                  <a:pt x="1596684" y="2815078"/>
                  <a:pt x="1017064" y="2687296"/>
                </a:cubicBezTo>
                <a:cubicBezTo>
                  <a:pt x="352623" y="2545316"/>
                  <a:pt x="84019" y="2076783"/>
                  <a:pt x="27470" y="1423677"/>
                </a:cubicBezTo>
                <a:cubicBezTo>
                  <a:pt x="-804" y="1153916"/>
                  <a:pt x="-43215" y="813164"/>
                  <a:pt x="112293" y="571799"/>
                </a:cubicBezTo>
                <a:cubicBezTo>
                  <a:pt x="281937" y="302037"/>
                  <a:pt x="649501" y="202652"/>
                  <a:pt x="946379" y="160058"/>
                </a:cubicBezTo>
                <a:cubicBezTo>
                  <a:pt x="1554272" y="46474"/>
                  <a:pt x="2204577" y="74870"/>
                  <a:pt x="2826607" y="60672"/>
                </a:cubicBezTo>
                <a:cubicBezTo>
                  <a:pt x="3434501" y="32276"/>
                  <a:pt x="4028257" y="3880"/>
                  <a:pt x="4636150" y="3880"/>
                </a:cubicBezTo>
                <a:cubicBezTo>
                  <a:pt x="4710370" y="331"/>
                  <a:pt x="4787240" y="-1444"/>
                  <a:pt x="4864331" y="144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389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0E30-3655-4E1F-8D01-4725314F603C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DD22-648C-4D4E-BEBB-C0EE0DA3DD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91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0E30-3655-4E1F-8D01-4725314F603C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DD22-648C-4D4E-BEBB-C0EE0DA3DD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195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0E30-3655-4E1F-8D01-4725314F603C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DD22-648C-4D4E-BEBB-C0EE0DA3DD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29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50E30-3655-4E1F-8D01-4725314F603C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BDD22-648C-4D4E-BEBB-C0EE0DA3DD4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214713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audio" Target="../media/audio1.wav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10" Type="http://schemas.openxmlformats.org/officeDocument/2006/relationships/audio" Target="../media/audio1.wav"/><Relationship Id="rId4" Type="http://schemas.openxmlformats.org/officeDocument/2006/relationships/tags" Target="../tags/tag16.xml"/><Relationship Id="rId9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2" Type="http://schemas.openxmlformats.org/officeDocument/2006/relationships/tags" Target="../tags/tag22.xml"/><Relationship Id="rId16" Type="http://schemas.openxmlformats.org/officeDocument/2006/relationships/audio" Target="../media/audio1.wav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5" Type="http://schemas.openxmlformats.org/officeDocument/2006/relationships/slideLayout" Target="../slideLayouts/slideLayout13.xml"/><Relationship Id="rId10" Type="http://schemas.openxmlformats.org/officeDocument/2006/relationships/tags" Target="../tags/tag30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4.png"/><Relationship Id="rId18" Type="http://schemas.openxmlformats.org/officeDocument/2006/relationships/image" Target="../media/image9.emf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image" Target="../media/image3.png"/><Relationship Id="rId17" Type="http://schemas.openxmlformats.org/officeDocument/2006/relationships/image" Target="../media/image8.emf"/><Relationship Id="rId2" Type="http://schemas.openxmlformats.org/officeDocument/2006/relationships/tags" Target="../tags/tag36.xml"/><Relationship Id="rId16" Type="http://schemas.openxmlformats.org/officeDocument/2006/relationships/image" Target="../media/image7.emf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image" Target="../media/image2.emf"/><Relationship Id="rId5" Type="http://schemas.openxmlformats.org/officeDocument/2006/relationships/tags" Target="../tags/tag39.xml"/><Relationship Id="rId15" Type="http://schemas.openxmlformats.org/officeDocument/2006/relationships/image" Target="../media/image6.png"/><Relationship Id="rId10" Type="http://schemas.openxmlformats.org/officeDocument/2006/relationships/image" Target="../media/image1.emf"/><Relationship Id="rId19" Type="http://schemas.openxmlformats.org/officeDocument/2006/relationships/image" Target="../media/image10.emf"/><Relationship Id="rId4" Type="http://schemas.openxmlformats.org/officeDocument/2006/relationships/tags" Target="../tags/tag38.xml"/><Relationship Id="rId9" Type="http://schemas.openxmlformats.org/officeDocument/2006/relationships/notesSlide" Target="../notesSlides/notesSlide1.xml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11.emf"/><Relationship Id="rId10" Type="http://schemas.openxmlformats.org/officeDocument/2006/relationships/image" Target="../media/image12.emf"/><Relationship Id="rId4" Type="http://schemas.openxmlformats.org/officeDocument/2006/relationships/image" Target="../media/image2.emf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6" Type="http://schemas.openxmlformats.org/officeDocument/2006/relationships/image" Target="../media/image15.emf"/><Relationship Id="rId5" Type="http://schemas.openxmlformats.org/officeDocument/2006/relationships/image" Target="../media/image11.emf"/><Relationship Id="rId4" Type="http://schemas.openxmlformats.org/officeDocument/2006/relationships/image" Target="../media/image2.emf"/><Relationship Id="rId9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emf"/><Relationship Id="rId12" Type="http://schemas.openxmlformats.org/officeDocument/2006/relationships/image" Target="../media/image25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Relationship Id="rId6" Type="http://schemas.openxmlformats.org/officeDocument/2006/relationships/image" Target="../media/image19.png"/><Relationship Id="rId11" Type="http://schemas.openxmlformats.org/officeDocument/2006/relationships/image" Target="../media/image24.emf"/><Relationship Id="rId5" Type="http://schemas.openxmlformats.org/officeDocument/2006/relationships/image" Target="../media/image11.emf"/><Relationship Id="rId10" Type="http://schemas.openxmlformats.org/officeDocument/2006/relationships/image" Target="../media/image23.emf"/><Relationship Id="rId4" Type="http://schemas.openxmlformats.org/officeDocument/2006/relationships/image" Target="../media/image2.emf"/><Relationship Id="rId9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mprod_title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200727" y="2133600"/>
            <a:ext cx="8781473" cy="1143000"/>
          </a:xfrm>
        </p:spPr>
        <p:txBody>
          <a:bodyPr vert="horz" lIns="0" tIns="0" rIns="0" bIns="0" rtlCol="0" anchor="ctr">
            <a:normAutofit/>
          </a:bodyPr>
          <a:lstStyle/>
          <a:p>
            <a:pPr algn="l" eaLnBrk="1" hangingPunct="1"/>
            <a:r>
              <a:rPr lang="en-US" altLang="en-US" sz="2400" b="1" dirty="0"/>
              <a:t>   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ngày có 24 giờ. Hỏi 3 ngày có bao nhiêu giờ? </a:t>
            </a:r>
          </a:p>
        </p:txBody>
      </p:sp>
      <p:sp>
        <p:nvSpPr>
          <p:cNvPr id="2051" name="Rectangle 38"/>
          <p:cNvSpPr>
            <a:spLocks noChangeArrowheads="1"/>
          </p:cNvSpPr>
          <p:nvPr/>
        </p:nvSpPr>
        <p:spPr bwMode="auto">
          <a:xfrm>
            <a:off x="1524000" y="0"/>
            <a:ext cx="9144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10 năm 2021</a:t>
            </a:r>
          </a:p>
        </p:txBody>
      </p:sp>
      <p:grpSp>
        <p:nvGrpSpPr>
          <p:cNvPr id="2" name="mmprod_answer10848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349501" y="3249614"/>
            <a:ext cx="5349875" cy="427037"/>
            <a:chOff x="584" y="1615"/>
            <a:chExt cx="3370" cy="269"/>
          </a:xfrm>
        </p:grpSpPr>
        <p:sp>
          <p:nvSpPr>
            <p:cNvPr id="3085" name="mmprod_s2_1041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84" y="1615"/>
              <a:ext cx="28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/>
                <a:t>A. </a:t>
              </a:r>
            </a:p>
          </p:txBody>
        </p:sp>
        <p:sp>
          <p:nvSpPr>
            <p:cNvPr id="3086" name="mmprod_s1_1021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872" y="1615"/>
              <a:ext cx="308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/>
                <a:t> 52 giờ</a:t>
              </a:r>
            </a:p>
          </p:txBody>
        </p:sp>
      </p:grpSp>
      <p:grpSp>
        <p:nvGrpSpPr>
          <p:cNvPr id="3" name="mmprod_answer10850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349501" y="3849689"/>
            <a:ext cx="5349875" cy="427037"/>
            <a:chOff x="584" y="1993"/>
            <a:chExt cx="3370" cy="269"/>
          </a:xfrm>
        </p:grpSpPr>
        <p:sp>
          <p:nvSpPr>
            <p:cNvPr id="3083" name="mmprod_s2_104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4" y="1993"/>
              <a:ext cx="28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/>
                <a:t>B. </a:t>
              </a:r>
            </a:p>
          </p:txBody>
        </p:sp>
        <p:sp>
          <p:nvSpPr>
            <p:cNvPr id="3084" name="mmprod_s1_1022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72" y="1993"/>
              <a:ext cx="308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/>
                <a:t> 62 giờ</a:t>
              </a:r>
            </a:p>
          </p:txBody>
        </p:sp>
      </p:grpSp>
      <p:grpSp>
        <p:nvGrpSpPr>
          <p:cNvPr id="4" name="mmprod_answer1085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362201" y="4419600"/>
            <a:ext cx="5349875" cy="427038"/>
            <a:chOff x="592" y="2352"/>
            <a:chExt cx="3370" cy="269"/>
          </a:xfrm>
        </p:grpSpPr>
        <p:sp>
          <p:nvSpPr>
            <p:cNvPr id="3081" name="mmprod_s2_1043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92" y="2352"/>
              <a:ext cx="299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/>
                <a:t>C. </a:t>
              </a:r>
            </a:p>
          </p:txBody>
        </p:sp>
        <p:sp>
          <p:nvSpPr>
            <p:cNvPr id="3082" name="mmprod_s1_1023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888" y="2352"/>
              <a:ext cx="307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/>
                <a:t> 72 giờ</a:t>
              </a:r>
            </a:p>
          </p:txBody>
        </p:sp>
      </p:grpSp>
      <p:sp>
        <p:nvSpPr>
          <p:cNvPr id="28" name="Flowchart: Connector 27"/>
          <p:cNvSpPr/>
          <p:nvPr/>
        </p:nvSpPr>
        <p:spPr>
          <a:xfrm>
            <a:off x="2260600" y="4419600"/>
            <a:ext cx="457200" cy="4572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4" name="Rectangle 38"/>
          <p:cNvSpPr>
            <a:spLocks noChangeArrowheads="1"/>
          </p:cNvSpPr>
          <p:nvPr/>
        </p:nvSpPr>
        <p:spPr bwMode="auto">
          <a:xfrm>
            <a:off x="3581399" y="1219199"/>
            <a:ext cx="4583545" cy="97905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/>
            <a:r>
              <a:rPr lang="en-US" alt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CHIA 6/</a:t>
            </a:r>
            <a:r>
              <a:rPr lang="en-US" alt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  <a:endParaRPr lang="en-US" alt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0310578"/>
      </p:ext>
    </p:extLst>
  </p:cSld>
  <p:clrMapOvr>
    <a:masterClrMapping/>
  </p:clrMapOvr>
  <p:transition>
    <p:sndAc>
      <p:stSnd>
        <p:snd r:embed="rId13" name="nhac dao 11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animBg="1"/>
      <p:bldP spid="28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mprod_title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905000" y="1905000"/>
            <a:ext cx="8229600" cy="1143000"/>
          </a:xfrm>
        </p:spPr>
        <p:txBody>
          <a:bodyPr vert="horz" lIns="0" tIns="0" rIns="0" bIns="0" rtlCol="0" anchor="ctr">
            <a:normAutofit fontScale="90000"/>
          </a:bodyPr>
          <a:lstStyle/>
          <a:p>
            <a:pPr algn="l" eaLnBrk="1" hangingPunct="1"/>
            <a:r>
              <a:rPr lang="en-US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Phép tính sau đúng hay sai?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6 x 9 + 6 = 6 x 15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= 90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mmprod_answer10860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070226" y="3551239"/>
            <a:ext cx="5349875" cy="427037"/>
            <a:chOff x="1038" y="1728"/>
            <a:chExt cx="3370" cy="269"/>
          </a:xfrm>
        </p:grpSpPr>
        <p:sp>
          <p:nvSpPr>
            <p:cNvPr id="4105" name="mmprod_s2_104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038" y="1728"/>
              <a:ext cx="28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/>
                <a:t>A. </a:t>
              </a:r>
            </a:p>
          </p:txBody>
        </p:sp>
        <p:sp>
          <p:nvSpPr>
            <p:cNvPr id="4106" name="mmprod_s1_102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326" y="1728"/>
              <a:ext cx="308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/>
                <a:t>Đúng</a:t>
              </a:r>
            </a:p>
          </p:txBody>
        </p:sp>
      </p:grpSp>
      <p:grpSp>
        <p:nvGrpSpPr>
          <p:cNvPr id="3" name="mmprod_answer1086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048001" y="4191000"/>
            <a:ext cx="5349875" cy="427038"/>
            <a:chOff x="1024" y="2131"/>
            <a:chExt cx="3370" cy="269"/>
          </a:xfrm>
        </p:grpSpPr>
        <p:sp>
          <p:nvSpPr>
            <p:cNvPr id="4103" name="mmprod_s2_1042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024" y="2131"/>
              <a:ext cx="28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/>
                <a:t>B. </a:t>
              </a:r>
            </a:p>
          </p:txBody>
        </p:sp>
        <p:sp>
          <p:nvSpPr>
            <p:cNvPr id="4104" name="mmprod_s1_1022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312" y="2131"/>
              <a:ext cx="308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/>
                <a:t>Sai</a:t>
              </a:r>
            </a:p>
          </p:txBody>
        </p:sp>
      </p:grpSp>
      <p:sp>
        <p:nvSpPr>
          <p:cNvPr id="21" name="Flowchart: Connector 20"/>
          <p:cNvSpPr/>
          <p:nvPr/>
        </p:nvSpPr>
        <p:spPr>
          <a:xfrm>
            <a:off x="2946400" y="4237038"/>
            <a:ext cx="457200" cy="4572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4102" name="Rectangle 38"/>
          <p:cNvSpPr>
            <a:spLocks noChangeArrowheads="1"/>
          </p:cNvSpPr>
          <p:nvPr/>
        </p:nvSpPr>
        <p:spPr bwMode="auto">
          <a:xfrm>
            <a:off x="1524000" y="0"/>
            <a:ext cx="9144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2395696"/>
      </p:ext>
    </p:extLst>
  </p:cSld>
  <p:clrMapOvr>
    <a:masterClrMapping/>
  </p:clrMapOvr>
  <p:transition>
    <p:sndAc>
      <p:stSnd>
        <p:snd r:embed="rId10" name="nhac dao 11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21" name="Group 61"/>
          <p:cNvGraphicFramePr>
            <a:graphicFrameLocks noGrp="1"/>
          </p:cNvGraphicFramePr>
          <p:nvPr>
            <p:ph idx="1"/>
          </p:nvPr>
        </p:nvGraphicFramePr>
        <p:xfrm>
          <a:off x="2057400" y="2590800"/>
          <a:ext cx="7315200" cy="2362200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15" name="mmprod_title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219200" y="1143000"/>
            <a:ext cx="8915400" cy="1143000"/>
          </a:xfrm>
        </p:spPr>
        <p:txBody>
          <a:bodyPr vert="horz" lIns="0" tIns="0" rIns="0" bIns="0" rtlCol="0" anchor="ctr">
            <a:normAutofit/>
          </a:bodyPr>
          <a:lstStyle/>
          <a:p>
            <a:pPr eaLnBrk="1" hangingPunct="1"/>
            <a:r>
              <a:rPr lang="en-US" altLang="en-US" sz="3700" dirty="0"/>
              <a:t>     </a:t>
            </a:r>
            <a:r>
              <a:rPr lang="en-US" altLang="en-US" sz="37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3:</a:t>
            </a:r>
            <a:r>
              <a:rPr lang="en-US" alt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Nối phép tính với đáp án đúng?</a:t>
            </a:r>
          </a:p>
        </p:txBody>
      </p:sp>
      <p:sp>
        <p:nvSpPr>
          <p:cNvPr id="5140" name="mmprod_anstext_1087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05600" y="3886200"/>
            <a:ext cx="6302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 54</a:t>
            </a:r>
          </a:p>
        </p:txBody>
      </p:sp>
      <p:sp>
        <p:nvSpPr>
          <p:cNvPr id="5141" name="mmprod_anstext_1087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781800" y="3276600"/>
            <a:ext cx="5540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42</a:t>
            </a:r>
          </a:p>
        </p:txBody>
      </p:sp>
      <p:sp>
        <p:nvSpPr>
          <p:cNvPr id="5142" name="mmprod_anstext_1087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781800" y="4419600"/>
            <a:ext cx="6302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30</a:t>
            </a:r>
          </a:p>
        </p:txBody>
      </p:sp>
      <p:grpSp>
        <p:nvGrpSpPr>
          <p:cNvPr id="5143" name="mmprod_item10874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2133600" y="3810000"/>
            <a:ext cx="3867150" cy="431800"/>
            <a:chOff x="288" y="1322"/>
            <a:chExt cx="2436" cy="272"/>
          </a:xfrm>
        </p:grpSpPr>
        <p:sp>
          <p:nvSpPr>
            <p:cNvPr id="5154" name="mmprod_item_input_outertext1087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88" y="1322"/>
              <a:ext cx="272" cy="27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CCCCCC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/>
                <a:t>B</a:t>
              </a:r>
            </a:p>
          </p:txBody>
        </p:sp>
        <p:sp>
          <p:nvSpPr>
            <p:cNvPr id="5155" name="mmprod_item_label10874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42" y="1322"/>
              <a:ext cx="208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/>
                <a:t>6 x 7 =</a:t>
              </a:r>
            </a:p>
          </p:txBody>
        </p:sp>
      </p:grpSp>
      <p:grpSp>
        <p:nvGrpSpPr>
          <p:cNvPr id="5144" name="mmprod_item10875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133600" y="4419600"/>
            <a:ext cx="3867150" cy="431800"/>
            <a:chOff x="288" y="1703"/>
            <a:chExt cx="2436" cy="272"/>
          </a:xfrm>
        </p:grpSpPr>
        <p:sp>
          <p:nvSpPr>
            <p:cNvPr id="5152" name="mmprod_item_input_outertext1087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88" y="1703"/>
              <a:ext cx="272" cy="27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CCCCCC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/>
                <a:t>C</a:t>
              </a:r>
            </a:p>
          </p:txBody>
        </p:sp>
        <p:sp>
          <p:nvSpPr>
            <p:cNvPr id="5153" name="mmprod_item_label10875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42" y="1703"/>
              <a:ext cx="208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/>
                <a:t>6 x 5 =</a:t>
              </a:r>
            </a:p>
          </p:txBody>
        </p:sp>
      </p:grpSp>
      <p:grpSp>
        <p:nvGrpSpPr>
          <p:cNvPr id="5145" name="mmprod_item10876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2133600" y="3200400"/>
            <a:ext cx="3867150" cy="431800"/>
            <a:chOff x="288" y="2084"/>
            <a:chExt cx="2436" cy="272"/>
          </a:xfrm>
        </p:grpSpPr>
        <p:sp>
          <p:nvSpPr>
            <p:cNvPr id="5150" name="mmprod_item_input_outertext1087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88" y="2084"/>
              <a:ext cx="272" cy="27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CCCCCC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/>
                <a:t>A</a:t>
              </a:r>
            </a:p>
          </p:txBody>
        </p:sp>
        <p:sp>
          <p:nvSpPr>
            <p:cNvPr id="5151" name="mmprod_item_label10876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42" y="2084"/>
              <a:ext cx="208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/>
                <a:t> 6 x 9 =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>
          <a:xfrm flipV="1">
            <a:off x="4953000" y="3429000"/>
            <a:ext cx="13716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29200" y="3505200"/>
            <a:ext cx="137160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953000" y="4724400"/>
            <a:ext cx="1371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ectangle 38"/>
          <p:cNvSpPr>
            <a:spLocks noChangeArrowheads="1"/>
          </p:cNvSpPr>
          <p:nvPr/>
        </p:nvSpPr>
        <p:spPr bwMode="auto">
          <a:xfrm>
            <a:off x="1524000" y="0"/>
            <a:ext cx="9144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1094462"/>
      </p:ext>
    </p:extLst>
  </p:cSld>
  <p:clrMapOvr>
    <a:masterClrMapping/>
  </p:clrMapOvr>
  <p:transition>
    <p:sndAc>
      <p:stSnd>
        <p:snd r:embed="rId16" name="nhac dao 11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5" grpId="0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图片 6">
            <a:extLst>
              <a:ext uri="{FF2B5EF4-FFF2-40B4-BE49-F238E27FC236}">
                <a16:creationId xmlns:a16="http://schemas.microsoft.com/office/drawing/2014/main" id="{034F3471-C938-480C-A6F3-4F31103585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66124" y="0"/>
            <a:ext cx="4565817" cy="6858000"/>
          </a:xfrm>
          <a:prstGeom prst="rect">
            <a:avLst/>
          </a:prstGeom>
        </p:spPr>
      </p:pic>
      <p:pic>
        <p:nvPicPr>
          <p:cNvPr id="30" name="PA_图片 7">
            <a:extLst>
              <a:ext uri="{FF2B5EF4-FFF2-40B4-BE49-F238E27FC236}">
                <a16:creationId xmlns:a16="http://schemas.microsoft.com/office/drawing/2014/main" id="{831CAA73-59F1-4FE5-B703-B16CB03D729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901156" y="0"/>
            <a:ext cx="4565817" cy="6858000"/>
          </a:xfrm>
          <a:prstGeom prst="rect">
            <a:avLst/>
          </a:prstGeom>
        </p:spPr>
      </p:pic>
      <p:pic>
        <p:nvPicPr>
          <p:cNvPr id="31" name="PA_图片 8">
            <a:extLst>
              <a:ext uri="{FF2B5EF4-FFF2-40B4-BE49-F238E27FC236}">
                <a16:creationId xmlns:a16="http://schemas.microsoft.com/office/drawing/2014/main" id="{FB5C1E18-ECED-4204-85B3-F7E8CF3EB9E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0"/>
          <a:srcRect r="45343"/>
          <a:stretch/>
        </p:blipFill>
        <p:spPr>
          <a:xfrm>
            <a:off x="9636188" y="-1"/>
            <a:ext cx="2495561" cy="6858000"/>
          </a:xfrm>
          <a:prstGeom prst="rect">
            <a:avLst/>
          </a:prstGeom>
        </p:spPr>
      </p:pic>
      <p:pic>
        <p:nvPicPr>
          <p:cNvPr id="32" name="PA_库_图片 9">
            <a:extLst>
              <a:ext uri="{FF2B5EF4-FFF2-40B4-BE49-F238E27FC236}">
                <a16:creationId xmlns:a16="http://schemas.microsoft.com/office/drawing/2014/main" id="{16060539-FA36-496E-BFCC-629C7F92C28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709123" y="2291081"/>
            <a:ext cx="4772851" cy="4914901"/>
          </a:xfrm>
          <a:prstGeom prst="rect">
            <a:avLst/>
          </a:prstGeom>
        </p:spPr>
      </p:pic>
      <p:sp>
        <p:nvSpPr>
          <p:cNvPr id="35" name="PA_库_文本框 18">
            <a:extLst>
              <a:ext uri="{FF2B5EF4-FFF2-40B4-BE49-F238E27FC236}">
                <a16:creationId xmlns:a16="http://schemas.microsoft.com/office/drawing/2014/main" id="{276A08AF-3A67-40A9-8104-D7A2C8B3438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030910" y="788678"/>
            <a:ext cx="730680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500" b="1" dirty="0" err="1">
                <a:latin typeface="+mj-lt"/>
                <a:ea typeface="华康娃娃体W5" panose="040B0509000000000000" pitchFamily="81" charset="-122"/>
              </a:rPr>
              <a:t>Bảng</a:t>
            </a:r>
            <a:r>
              <a:rPr lang="en-US" altLang="zh-CN" sz="11500" b="1" dirty="0">
                <a:latin typeface="+mj-lt"/>
                <a:ea typeface="华康娃娃体W5" panose="040B0509000000000000" pitchFamily="81" charset="-122"/>
              </a:rPr>
              <a:t> chia 6</a:t>
            </a:r>
            <a:endParaRPr lang="zh-CN" altLang="en-US" sz="11500" b="1" dirty="0">
              <a:latin typeface="+mj-lt"/>
              <a:ea typeface="华康娃娃体W5" panose="040B0509000000000000" pitchFamily="81" charset="-122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5F34A503-9100-4231-BE7C-5701604598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77" y="479953"/>
            <a:ext cx="1379706" cy="1267837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305C973C-6597-4C28-A001-D5663F00D9B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089" y="4137380"/>
            <a:ext cx="793856" cy="1014371"/>
          </a:xfrm>
          <a:prstGeom prst="rect">
            <a:avLst/>
          </a:prstGeom>
        </p:spPr>
      </p:pic>
      <p:pic>
        <p:nvPicPr>
          <p:cNvPr id="39" name="图片 38" descr="图片包含 餐桌, 粉红色, 室内, 蛋糕&#10;&#10;已生成高可信度的说明">
            <a:extLst>
              <a:ext uri="{FF2B5EF4-FFF2-40B4-BE49-F238E27FC236}">
                <a16:creationId xmlns:a16="http://schemas.microsoft.com/office/drawing/2014/main" id="{EEADB04B-AC9E-4DF5-9D65-5A0D8609010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74" y="3713976"/>
            <a:ext cx="1281259" cy="2032932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4B288C3F-0E36-4E11-A0D0-69B5A60C8C0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927" y="271265"/>
            <a:ext cx="1358092" cy="910539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E057AFDC-7F22-479C-97AC-BAE6C6B449B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59603" y="2663644"/>
            <a:ext cx="691654" cy="1114137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F6BEC917-451F-435E-8F75-A536B61DCAB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175091">
            <a:off x="10583354" y="191978"/>
            <a:ext cx="1681599" cy="3501600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6D6B71EC-5D4C-48DC-8F92-E025F9B3A54D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t="73156"/>
          <a:stretch/>
        </p:blipFill>
        <p:spPr>
          <a:xfrm flipH="1">
            <a:off x="8547672" y="4717543"/>
            <a:ext cx="3374879" cy="1352936"/>
          </a:xfrm>
          <a:prstGeom prst="rect">
            <a:avLst/>
          </a:prstGeom>
        </p:spPr>
      </p:pic>
      <p:pic>
        <p:nvPicPr>
          <p:cNvPr id="44" name="PA_库_图片 12">
            <a:extLst>
              <a:ext uri="{FF2B5EF4-FFF2-40B4-BE49-F238E27FC236}">
                <a16:creationId xmlns:a16="http://schemas.microsoft.com/office/drawing/2014/main" id="{E916821F-5864-45E4-A3D2-D3D2B0EF8D2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3706191" y="2553021"/>
            <a:ext cx="4760157" cy="3873500"/>
          </a:xfrm>
          <a:prstGeom prst="rect">
            <a:avLst/>
          </a:prstGeom>
        </p:spPr>
      </p:pic>
      <p:sp>
        <p:nvSpPr>
          <p:cNvPr id="45" name="PA_库_矩形 22">
            <a:extLst>
              <a:ext uri="{FF2B5EF4-FFF2-40B4-BE49-F238E27FC236}">
                <a16:creationId xmlns:a16="http://schemas.microsoft.com/office/drawing/2014/main" id="{95A6B072-109D-40F4-A9A9-EA35FEFFA0D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920577" y="2611611"/>
            <a:ext cx="6417141" cy="34840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altLang="zh-CN" sz="2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康娃娃体W5" panose="040B0509000000000000" pitchFamily="81" charset="-122"/>
                <a:ea typeface="华康娃娃体W5" panose="040B0509000000000000" pitchFamily="81" charset="-122"/>
              </a:rPr>
              <a:t>Lớp</a:t>
            </a:r>
            <a:r>
              <a:rPr lang="en-US" altLang="zh-CN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康娃娃体W5" panose="040B0509000000000000" pitchFamily="81" charset="-122"/>
                <a:ea typeface="华康娃娃体W5" panose="040B0509000000000000" pitchFamily="81" charset="-122"/>
              </a:rPr>
              <a:t> </a:t>
            </a:r>
            <a:r>
              <a:rPr lang="en-US" altLang="zh-CN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康娃娃体W5" panose="040B0509000000000000" pitchFamily="81" charset="-122"/>
                <a:ea typeface="华康娃娃体W5" panose="040B0509000000000000" pitchFamily="81" charset="-122"/>
              </a:rPr>
              <a:t>3A4</a:t>
            </a:r>
            <a:endParaRPr lang="zh-CN" altLang="en-U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康娃娃体W5" panose="040B0509000000000000" pitchFamily="81" charset="-122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770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库_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070" y="-2748476"/>
            <a:ext cx="12191999" cy="125548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052866" y="254822"/>
            <a:ext cx="717597" cy="716897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926907" y="73479"/>
            <a:ext cx="4702883" cy="1009871"/>
            <a:chOff x="2378645" y="5359277"/>
            <a:chExt cx="6616255" cy="579197"/>
          </a:xfrm>
        </p:grpSpPr>
        <p:sp>
          <p:nvSpPr>
            <p:cNvPr id="6" name="圆角矩形 5"/>
            <p:cNvSpPr/>
            <p:nvPr/>
          </p:nvSpPr>
          <p:spPr>
            <a:xfrm>
              <a:off x="2378645" y="5359277"/>
              <a:ext cx="6616255" cy="579197"/>
            </a:xfrm>
            <a:prstGeom prst="roundRect">
              <a:avLst>
                <a:gd name="adj" fmla="val 49943"/>
              </a:avLst>
            </a:prstGeom>
            <a:solidFill>
              <a:schemeClr val="bg1"/>
            </a:solidFill>
            <a:ln w="25400">
              <a:solidFill>
                <a:srgbClr val="363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Futura-Condensed-Normal" pitchFamily="2" charset="0"/>
                <a:ea typeface="华康娃娃体W5" panose="040B0509000000000000" pitchFamily="81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561839" y="5483071"/>
              <a:ext cx="6249862" cy="37069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3600" b="1" err="1">
                  <a:ln w="6350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华康娃娃体W5" panose="040B0509000000000000" pitchFamily="81" charset="-122"/>
                </a:rPr>
                <a:t>Bảng</a:t>
              </a:r>
              <a:r>
                <a:rPr lang="en-US" altLang="zh-CN" sz="3600" b="1">
                  <a:ln w="6350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华康娃娃体W5" panose="040B0509000000000000" pitchFamily="81" charset="-122"/>
                </a:rPr>
                <a:t> </a:t>
              </a:r>
              <a:r>
                <a:rPr lang="en-US" altLang="zh-CN" sz="3600" b="1" smtClean="0">
                  <a:ln w="6350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华康娃娃体W5" panose="040B0509000000000000" pitchFamily="81" charset="-122"/>
                </a:rPr>
                <a:t>chia 6</a:t>
              </a:r>
              <a:endParaRPr lang="zh-CN" altLang="en-US" sz="3600" b="1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华康娃娃体W5" panose="040B0509000000000000" pitchFamily="81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331" y="157960"/>
            <a:ext cx="799500" cy="7987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713932" y="224023"/>
            <a:ext cx="424180" cy="42376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6150370-E44F-47F1-956B-22E2B12762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40" y="557320"/>
            <a:ext cx="1706006" cy="156768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D02BD79-FE86-4D7B-BCFD-9DE240577B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91" y="5171212"/>
            <a:ext cx="1130703" cy="1444786"/>
          </a:xfrm>
          <a:prstGeom prst="rect">
            <a:avLst/>
          </a:prstGeom>
        </p:spPr>
      </p:pic>
      <p:pic>
        <p:nvPicPr>
          <p:cNvPr id="12" name="图片 11" descr="图片包含 餐桌, 粉红色, 室内, 蛋糕&#10;&#10;已生成高可信度的说明">
            <a:extLst>
              <a:ext uri="{FF2B5EF4-FFF2-40B4-BE49-F238E27FC236}">
                <a16:creationId xmlns:a16="http://schemas.microsoft.com/office/drawing/2014/main" id="{B448B3E2-06E9-42EE-96B0-5030172EBB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488" y="5072431"/>
            <a:ext cx="972836" cy="154356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6E77285-8B26-44ED-9044-09BEB8D839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765" y="516449"/>
            <a:ext cx="1358092" cy="910539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B9AE6F91-2E5A-4890-A657-52E9992A0D92}"/>
              </a:ext>
            </a:extLst>
          </p:cNvPr>
          <p:cNvGrpSpPr/>
          <p:nvPr/>
        </p:nvGrpSpPr>
        <p:grpSpPr>
          <a:xfrm>
            <a:off x="1900957" y="3193979"/>
            <a:ext cx="3845078" cy="844381"/>
            <a:chOff x="3111147" y="2065770"/>
            <a:chExt cx="2649069" cy="844381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A4C8D206-77FF-411D-9859-0B6A9B382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11147" y="2065770"/>
              <a:ext cx="2649069" cy="84438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EED6947F-3266-4370-96CE-84254ECDB3BC}"/>
                    </a:ext>
                  </a:extLst>
                </p:cNvPr>
                <p:cNvSpPr txBox="1"/>
                <p:nvPr/>
              </p:nvSpPr>
              <p:spPr>
                <a:xfrm>
                  <a:off x="3459362" y="2106799"/>
                  <a:ext cx="136856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3600" b="1" dirty="0">
                      <a:latin typeface="+mj-lt"/>
                      <a:ea typeface="华康娃娃体W5" panose="040B0509000000000000" pitchFamily="81" charset="-122"/>
                    </a:rPr>
                    <a:t>6 </a:t>
                  </a:r>
                  <a14:m>
                    <m:oMath xmlns:m="http://schemas.openxmlformats.org/officeDocument/2006/math">
                      <m:r>
                        <a:rPr lang="en-US" altLang="zh-CN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altLang="zh-CN" sz="3600" b="1" dirty="0">
                      <a:latin typeface="+mj-lt"/>
                      <a:ea typeface="华康娃娃体W5" panose="040B0509000000000000" pitchFamily="81" charset="-122"/>
                    </a:rPr>
                    <a:t> 3 = 18</a:t>
                  </a:r>
                  <a:endParaRPr lang="zh-CN" altLang="en-US" sz="3600" b="1" dirty="0">
                    <a:latin typeface="+mj-lt"/>
                    <a:ea typeface="华康娃娃体W5" panose="040B0509000000000000" pitchFamily="81" charset="-122"/>
                  </a:endParaRPr>
                </a:p>
              </p:txBody>
            </p:sp>
          </mc:Choice>
          <mc:Fallback xmlns=""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EED6947F-3266-4370-96CE-84254ECDB3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9362" y="2106799"/>
                  <a:ext cx="1368560" cy="646331"/>
                </a:xfrm>
                <a:prstGeom prst="rect">
                  <a:avLst/>
                </a:prstGeom>
                <a:blipFill>
                  <a:blip r:embed="rId11"/>
                  <a:stretch>
                    <a:fillRect l="-9509" t="-14151" r="-8589" b="-358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1898346" y="1575461"/>
            <a:ext cx="998259" cy="1339903"/>
            <a:chOff x="2713932" y="1362354"/>
            <a:chExt cx="998259" cy="1339903"/>
          </a:xfrm>
        </p:grpSpPr>
        <p:sp>
          <p:nvSpPr>
            <p:cNvPr id="3" name="Rounded Rectangle 2"/>
            <p:cNvSpPr/>
            <p:nvPr/>
          </p:nvSpPr>
          <p:spPr>
            <a:xfrm>
              <a:off x="2713932" y="1362354"/>
              <a:ext cx="998259" cy="133990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7" name="Oval 16"/>
            <p:cNvSpPr/>
            <p:nvPr/>
          </p:nvSpPr>
          <p:spPr>
            <a:xfrm>
              <a:off x="2893930" y="1510685"/>
              <a:ext cx="244182" cy="244182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35" name="Oval 34"/>
            <p:cNvSpPr/>
            <p:nvPr/>
          </p:nvSpPr>
          <p:spPr>
            <a:xfrm>
              <a:off x="3268331" y="1510685"/>
              <a:ext cx="244182" cy="244182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36" name="Oval 35"/>
            <p:cNvSpPr/>
            <p:nvPr/>
          </p:nvSpPr>
          <p:spPr>
            <a:xfrm>
              <a:off x="2893930" y="1880818"/>
              <a:ext cx="244182" cy="244182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37" name="Oval 36"/>
            <p:cNvSpPr/>
            <p:nvPr/>
          </p:nvSpPr>
          <p:spPr>
            <a:xfrm>
              <a:off x="2893930" y="2284248"/>
              <a:ext cx="244182" cy="244182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38" name="Oval 37"/>
            <p:cNvSpPr/>
            <p:nvPr/>
          </p:nvSpPr>
          <p:spPr>
            <a:xfrm>
              <a:off x="3268331" y="1880818"/>
              <a:ext cx="244182" cy="244182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39" name="Oval 38"/>
            <p:cNvSpPr/>
            <p:nvPr/>
          </p:nvSpPr>
          <p:spPr>
            <a:xfrm>
              <a:off x="3268331" y="2285843"/>
              <a:ext cx="244182" cy="244182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269097" y="1575461"/>
            <a:ext cx="998259" cy="1339903"/>
            <a:chOff x="2713932" y="1362354"/>
            <a:chExt cx="998259" cy="1339903"/>
          </a:xfrm>
        </p:grpSpPr>
        <p:sp>
          <p:nvSpPr>
            <p:cNvPr id="41" name="Rounded Rectangle 40"/>
            <p:cNvSpPr/>
            <p:nvPr/>
          </p:nvSpPr>
          <p:spPr>
            <a:xfrm>
              <a:off x="2713932" y="1362354"/>
              <a:ext cx="998259" cy="133990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42" name="Oval 41"/>
            <p:cNvSpPr/>
            <p:nvPr/>
          </p:nvSpPr>
          <p:spPr>
            <a:xfrm>
              <a:off x="2893930" y="1510685"/>
              <a:ext cx="244182" cy="244182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43" name="Oval 42"/>
            <p:cNvSpPr/>
            <p:nvPr/>
          </p:nvSpPr>
          <p:spPr>
            <a:xfrm>
              <a:off x="3268331" y="1510685"/>
              <a:ext cx="244182" cy="244182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44" name="Oval 43"/>
            <p:cNvSpPr/>
            <p:nvPr/>
          </p:nvSpPr>
          <p:spPr>
            <a:xfrm>
              <a:off x="2893930" y="1880818"/>
              <a:ext cx="244182" cy="244182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45" name="Oval 44"/>
            <p:cNvSpPr/>
            <p:nvPr/>
          </p:nvSpPr>
          <p:spPr>
            <a:xfrm>
              <a:off x="2893930" y="2284248"/>
              <a:ext cx="244182" cy="244182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46" name="Oval 45"/>
            <p:cNvSpPr/>
            <p:nvPr/>
          </p:nvSpPr>
          <p:spPr>
            <a:xfrm>
              <a:off x="3268331" y="1880818"/>
              <a:ext cx="244182" cy="244182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47" name="Oval 46"/>
            <p:cNvSpPr/>
            <p:nvPr/>
          </p:nvSpPr>
          <p:spPr>
            <a:xfrm>
              <a:off x="3268331" y="2285843"/>
              <a:ext cx="244182" cy="244182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593980" y="1580555"/>
            <a:ext cx="998259" cy="1339903"/>
            <a:chOff x="2713932" y="1362354"/>
            <a:chExt cx="998259" cy="1339903"/>
          </a:xfrm>
        </p:grpSpPr>
        <p:sp>
          <p:nvSpPr>
            <p:cNvPr id="49" name="Rounded Rectangle 48"/>
            <p:cNvSpPr/>
            <p:nvPr/>
          </p:nvSpPr>
          <p:spPr>
            <a:xfrm>
              <a:off x="2713932" y="1362354"/>
              <a:ext cx="998259" cy="133990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50" name="Oval 49"/>
            <p:cNvSpPr/>
            <p:nvPr/>
          </p:nvSpPr>
          <p:spPr>
            <a:xfrm>
              <a:off x="2893930" y="1510685"/>
              <a:ext cx="244182" cy="244182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51" name="Oval 50"/>
            <p:cNvSpPr/>
            <p:nvPr/>
          </p:nvSpPr>
          <p:spPr>
            <a:xfrm>
              <a:off x="3268331" y="1510685"/>
              <a:ext cx="244182" cy="244182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52" name="Oval 51"/>
            <p:cNvSpPr/>
            <p:nvPr/>
          </p:nvSpPr>
          <p:spPr>
            <a:xfrm>
              <a:off x="2893930" y="1880818"/>
              <a:ext cx="244182" cy="244182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53" name="Oval 52"/>
            <p:cNvSpPr/>
            <p:nvPr/>
          </p:nvSpPr>
          <p:spPr>
            <a:xfrm>
              <a:off x="2893930" y="2284248"/>
              <a:ext cx="244182" cy="244182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54" name="Oval 53"/>
            <p:cNvSpPr/>
            <p:nvPr/>
          </p:nvSpPr>
          <p:spPr>
            <a:xfrm>
              <a:off x="3268331" y="1880818"/>
              <a:ext cx="244182" cy="244182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55" name="Oval 54"/>
            <p:cNvSpPr/>
            <p:nvPr/>
          </p:nvSpPr>
          <p:spPr>
            <a:xfrm>
              <a:off x="3268331" y="2285843"/>
              <a:ext cx="244182" cy="244182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</p:grpSp>
      <p:grpSp>
        <p:nvGrpSpPr>
          <p:cNvPr id="56" name="组合 31">
            <a:extLst>
              <a:ext uri="{FF2B5EF4-FFF2-40B4-BE49-F238E27FC236}">
                <a16:creationId xmlns:a16="http://schemas.microsoft.com/office/drawing/2014/main" id="{B9AE6F91-2E5A-4890-A657-52E9992A0D92}"/>
              </a:ext>
            </a:extLst>
          </p:cNvPr>
          <p:cNvGrpSpPr/>
          <p:nvPr/>
        </p:nvGrpSpPr>
        <p:grpSpPr>
          <a:xfrm>
            <a:off x="1900957" y="4384615"/>
            <a:ext cx="3845078" cy="844381"/>
            <a:chOff x="3111147" y="2065770"/>
            <a:chExt cx="2649069" cy="844381"/>
          </a:xfrm>
        </p:grpSpPr>
        <p:pic>
          <p:nvPicPr>
            <p:cNvPr id="57" name="图片 32">
              <a:extLst>
                <a:ext uri="{FF2B5EF4-FFF2-40B4-BE49-F238E27FC236}">
                  <a16:creationId xmlns:a16="http://schemas.microsoft.com/office/drawing/2014/main" id="{A4C8D206-77FF-411D-9859-0B6A9B382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11147" y="2065770"/>
              <a:ext cx="2649069" cy="844381"/>
            </a:xfrm>
            <a:prstGeom prst="rect">
              <a:avLst/>
            </a:prstGeom>
          </p:spPr>
        </p:pic>
        <p:sp>
          <p:nvSpPr>
            <p:cNvPr id="58" name="文本框 33">
              <a:extLst>
                <a:ext uri="{FF2B5EF4-FFF2-40B4-BE49-F238E27FC236}">
                  <a16:creationId xmlns:a16="http://schemas.microsoft.com/office/drawing/2014/main" id="{EED6947F-3266-4370-96CE-84254ECDB3BC}"/>
                </a:ext>
              </a:extLst>
            </p:cNvPr>
            <p:cNvSpPr txBox="1"/>
            <p:nvPr/>
          </p:nvSpPr>
          <p:spPr>
            <a:xfrm>
              <a:off x="3613528" y="2137885"/>
              <a:ext cx="11863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latin typeface="+mj-lt"/>
                  <a:ea typeface="华康娃娃体W5" panose="040B0509000000000000" pitchFamily="81" charset="-122"/>
                </a:rPr>
                <a:t>18 : 6 = 3</a:t>
              </a:r>
              <a:endParaRPr lang="zh-CN" altLang="en-US" sz="3600" b="1" dirty="0">
                <a:latin typeface="+mj-lt"/>
                <a:ea typeface="华康娃娃体W5" panose="040B0509000000000000" pitchFamily="81" charset="-122"/>
              </a:endParaRPr>
            </a:p>
          </p:txBody>
        </p:sp>
      </p:grpSp>
      <p:sp>
        <p:nvSpPr>
          <p:cNvPr id="59" name="文本框 33">
            <a:extLst>
              <a:ext uri="{FF2B5EF4-FFF2-40B4-BE49-F238E27FC236}">
                <a16:creationId xmlns:a16="http://schemas.microsoft.com/office/drawing/2014/main" id="{EED6947F-3266-4370-96CE-84254ECDB3BC}"/>
              </a:ext>
            </a:extLst>
          </p:cNvPr>
          <p:cNvSpPr txBox="1"/>
          <p:nvPr/>
        </p:nvSpPr>
        <p:spPr>
          <a:xfrm>
            <a:off x="6526331" y="1132742"/>
            <a:ext cx="160492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ea typeface="华康娃娃体W5" panose="040B0509000000000000" pitchFamily="81" charset="-122"/>
              </a:rPr>
              <a:t>6 : 6</a:t>
            </a:r>
            <a:r>
              <a:rPr lang="zh-CN" altLang="en-US" sz="3600" b="1" dirty="0">
                <a:ea typeface="华康娃娃体W5" panose="040B0509000000000000" pitchFamily="81" charset="-122"/>
              </a:rPr>
              <a:t> </a:t>
            </a:r>
            <a:r>
              <a:rPr lang="en-US" altLang="zh-CN" sz="3600" b="1" dirty="0">
                <a:ea typeface="华康娃娃体W5" panose="040B0509000000000000" pitchFamily="81" charset="-122"/>
              </a:rPr>
              <a:t>=</a:t>
            </a:r>
          </a:p>
          <a:p>
            <a:r>
              <a:rPr lang="en-US" altLang="zh-CN" sz="3600" b="1" dirty="0">
                <a:ea typeface="华康娃娃体W5" panose="040B0509000000000000" pitchFamily="81" charset="-122"/>
              </a:rPr>
              <a:t>12 : 6 =</a:t>
            </a:r>
          </a:p>
          <a:p>
            <a:r>
              <a:rPr lang="en-US" altLang="zh-CN" sz="3600" b="1" dirty="0">
                <a:ea typeface="华康娃娃体W5" panose="040B0509000000000000" pitchFamily="81" charset="-122"/>
              </a:rPr>
              <a:t>18 : 6 =</a:t>
            </a:r>
          </a:p>
          <a:p>
            <a:r>
              <a:rPr lang="en-US" altLang="zh-CN" sz="3600" b="1" dirty="0">
                <a:ea typeface="华康娃娃体W5" panose="040B0509000000000000" pitchFamily="81" charset="-122"/>
              </a:rPr>
              <a:t>24 : 6 =</a:t>
            </a:r>
          </a:p>
          <a:p>
            <a:r>
              <a:rPr lang="en-US" altLang="zh-CN" sz="3600" b="1" dirty="0">
                <a:ea typeface="华康娃娃体W5" panose="040B0509000000000000" pitchFamily="81" charset="-122"/>
              </a:rPr>
              <a:t>30 : 6 = </a:t>
            </a:r>
          </a:p>
          <a:p>
            <a:r>
              <a:rPr lang="en-US" altLang="zh-CN" sz="3600" b="1" dirty="0">
                <a:ea typeface="华康娃娃体W5" panose="040B0509000000000000" pitchFamily="81" charset="-122"/>
              </a:rPr>
              <a:t>36 : 6 =</a:t>
            </a:r>
          </a:p>
          <a:p>
            <a:r>
              <a:rPr lang="en-US" altLang="zh-CN" sz="3600" b="1" dirty="0">
                <a:ea typeface="华康娃娃体W5" panose="040B0509000000000000" pitchFamily="81" charset="-122"/>
              </a:rPr>
              <a:t>42 : 6 = </a:t>
            </a:r>
          </a:p>
          <a:p>
            <a:r>
              <a:rPr lang="en-US" altLang="zh-CN" sz="3600" b="1" dirty="0">
                <a:ea typeface="华康娃娃体W5" panose="040B0509000000000000" pitchFamily="81" charset="-122"/>
              </a:rPr>
              <a:t>48 : 6 =</a:t>
            </a:r>
          </a:p>
          <a:p>
            <a:r>
              <a:rPr lang="en-US" altLang="zh-CN" sz="3600" b="1" dirty="0">
                <a:ea typeface="华康娃娃体W5" panose="040B0509000000000000" pitchFamily="81" charset="-122"/>
              </a:rPr>
              <a:t>54 : 6 =</a:t>
            </a:r>
          </a:p>
          <a:p>
            <a:r>
              <a:rPr lang="en-US" altLang="zh-CN" sz="3600" b="1" dirty="0">
                <a:ea typeface="华康娃娃体W5" panose="040B0509000000000000" pitchFamily="81" charset="-122"/>
              </a:rPr>
              <a:t>60 : 6 =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315282" y="1368525"/>
            <a:ext cx="0" cy="493776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0" name="文本框 33">
            <a:extLst>
              <a:ext uri="{FF2B5EF4-FFF2-40B4-BE49-F238E27FC236}">
                <a16:creationId xmlns:a16="http://schemas.microsoft.com/office/drawing/2014/main" id="{EED6947F-3266-4370-96CE-84254ECDB3BC}"/>
              </a:ext>
            </a:extLst>
          </p:cNvPr>
          <p:cNvSpPr txBox="1"/>
          <p:nvPr/>
        </p:nvSpPr>
        <p:spPr>
          <a:xfrm>
            <a:off x="7751626" y="1077461"/>
            <a:ext cx="311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+mj-lt"/>
                <a:ea typeface="华康娃娃体W5" panose="040B0509000000000000" pitchFamily="81" charset="-122"/>
              </a:rPr>
              <a:t>1</a:t>
            </a:r>
            <a:endParaRPr lang="zh-CN" altLang="en-US" sz="3600" b="1" dirty="0">
              <a:solidFill>
                <a:srgbClr val="FF0000"/>
              </a:solidFill>
              <a:latin typeface="+mj-lt"/>
              <a:ea typeface="华康娃娃体W5" panose="040B0509000000000000" pitchFamily="81" charset="-122"/>
            </a:endParaRPr>
          </a:p>
        </p:txBody>
      </p:sp>
      <p:sp>
        <p:nvSpPr>
          <p:cNvPr id="61" name="文本框 33">
            <a:extLst>
              <a:ext uri="{FF2B5EF4-FFF2-40B4-BE49-F238E27FC236}">
                <a16:creationId xmlns:a16="http://schemas.microsoft.com/office/drawing/2014/main" id="{EED6947F-3266-4370-96CE-84254ECDB3BC}"/>
              </a:ext>
            </a:extLst>
          </p:cNvPr>
          <p:cNvSpPr txBox="1"/>
          <p:nvPr/>
        </p:nvSpPr>
        <p:spPr>
          <a:xfrm>
            <a:off x="7778852" y="1689241"/>
            <a:ext cx="385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+mj-lt"/>
                <a:ea typeface="华康娃娃体W5" panose="040B0509000000000000" pitchFamily="81" charset="-122"/>
              </a:rPr>
              <a:t>2</a:t>
            </a:r>
            <a:endParaRPr lang="zh-CN" altLang="en-US" sz="3600" b="1" dirty="0">
              <a:solidFill>
                <a:srgbClr val="FF0000"/>
              </a:solidFill>
              <a:latin typeface="+mj-lt"/>
              <a:ea typeface="华康娃娃体W5" panose="040B0509000000000000" pitchFamily="81" charset="-122"/>
            </a:endParaRPr>
          </a:p>
        </p:txBody>
      </p:sp>
      <p:sp>
        <p:nvSpPr>
          <p:cNvPr id="62" name="文本框 33">
            <a:extLst>
              <a:ext uri="{FF2B5EF4-FFF2-40B4-BE49-F238E27FC236}">
                <a16:creationId xmlns:a16="http://schemas.microsoft.com/office/drawing/2014/main" id="{EED6947F-3266-4370-96CE-84254ECDB3BC}"/>
              </a:ext>
            </a:extLst>
          </p:cNvPr>
          <p:cNvSpPr txBox="1"/>
          <p:nvPr/>
        </p:nvSpPr>
        <p:spPr>
          <a:xfrm>
            <a:off x="7812242" y="2211596"/>
            <a:ext cx="401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+mj-lt"/>
                <a:ea typeface="华康娃娃体W5" panose="040B0509000000000000" pitchFamily="81" charset="-122"/>
              </a:rPr>
              <a:t>3</a:t>
            </a:r>
            <a:endParaRPr lang="zh-CN" altLang="en-US" sz="3600" b="1" dirty="0">
              <a:solidFill>
                <a:srgbClr val="FF0000"/>
              </a:solidFill>
              <a:latin typeface="+mj-lt"/>
              <a:ea typeface="华康娃娃体W5" panose="040B0509000000000000" pitchFamily="81" charset="-122"/>
            </a:endParaRPr>
          </a:p>
        </p:txBody>
      </p:sp>
      <p:sp>
        <p:nvSpPr>
          <p:cNvPr id="63" name="文本框 33">
            <a:extLst>
              <a:ext uri="{FF2B5EF4-FFF2-40B4-BE49-F238E27FC236}">
                <a16:creationId xmlns:a16="http://schemas.microsoft.com/office/drawing/2014/main" id="{EED6947F-3266-4370-96CE-84254ECDB3BC}"/>
              </a:ext>
            </a:extLst>
          </p:cNvPr>
          <p:cNvSpPr txBox="1"/>
          <p:nvPr/>
        </p:nvSpPr>
        <p:spPr>
          <a:xfrm>
            <a:off x="7844761" y="2771105"/>
            <a:ext cx="495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+mj-lt"/>
                <a:ea typeface="华康娃娃体W5" panose="040B0509000000000000" pitchFamily="81" charset="-122"/>
              </a:rPr>
              <a:t>4</a:t>
            </a:r>
            <a:endParaRPr lang="zh-CN" altLang="en-US" sz="3600" b="1" dirty="0">
              <a:solidFill>
                <a:srgbClr val="FF0000"/>
              </a:solidFill>
              <a:latin typeface="+mj-lt"/>
              <a:ea typeface="华康娃娃体W5" panose="040B0509000000000000" pitchFamily="81" charset="-122"/>
            </a:endParaRPr>
          </a:p>
        </p:txBody>
      </p:sp>
      <p:sp>
        <p:nvSpPr>
          <p:cNvPr id="64" name="文本框 33">
            <a:extLst>
              <a:ext uri="{FF2B5EF4-FFF2-40B4-BE49-F238E27FC236}">
                <a16:creationId xmlns:a16="http://schemas.microsoft.com/office/drawing/2014/main" id="{EED6947F-3266-4370-96CE-84254ECDB3BC}"/>
              </a:ext>
            </a:extLst>
          </p:cNvPr>
          <p:cNvSpPr txBox="1"/>
          <p:nvPr/>
        </p:nvSpPr>
        <p:spPr>
          <a:xfrm>
            <a:off x="7844761" y="3292201"/>
            <a:ext cx="495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+mj-lt"/>
                <a:ea typeface="华康娃娃体W5" panose="040B0509000000000000" pitchFamily="81" charset="-122"/>
              </a:rPr>
              <a:t>5</a:t>
            </a:r>
            <a:endParaRPr lang="zh-CN" altLang="en-US" sz="3600" b="1" dirty="0">
              <a:solidFill>
                <a:srgbClr val="FF0000"/>
              </a:solidFill>
              <a:latin typeface="+mj-lt"/>
              <a:ea typeface="华康娃娃体W5" panose="040B0509000000000000" pitchFamily="81" charset="-122"/>
            </a:endParaRPr>
          </a:p>
        </p:txBody>
      </p:sp>
      <p:sp>
        <p:nvSpPr>
          <p:cNvPr id="65" name="文本框 33">
            <a:extLst>
              <a:ext uri="{FF2B5EF4-FFF2-40B4-BE49-F238E27FC236}">
                <a16:creationId xmlns:a16="http://schemas.microsoft.com/office/drawing/2014/main" id="{EED6947F-3266-4370-96CE-84254ECDB3BC}"/>
              </a:ext>
            </a:extLst>
          </p:cNvPr>
          <p:cNvSpPr txBox="1"/>
          <p:nvPr/>
        </p:nvSpPr>
        <p:spPr>
          <a:xfrm>
            <a:off x="7906533" y="3837418"/>
            <a:ext cx="495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+mj-lt"/>
                <a:ea typeface="华康娃娃体W5" panose="040B0509000000000000" pitchFamily="81" charset="-122"/>
              </a:rPr>
              <a:t>6</a:t>
            </a:r>
            <a:endParaRPr lang="zh-CN" altLang="en-US" sz="3600" b="1" dirty="0">
              <a:solidFill>
                <a:srgbClr val="FF0000"/>
              </a:solidFill>
              <a:latin typeface="+mj-lt"/>
              <a:ea typeface="华康娃娃体W5" panose="040B0509000000000000" pitchFamily="81" charset="-122"/>
            </a:endParaRPr>
          </a:p>
        </p:txBody>
      </p:sp>
      <p:sp>
        <p:nvSpPr>
          <p:cNvPr id="66" name="文本框 33">
            <a:extLst>
              <a:ext uri="{FF2B5EF4-FFF2-40B4-BE49-F238E27FC236}">
                <a16:creationId xmlns:a16="http://schemas.microsoft.com/office/drawing/2014/main" id="{EED6947F-3266-4370-96CE-84254ECDB3BC}"/>
              </a:ext>
            </a:extLst>
          </p:cNvPr>
          <p:cNvSpPr txBox="1"/>
          <p:nvPr/>
        </p:nvSpPr>
        <p:spPr>
          <a:xfrm>
            <a:off x="7916031" y="4366140"/>
            <a:ext cx="495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+mj-lt"/>
                <a:ea typeface="华康娃娃体W5" panose="040B0509000000000000" pitchFamily="81" charset="-122"/>
              </a:rPr>
              <a:t>7</a:t>
            </a:r>
            <a:endParaRPr lang="zh-CN" altLang="en-US" sz="3600" b="1" dirty="0">
              <a:solidFill>
                <a:srgbClr val="FF0000"/>
              </a:solidFill>
              <a:latin typeface="+mj-lt"/>
              <a:ea typeface="华康娃娃体W5" panose="040B0509000000000000" pitchFamily="81" charset="-122"/>
            </a:endParaRPr>
          </a:p>
        </p:txBody>
      </p:sp>
      <p:sp>
        <p:nvSpPr>
          <p:cNvPr id="67" name="文本框 33">
            <a:extLst>
              <a:ext uri="{FF2B5EF4-FFF2-40B4-BE49-F238E27FC236}">
                <a16:creationId xmlns:a16="http://schemas.microsoft.com/office/drawing/2014/main" id="{EED6947F-3266-4370-96CE-84254ECDB3BC}"/>
              </a:ext>
            </a:extLst>
          </p:cNvPr>
          <p:cNvSpPr txBox="1"/>
          <p:nvPr/>
        </p:nvSpPr>
        <p:spPr>
          <a:xfrm>
            <a:off x="7916031" y="4948560"/>
            <a:ext cx="495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+mj-lt"/>
                <a:ea typeface="华康娃娃体W5" panose="040B0509000000000000" pitchFamily="81" charset="-122"/>
              </a:rPr>
              <a:t>8</a:t>
            </a:r>
            <a:endParaRPr lang="zh-CN" altLang="en-US" sz="3600" b="1" dirty="0">
              <a:solidFill>
                <a:srgbClr val="FF0000"/>
              </a:solidFill>
              <a:latin typeface="+mj-lt"/>
              <a:ea typeface="华康娃娃体W5" panose="040B0509000000000000" pitchFamily="81" charset="-122"/>
            </a:endParaRPr>
          </a:p>
        </p:txBody>
      </p:sp>
      <p:sp>
        <p:nvSpPr>
          <p:cNvPr id="68" name="文本框 33">
            <a:extLst>
              <a:ext uri="{FF2B5EF4-FFF2-40B4-BE49-F238E27FC236}">
                <a16:creationId xmlns:a16="http://schemas.microsoft.com/office/drawing/2014/main" id="{EED6947F-3266-4370-96CE-84254ECDB3BC}"/>
              </a:ext>
            </a:extLst>
          </p:cNvPr>
          <p:cNvSpPr txBox="1"/>
          <p:nvPr/>
        </p:nvSpPr>
        <p:spPr>
          <a:xfrm>
            <a:off x="7924423" y="5477282"/>
            <a:ext cx="495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+mj-lt"/>
                <a:ea typeface="华康娃娃体W5" panose="040B0509000000000000" pitchFamily="81" charset="-122"/>
              </a:rPr>
              <a:t>9</a:t>
            </a:r>
            <a:endParaRPr lang="zh-CN" altLang="en-US" sz="3600" b="1" dirty="0">
              <a:solidFill>
                <a:srgbClr val="FF0000"/>
              </a:solidFill>
              <a:latin typeface="+mj-lt"/>
              <a:ea typeface="华康娃娃体W5" panose="040B0509000000000000" pitchFamily="81" charset="-122"/>
            </a:endParaRPr>
          </a:p>
        </p:txBody>
      </p:sp>
      <p:sp>
        <p:nvSpPr>
          <p:cNvPr id="69" name="文本框 33">
            <a:extLst>
              <a:ext uri="{FF2B5EF4-FFF2-40B4-BE49-F238E27FC236}">
                <a16:creationId xmlns:a16="http://schemas.microsoft.com/office/drawing/2014/main" id="{EED6947F-3266-4370-96CE-84254ECDB3BC}"/>
              </a:ext>
            </a:extLst>
          </p:cNvPr>
          <p:cNvSpPr txBox="1"/>
          <p:nvPr/>
        </p:nvSpPr>
        <p:spPr>
          <a:xfrm>
            <a:off x="7936836" y="6005548"/>
            <a:ext cx="827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+mj-lt"/>
                <a:ea typeface="华康娃娃体W5" panose="040B0509000000000000" pitchFamily="81" charset="-122"/>
              </a:rPr>
              <a:t>10</a:t>
            </a:r>
            <a:endParaRPr lang="zh-CN" altLang="en-US" sz="3600" b="1" dirty="0">
              <a:solidFill>
                <a:srgbClr val="FF0000"/>
              </a:solidFill>
              <a:latin typeface="+mj-lt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77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2286000" y="1066800"/>
            <a:ext cx="3340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u="sng"/>
              <a:t>Bài 2:</a:t>
            </a:r>
            <a:r>
              <a:rPr lang="en-US" altLang="en-US"/>
              <a:t> Tính nhẩm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2209800" y="3581401"/>
            <a:ext cx="81534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/>
              <a:t>    6 x 5 =                     6 x 1 =</a:t>
            </a:r>
          </a:p>
          <a:p>
            <a:pPr eaLnBrk="1" hangingPunct="1"/>
            <a:r>
              <a:rPr lang="en-US" altLang="en-US" sz="3000"/>
              <a:t>   30 : 6 =                     6 : 6 =</a:t>
            </a:r>
          </a:p>
          <a:p>
            <a:pPr eaLnBrk="1" hangingPunct="1"/>
            <a:r>
              <a:rPr lang="en-US" altLang="en-US" sz="3000"/>
              <a:t>   30 : 5 =                     6 : 1 =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2286000" y="1905000"/>
            <a:ext cx="16770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6  x 4  =</a:t>
            </a:r>
          </a:p>
          <a:p>
            <a:pPr eaLnBrk="1" hangingPunct="1"/>
            <a:r>
              <a:rPr lang="en-US" altLang="en-US"/>
              <a:t>24 : 6  =</a:t>
            </a:r>
          </a:p>
          <a:p>
            <a:pPr eaLnBrk="1" hangingPunct="1"/>
            <a:r>
              <a:rPr lang="en-US" altLang="en-US"/>
              <a:t>24 : 4  =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3886201" y="1828800"/>
            <a:ext cx="6397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24</a:t>
            </a:r>
          </a:p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  4</a:t>
            </a:r>
          </a:p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  6</a:t>
            </a: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4038601" y="3505200"/>
            <a:ext cx="63991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30</a:t>
            </a:r>
          </a:p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5</a:t>
            </a:r>
          </a:p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7239000" y="3505200"/>
            <a:ext cx="52610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6</a:t>
            </a:r>
          </a:p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1</a:t>
            </a:r>
          </a:p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6 </a:t>
            </a:r>
          </a:p>
        </p:txBody>
      </p:sp>
      <p:sp>
        <p:nvSpPr>
          <p:cNvPr id="9224" name="Rectangle 15" descr="Picture2"/>
          <p:cNvSpPr>
            <a:spLocks noChangeArrowheads="1"/>
          </p:cNvSpPr>
          <p:nvPr/>
        </p:nvSpPr>
        <p:spPr bwMode="auto">
          <a:xfrm>
            <a:off x="3657600" y="0"/>
            <a:ext cx="4267200" cy="76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800"/>
              <a:t>Toán:Bảng chia 6</a:t>
            </a:r>
          </a:p>
        </p:txBody>
      </p:sp>
      <p:sp>
        <p:nvSpPr>
          <p:cNvPr id="10" name="Text Box 47"/>
          <p:cNvSpPr txBox="1">
            <a:spLocks noChangeArrowheads="1"/>
          </p:cNvSpPr>
          <p:nvPr/>
        </p:nvSpPr>
        <p:spPr bwMode="auto">
          <a:xfrm>
            <a:off x="3886200" y="5105400"/>
            <a:ext cx="5181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 Em có nhận xét gì về phép tính và kết quả ở bài tập 2. </a:t>
            </a:r>
          </a:p>
        </p:txBody>
      </p:sp>
      <p:sp>
        <p:nvSpPr>
          <p:cNvPr id="11" name="Text Box 48"/>
          <p:cNvSpPr txBox="1">
            <a:spLocks noChangeArrowheads="1"/>
          </p:cNvSpPr>
          <p:nvPr/>
        </p:nvSpPr>
        <p:spPr bwMode="auto">
          <a:xfrm>
            <a:off x="2514600" y="5029200"/>
            <a:ext cx="7315200" cy="954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Từ phép nhân, khi ta lấy tích chia cho thừa số này thì được thừa số kia. 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791200" y="1828801"/>
            <a:ext cx="34290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/>
              <a:t> 6 x 2 =</a:t>
            </a:r>
          </a:p>
          <a:p>
            <a:pPr eaLnBrk="1" hangingPunct="1"/>
            <a:r>
              <a:rPr lang="en-US" altLang="en-US" sz="3000"/>
              <a:t>12 : 6 =</a:t>
            </a:r>
          </a:p>
          <a:p>
            <a:pPr eaLnBrk="1" hangingPunct="1"/>
            <a:r>
              <a:rPr lang="en-US" altLang="en-US" sz="3000"/>
              <a:t>12 : 2 =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7289801" y="1798638"/>
            <a:ext cx="63991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12</a:t>
            </a:r>
          </a:p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2</a:t>
            </a:r>
          </a:p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919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  <p:bldP spid="50181" grpId="0"/>
      <p:bldP spid="50185" grpId="0"/>
      <p:bldP spid="50186" grpId="0"/>
      <p:bldP spid="50189" grpId="0"/>
      <p:bldP spid="50190" grpId="0"/>
      <p:bldP spid="10" grpId="0"/>
      <p:bldP spid="10" grpId="1"/>
      <p:bldP spid="11" grpId="0" animBg="1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icrosoft PowerPoint - [Bang chia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55563"/>
            <a:ext cx="9144000" cy="691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1752600" y="1295400"/>
            <a:ext cx="8915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    </a:t>
            </a:r>
            <a:r>
              <a:rPr lang="en-US" altLang="en-US" b="1" u="sng"/>
              <a:t>Bài 3:</a:t>
            </a:r>
            <a:r>
              <a:rPr lang="en-US" altLang="en-US"/>
              <a:t>  Một sợi dây đồng dài 48 cm được cắt thành 6 đoạn bằng nhau. Hỏi mỗi đoạn dài mấy xăng -ti -mét ?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1981200" y="3657600"/>
            <a:ext cx="3429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Allegie" pitchFamily="2" charset="0"/>
              </a:rPr>
              <a:t>       </a:t>
            </a:r>
            <a:r>
              <a:rPr lang="en-US" altLang="en-US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altLang="en-US" b="1" i="1" u="sng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7239001" y="3581401"/>
            <a:ext cx="15183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en-US" altLang="en-US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2209800" y="4495800"/>
            <a:ext cx="335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6 đoạn    : 48 cm</a:t>
            </a: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2133600" y="5105400"/>
            <a:ext cx="36782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Mỗi đoạn: … cm?</a:t>
            </a: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6248400" y="4343400"/>
            <a:ext cx="396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Mỗi đoạn dây dài là:</a:t>
            </a: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6629400" y="4953000"/>
            <a:ext cx="320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48 : 6 = 8 ( cm)</a:t>
            </a: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7571581" y="5700396"/>
            <a:ext cx="320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  cm</a:t>
            </a:r>
          </a:p>
        </p:txBody>
      </p:sp>
      <p:sp>
        <p:nvSpPr>
          <p:cNvPr id="91147" name="Line 11"/>
          <p:cNvSpPr>
            <a:spLocks noChangeShapeType="1"/>
          </p:cNvSpPr>
          <p:nvPr/>
        </p:nvSpPr>
        <p:spPr bwMode="auto">
          <a:xfrm>
            <a:off x="6019800" y="32766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Rectangle 12" descr="Picture2"/>
          <p:cNvSpPr>
            <a:spLocks noChangeArrowheads="1"/>
          </p:cNvSpPr>
          <p:nvPr/>
        </p:nvSpPr>
        <p:spPr bwMode="auto">
          <a:xfrm>
            <a:off x="3657600" y="0"/>
            <a:ext cx="4267200" cy="762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800"/>
              <a:t>Toán:Bảng chia 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948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/>
      <p:bldP spid="21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库_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2836864"/>
            <a:ext cx="12191999" cy="125548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3081" y="297380"/>
            <a:ext cx="424180" cy="42376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91583">
            <a:off x="143945" y="2472967"/>
            <a:ext cx="585383" cy="58481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921" y="2126389"/>
            <a:ext cx="348500" cy="348160"/>
          </a:xfrm>
          <a:prstGeom prst="rect">
            <a:avLst/>
          </a:prstGeom>
        </p:spPr>
      </p:pic>
      <p:sp>
        <p:nvSpPr>
          <p:cNvPr id="22" name="圆角矩形 14"/>
          <p:cNvSpPr/>
          <p:nvPr/>
        </p:nvSpPr>
        <p:spPr>
          <a:xfrm>
            <a:off x="1362944" y="2685026"/>
            <a:ext cx="9250519" cy="3724795"/>
          </a:xfrm>
          <a:prstGeom prst="roundRect">
            <a:avLst>
              <a:gd name="adj" fmla="val 30588"/>
            </a:avLst>
          </a:prstGeom>
          <a:solidFill>
            <a:schemeClr val="bg1"/>
          </a:solidFill>
          <a:ln w="63500">
            <a:solidFill>
              <a:srgbClr val="363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>
              <a:latin typeface="Futura-Condensed-Normal" pitchFamily="2" charset="0"/>
              <a:ea typeface="华康娃娃体W5" panose="040B0509000000000000" pitchFamily="81" charset="-122"/>
            </a:endParaRPr>
          </a:p>
        </p:txBody>
      </p:sp>
      <p:grpSp>
        <p:nvGrpSpPr>
          <p:cNvPr id="23" name="组合 4"/>
          <p:cNvGrpSpPr/>
          <p:nvPr/>
        </p:nvGrpSpPr>
        <p:grpSpPr>
          <a:xfrm>
            <a:off x="858328" y="51129"/>
            <a:ext cx="11108437" cy="1938992"/>
            <a:chOff x="2378645" y="5317681"/>
            <a:chExt cx="32452472" cy="1938992"/>
          </a:xfrm>
        </p:grpSpPr>
        <p:sp>
          <p:nvSpPr>
            <p:cNvPr id="24" name="圆角矩形 5"/>
            <p:cNvSpPr/>
            <p:nvPr/>
          </p:nvSpPr>
          <p:spPr>
            <a:xfrm>
              <a:off x="2378645" y="5359277"/>
              <a:ext cx="32452472" cy="1736075"/>
            </a:xfrm>
            <a:prstGeom prst="roundRect">
              <a:avLst>
                <a:gd name="adj" fmla="val 42723"/>
              </a:avLst>
            </a:prstGeom>
            <a:solidFill>
              <a:schemeClr val="bg1"/>
            </a:solidFill>
            <a:ln w="25400">
              <a:solidFill>
                <a:srgbClr val="363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Futura-Condensed-Normal" pitchFamily="2" charset="0"/>
                <a:ea typeface="华康娃娃体W5" panose="040B0509000000000000" pitchFamily="81" charset="-122"/>
              </a:endParaRPr>
            </a:p>
          </p:txBody>
        </p:sp>
        <p:sp>
          <p:nvSpPr>
            <p:cNvPr id="25" name="文本框 6"/>
            <p:cNvSpPr txBox="1"/>
            <p:nvPr/>
          </p:nvSpPr>
          <p:spPr>
            <a:xfrm>
              <a:off x="3448182" y="5317681"/>
              <a:ext cx="31026001" cy="19389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altLang="zh-CN" sz="4000" b="1" dirty="0">
                  <a:ln w="6350">
                    <a:noFill/>
                  </a:ln>
                  <a:ea typeface="华康娃娃体W5" panose="040B0509000000000000" pitchFamily="81" charset="-122"/>
                </a:rPr>
                <a:t>Bài </a:t>
              </a:r>
              <a:r>
                <a:rPr lang="en-US" altLang="zh-CN" sz="4000" b="1" dirty="0" smtClean="0">
                  <a:ln w="6350">
                    <a:noFill/>
                  </a:ln>
                  <a:ea typeface="华康娃娃体W5" panose="040B0509000000000000" pitchFamily="81" charset="-122"/>
                </a:rPr>
                <a:t>4: </a:t>
              </a:r>
              <a:r>
                <a:rPr lang="en-US" altLang="zh-CN" sz="4000" b="1" dirty="0">
                  <a:ln w="6350">
                    <a:noFill/>
                  </a:ln>
                  <a:ea typeface="华康娃娃体W5" panose="040B0509000000000000" pitchFamily="81" charset="-122"/>
                </a:rPr>
                <a:t>Một sợi dây đồng dài 48cm được cắt thành các đoạn bằng nhau, mỗi đoạn dài 6cm. </a:t>
              </a:r>
              <a:r>
                <a:rPr lang="en-US" altLang="zh-CN" sz="4000" b="1" dirty="0" err="1">
                  <a:ln w="6350">
                    <a:noFill/>
                  </a:ln>
                  <a:ea typeface="华康娃娃体W5" panose="040B0509000000000000" pitchFamily="81" charset="-122"/>
                </a:rPr>
                <a:t>Hỏi</a:t>
              </a:r>
              <a:r>
                <a:rPr lang="en-US" altLang="zh-CN" sz="4000" b="1" dirty="0">
                  <a:ln w="6350">
                    <a:noFill/>
                  </a:ln>
                  <a:ea typeface="华康娃娃体W5" panose="040B0509000000000000" pitchFamily="81" charset="-122"/>
                </a:rPr>
                <a:t> </a:t>
              </a:r>
              <a:r>
                <a:rPr lang="en-US" altLang="zh-CN" sz="4000" b="1" dirty="0" err="1">
                  <a:ln w="6350">
                    <a:noFill/>
                  </a:ln>
                  <a:ea typeface="华康娃娃体W5" panose="040B0509000000000000" pitchFamily="81" charset="-122"/>
                </a:rPr>
                <a:t>cắt</a:t>
              </a:r>
              <a:r>
                <a:rPr lang="en-US" altLang="zh-CN" sz="4000" b="1" dirty="0">
                  <a:ln w="6350">
                    <a:noFill/>
                  </a:ln>
                  <a:ea typeface="华康娃娃体W5" panose="040B0509000000000000" pitchFamily="81" charset="-122"/>
                </a:rPr>
                <a:t> </a:t>
              </a:r>
              <a:r>
                <a:rPr lang="en-US" altLang="zh-CN" sz="4000" b="1" dirty="0" err="1">
                  <a:ln w="6350">
                    <a:noFill/>
                  </a:ln>
                  <a:ea typeface="华康娃娃体W5" panose="040B0509000000000000" pitchFamily="81" charset="-122"/>
                </a:rPr>
                <a:t>được</a:t>
              </a:r>
              <a:r>
                <a:rPr lang="en-US" altLang="zh-CN" sz="4000" b="1" dirty="0">
                  <a:ln w="6350">
                    <a:noFill/>
                  </a:ln>
                  <a:ea typeface="华康娃娃体W5" panose="040B0509000000000000" pitchFamily="81" charset="-122"/>
                </a:rPr>
                <a:t> </a:t>
              </a:r>
              <a:r>
                <a:rPr lang="en-US" altLang="zh-CN" sz="4000" b="1" dirty="0" err="1">
                  <a:ln w="6350">
                    <a:noFill/>
                  </a:ln>
                  <a:ea typeface="华康娃娃体W5" panose="040B0509000000000000" pitchFamily="81" charset="-122"/>
                </a:rPr>
                <a:t>mấy</a:t>
              </a:r>
              <a:r>
                <a:rPr lang="en-US" altLang="zh-CN" sz="4000" b="1" dirty="0">
                  <a:ln w="6350">
                    <a:noFill/>
                  </a:ln>
                  <a:ea typeface="华康娃娃体W5" panose="040B0509000000000000" pitchFamily="81" charset="-122"/>
                </a:rPr>
                <a:t> </a:t>
              </a:r>
              <a:r>
                <a:rPr lang="en-US" altLang="zh-CN" sz="4000" b="1" dirty="0" err="1">
                  <a:ln w="6350">
                    <a:noFill/>
                  </a:ln>
                  <a:ea typeface="华康娃娃体W5" panose="040B0509000000000000" pitchFamily="81" charset="-122"/>
                </a:rPr>
                <a:t>đoạn</a:t>
              </a:r>
              <a:r>
                <a:rPr lang="en-US" altLang="zh-CN" sz="4000" b="1" dirty="0">
                  <a:ln w="6350">
                    <a:noFill/>
                  </a:ln>
                  <a:ea typeface="华康娃娃体W5" panose="040B0509000000000000" pitchFamily="81" charset="-122"/>
                </a:rPr>
                <a:t>?</a:t>
              </a:r>
              <a:endParaRPr lang="zh-CN" altLang="en-US" sz="4000" b="1" dirty="0">
                <a:ln w="6350">
                  <a:noFill/>
                </a:ln>
                <a:ea typeface="华康娃娃体W5" panose="040B0509000000000000" pitchFamily="81" charset="-122"/>
              </a:endParaRPr>
            </a:p>
          </p:txBody>
        </p:sp>
      </p:grpSp>
      <p:sp>
        <p:nvSpPr>
          <p:cNvPr id="26" name="文本框 6"/>
          <p:cNvSpPr txBox="1"/>
          <p:nvPr/>
        </p:nvSpPr>
        <p:spPr>
          <a:xfrm>
            <a:off x="1745697" y="3025128"/>
            <a:ext cx="8485012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4000" b="1" u="sng" dirty="0" err="1">
                <a:ln w="6350">
                  <a:noFill/>
                </a:ln>
                <a:ea typeface="华康娃娃体W5" panose="040B0509000000000000" pitchFamily="81" charset="-122"/>
              </a:rPr>
              <a:t>Bài</a:t>
            </a:r>
            <a:r>
              <a:rPr lang="en-US" altLang="zh-CN" sz="4000" b="1" u="sng" dirty="0">
                <a:ln w="6350">
                  <a:noFill/>
                </a:ln>
                <a:ea typeface="华康娃娃体W5" panose="040B0509000000000000" pitchFamily="81" charset="-122"/>
              </a:rPr>
              <a:t> </a:t>
            </a:r>
            <a:r>
              <a:rPr lang="en-US" altLang="zh-CN" sz="4000" b="1" u="sng" dirty="0" err="1">
                <a:ln w="6350">
                  <a:noFill/>
                </a:ln>
                <a:ea typeface="华康娃娃体W5" panose="040B0509000000000000" pitchFamily="81" charset="-122"/>
              </a:rPr>
              <a:t>giải</a:t>
            </a:r>
            <a:endParaRPr lang="en-US" altLang="zh-CN" sz="4000" b="1" u="sng" dirty="0">
              <a:ln w="6350">
                <a:noFill/>
              </a:ln>
              <a:ea typeface="华康娃娃体W5" panose="040B0509000000000000" pitchFamily="81" charset="-122"/>
            </a:endParaRPr>
          </a:p>
          <a:p>
            <a:pPr algn="ctr"/>
            <a:r>
              <a:rPr lang="en-US" altLang="zh-CN" sz="4000" b="1" dirty="0" err="1" smtClean="0">
                <a:ln w="6350">
                  <a:noFill/>
                </a:ln>
                <a:ea typeface="华康娃娃体W5" panose="040B0509000000000000" pitchFamily="81" charset="-122"/>
              </a:rPr>
              <a:t>Số</a:t>
            </a:r>
            <a:r>
              <a:rPr lang="en-US" altLang="zh-CN" sz="4000" b="1" dirty="0" smtClean="0">
                <a:ln w="6350">
                  <a:noFill/>
                </a:ln>
                <a:ea typeface="华康娃娃体W5" panose="040B0509000000000000" pitchFamily="81" charset="-122"/>
              </a:rPr>
              <a:t> </a:t>
            </a:r>
            <a:r>
              <a:rPr lang="en-US" altLang="zh-CN" sz="4000" b="1" dirty="0" err="1" smtClean="0">
                <a:ln w="6350">
                  <a:noFill/>
                </a:ln>
                <a:ea typeface="华康娃娃体W5" panose="040B0509000000000000" pitchFamily="81" charset="-122"/>
              </a:rPr>
              <a:t>đoạn</a:t>
            </a:r>
            <a:r>
              <a:rPr lang="en-US" altLang="zh-CN" sz="4000" b="1" dirty="0" smtClean="0">
                <a:ln w="6350">
                  <a:noFill/>
                </a:ln>
                <a:ea typeface="华康娃娃体W5" panose="040B0509000000000000" pitchFamily="81" charset="-122"/>
              </a:rPr>
              <a:t> </a:t>
            </a:r>
            <a:r>
              <a:rPr lang="en-US" altLang="zh-CN" sz="4000" b="1" dirty="0" err="1" smtClean="0">
                <a:ln w="6350">
                  <a:noFill/>
                </a:ln>
                <a:ea typeface="华康娃娃体W5" panose="040B0509000000000000" pitchFamily="81" charset="-122"/>
              </a:rPr>
              <a:t>sợi</a:t>
            </a:r>
            <a:r>
              <a:rPr lang="en-US" altLang="zh-CN" sz="4000" b="1" dirty="0" smtClean="0">
                <a:ln w="6350">
                  <a:noFill/>
                </a:ln>
                <a:ea typeface="华康娃娃体W5" panose="040B0509000000000000" pitchFamily="81" charset="-122"/>
              </a:rPr>
              <a:t> </a:t>
            </a:r>
            <a:r>
              <a:rPr lang="en-US" altLang="zh-CN" sz="4000" b="1" dirty="0" err="1" smtClean="0">
                <a:ln w="6350">
                  <a:noFill/>
                </a:ln>
                <a:ea typeface="华康娃娃体W5" panose="040B0509000000000000" pitchFamily="81" charset="-122"/>
              </a:rPr>
              <a:t>dây</a:t>
            </a:r>
            <a:r>
              <a:rPr lang="en-US" altLang="zh-CN" sz="4000" b="1" dirty="0">
                <a:ln w="6350">
                  <a:noFill/>
                </a:ln>
                <a:ea typeface="华康娃娃体W5" panose="040B0509000000000000" pitchFamily="81" charset="-122"/>
              </a:rPr>
              <a:t> </a:t>
            </a:r>
            <a:r>
              <a:rPr lang="en-US" altLang="zh-CN" sz="4000" b="1" dirty="0" err="1" smtClean="0">
                <a:ln w="6350">
                  <a:noFill/>
                </a:ln>
                <a:ea typeface="华康娃娃体W5" panose="040B0509000000000000" pitchFamily="81" charset="-122"/>
              </a:rPr>
              <a:t>cắt</a:t>
            </a:r>
            <a:r>
              <a:rPr lang="en-US" altLang="zh-CN" sz="4000" b="1" dirty="0" smtClean="0">
                <a:ln w="6350">
                  <a:noFill/>
                </a:ln>
                <a:ea typeface="华康娃娃体W5" panose="040B0509000000000000" pitchFamily="81" charset="-122"/>
              </a:rPr>
              <a:t> </a:t>
            </a:r>
            <a:r>
              <a:rPr lang="en-US" altLang="zh-CN" sz="4000" b="1" dirty="0" err="1" smtClean="0">
                <a:ln w="6350">
                  <a:noFill/>
                </a:ln>
                <a:ea typeface="华康娃娃体W5" panose="040B0509000000000000" pitchFamily="81" charset="-122"/>
              </a:rPr>
              <a:t>được</a:t>
            </a:r>
            <a:r>
              <a:rPr lang="en-US" altLang="zh-CN" sz="4000" b="1" dirty="0" smtClean="0">
                <a:ln w="6350">
                  <a:noFill/>
                </a:ln>
                <a:ea typeface="华康娃娃体W5" panose="040B0509000000000000" pitchFamily="81" charset="-122"/>
              </a:rPr>
              <a:t>  </a:t>
            </a:r>
            <a:r>
              <a:rPr lang="en-US" altLang="zh-CN" sz="4000" b="1" dirty="0" err="1" smtClean="0">
                <a:ln w="6350">
                  <a:noFill/>
                </a:ln>
                <a:ea typeface="华康娃娃体W5" panose="040B0509000000000000" pitchFamily="81" charset="-122"/>
              </a:rPr>
              <a:t>là</a:t>
            </a:r>
            <a:r>
              <a:rPr lang="en-US" altLang="zh-CN" sz="4000" b="1" dirty="0">
                <a:ln w="6350">
                  <a:noFill/>
                </a:ln>
                <a:ea typeface="华康娃娃体W5" panose="040B0509000000000000" pitchFamily="81" charset="-122"/>
              </a:rPr>
              <a:t>:</a:t>
            </a:r>
          </a:p>
          <a:p>
            <a:pPr algn="ctr"/>
            <a:r>
              <a:rPr lang="en-US" altLang="zh-CN" sz="4000" b="1" dirty="0">
                <a:ln w="6350">
                  <a:noFill/>
                </a:ln>
                <a:ea typeface="华康娃娃体W5" panose="040B0509000000000000" pitchFamily="81" charset="-122"/>
              </a:rPr>
              <a:t>48 : 6 = 8 (</a:t>
            </a:r>
            <a:r>
              <a:rPr lang="en-US" altLang="zh-CN" sz="4000" b="1" dirty="0" err="1">
                <a:ln w="6350">
                  <a:noFill/>
                </a:ln>
                <a:ea typeface="华康娃娃体W5" panose="040B0509000000000000" pitchFamily="81" charset="-122"/>
              </a:rPr>
              <a:t>đoạn</a:t>
            </a:r>
            <a:r>
              <a:rPr lang="en-US" altLang="zh-CN" sz="4000" b="1" dirty="0">
                <a:ln w="6350">
                  <a:noFill/>
                </a:ln>
                <a:ea typeface="华康娃娃体W5" panose="040B0509000000000000" pitchFamily="81" charset="-122"/>
              </a:rPr>
              <a:t>)</a:t>
            </a:r>
          </a:p>
          <a:p>
            <a:r>
              <a:rPr lang="en-US" altLang="zh-CN" sz="4000" b="1" dirty="0">
                <a:ln w="6350">
                  <a:noFill/>
                </a:ln>
                <a:ea typeface="华康娃娃体W5" panose="040B0509000000000000" pitchFamily="81" charset="-122"/>
              </a:rPr>
              <a:t>				</a:t>
            </a:r>
            <a:r>
              <a:rPr lang="en-US" altLang="zh-CN" sz="4000" b="1" u="sng" dirty="0" err="1">
                <a:ln w="6350">
                  <a:noFill/>
                </a:ln>
                <a:ea typeface="华康娃娃体W5" panose="040B0509000000000000" pitchFamily="81" charset="-122"/>
              </a:rPr>
              <a:t>Đáp</a:t>
            </a:r>
            <a:r>
              <a:rPr lang="en-US" altLang="zh-CN" sz="4000" b="1" u="sng" dirty="0">
                <a:ln w="6350">
                  <a:noFill/>
                </a:ln>
                <a:ea typeface="华康娃娃体W5" panose="040B0509000000000000" pitchFamily="81" charset="-122"/>
              </a:rPr>
              <a:t> </a:t>
            </a:r>
            <a:r>
              <a:rPr lang="en-US" altLang="zh-CN" sz="4000" b="1" u="sng" dirty="0" err="1">
                <a:ln w="6350">
                  <a:noFill/>
                </a:ln>
                <a:ea typeface="华康娃娃体W5" panose="040B0509000000000000" pitchFamily="81" charset="-122"/>
              </a:rPr>
              <a:t>số</a:t>
            </a:r>
            <a:r>
              <a:rPr lang="en-US" altLang="zh-CN" sz="4000" b="1" dirty="0">
                <a:ln w="6350">
                  <a:noFill/>
                </a:ln>
                <a:ea typeface="华康娃娃体W5" panose="040B0509000000000000" pitchFamily="81" charset="-122"/>
              </a:rPr>
              <a:t>: </a:t>
            </a:r>
            <a:r>
              <a:rPr lang="en-US" altLang="zh-CN" sz="4000" b="1" dirty="0">
                <a:ln w="6350">
                  <a:noFill/>
                </a:ln>
                <a:solidFill>
                  <a:srgbClr val="FF0000"/>
                </a:solidFill>
                <a:ea typeface="华康娃娃体W5" panose="040B0509000000000000" pitchFamily="81" charset="-122"/>
              </a:rPr>
              <a:t>8 </a:t>
            </a:r>
            <a:r>
              <a:rPr lang="en-US" altLang="zh-CN" sz="4000" b="1" dirty="0" err="1">
                <a:ln w="6350">
                  <a:noFill/>
                </a:ln>
                <a:solidFill>
                  <a:srgbClr val="FF0000"/>
                </a:solidFill>
                <a:ea typeface="华康娃娃体W5" panose="040B0509000000000000" pitchFamily="81" charset="-122"/>
              </a:rPr>
              <a:t>đoạn</a:t>
            </a:r>
            <a:endParaRPr lang="zh-CN" altLang="en-US" sz="4000" b="1" dirty="0">
              <a:ln w="6350">
                <a:noFill/>
              </a:ln>
              <a:solidFill>
                <a:srgbClr val="FF0000"/>
              </a:solidFill>
              <a:ea typeface="华康娃娃体W5" panose="040B0509000000000000" pitchFamily="81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261" y="5427976"/>
            <a:ext cx="1875750" cy="110592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18513" y="5480861"/>
            <a:ext cx="1081482" cy="117616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834387">
            <a:off x="9331626" y="1839581"/>
            <a:ext cx="2255256" cy="228606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171" y="944349"/>
            <a:ext cx="799500" cy="7987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474402" y="1574990"/>
            <a:ext cx="717597" cy="71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8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库_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2836864"/>
            <a:ext cx="12191999" cy="125548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444227" y="391447"/>
            <a:ext cx="717597" cy="71689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7706" y="504905"/>
            <a:ext cx="799500" cy="7987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906004" y="0"/>
            <a:ext cx="424180" cy="423766"/>
          </a:xfrm>
          <a:prstGeom prst="rect">
            <a:avLst/>
          </a:prstGeom>
        </p:spPr>
      </p:pic>
      <p:pic>
        <p:nvPicPr>
          <p:cNvPr id="10" name="图片 9" descr="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6954" y="1255130"/>
            <a:ext cx="8983923" cy="54670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2840736" y="3416409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sz="12000" dirty="0" smtClean="0">
                <a:solidFill>
                  <a:srgbClr val="3E2E1E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TẠM BIỆT</a:t>
            </a:r>
            <a:endParaRPr lang="zh-CN" altLang="en-US" sz="12000" dirty="0">
              <a:solidFill>
                <a:srgbClr val="3E2E1E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4678" y="140817"/>
            <a:ext cx="1426200" cy="384782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24478" y="2230879"/>
            <a:ext cx="291620" cy="83040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34213" y="2812866"/>
            <a:ext cx="281051" cy="76887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1254" y="2712347"/>
            <a:ext cx="241528" cy="87871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51289" y="3643272"/>
            <a:ext cx="272268" cy="4964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48228" y="670073"/>
            <a:ext cx="301133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5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4E4F1CA4-4508-40C1-838C-11855935F38C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卡通寒假生活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 62 giờ]]&gt;&lt;/Text&gt;&lt;FontSize&gt;&lt;![CDATA[28]]&gt;&lt;/FontSize&gt;&lt;Left&gt;&lt;![CDATA[121]]&gt;&lt;/Left&gt;&lt;Top&gt;&lt;![CDATA[176.875]]&gt;&lt;/Top&gt;&lt;/ChangeData&gt;"/>
  <p:tag name="MMPROD_ABSOLUTEPOSITIONID" val="102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.625]]&gt;&lt;/Top&gt;&lt;/ChangeData&gt;"/>
  <p:tag name="MMPROD_ABSOLUTEPOSITIONID" val="104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 52 giờ]]&gt;&lt;/Text&gt;&lt;FontSize&gt;&lt;![CDATA[28]]&gt;&lt;/FontSize&gt;&lt;Left&gt;&lt;![CDATA[121]]&gt;&lt;/Left&gt;&lt;Top&gt;&lt;![CDATA[129.625]]&gt;&lt;/Top&gt;&lt;/ChangeData&gt;"/>
  <p:tag name="MMPROD_ABSOLUTEPOSITIONID" val="102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64]]&gt;&lt;/SlideID&gt;&lt;/ChangeData&gt;"/>
  <p:tag name="PPSNARRATION" val="7,1446794219,E:\BE KIM\co toan - 2012\co toan\Media.ppcx"/>
  <p:tag name="MMPROD_PASSDATA" val="&lt;object type=&quot;10050&quot; unique_id=&quot;10858&quot;&gt;&lt;property id=&quot;10020&quot; value=&quot;2&quot;/&gt;&lt;property id=&quot;10191&quot; value=&quot;-1&quot;/&gt;&lt;/object&gt;"/>
  <p:tag name="MMPROD_FAILDATA" val="&lt;object type=&quot;10051&quot; unique_id=&quot;10859&quot;&gt;&lt;property id=&quot;10020&quot; value=&quot;2&quot;/&gt;&lt;property id=&quot;10191&quot; value=&quot;-1&quot;/&gt;&lt;/object&gt;"/>
  <p:tag name="MMPROD_ID" val="10856"/>
  <p:tag name="MMPROD_TYPE" val="10055"/>
  <p:tag name="MMPROD_DATA" val="&lt;property id=&quot;10026&quot; value=&quot;10&quot;/&gt;&lt;property id=&quot;10027&quot; value=&quot;Interaction10856&quot;/&gt;&lt;property id=&quot;10028&quot; value=&quot;0&quot;/&gt;&lt;property id=&quot;10063&quot; value=&quot;1&quot;/&gt;&lt;property id=&quot;10070&quot; value=&quot;True/False&quot;/&gt;&lt;property id=&quot;10098&quot; value=&quot;True/Fals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-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446794219,E:\BE KIM\co toan - 2012\co toan\Media.ppcx"/>
  <p:tag name="MMPROD_ANSWERCOUNT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856"/>
  <p:tag name="MMPROD_ABSOLUTEPOSITIONID" val="100"/>
  <p:tag name="MMPROD_LASTVALUES" val="&lt;ChangeData&gt;&lt;Text&gt;&lt;![CDATA[Câu 2: Phép tính sau đúng hay sai?&amp;#x0D;&amp;#x0A;                      6 x 9 + 6 = 6 x 15&amp;#x0D;&amp;#x0A;                                     = 90]]&gt;&lt;/Text&gt;&lt;FontSize&gt;&lt;![CDATA[25]]&gt;&lt;/FontSize&gt;&lt;Left&gt;&lt;![CDATA[0]]&gt;&lt;/Left&gt;&lt;Top&gt;&lt;![CDATA[0]]&gt;&lt;/Top&gt;&lt;/ChangeData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97.75]]&gt;&lt;/Left&gt;&lt;Top&gt;&lt;![CDATA[216]]&gt;&lt;/Top&gt;&lt;/ChangeData&gt;"/>
  <p:tag name="MMPROD_ID" val="10860"/>
  <p:tag name="MMPROD_TYPE" val="10018"/>
  <p:tag name="MMPROD_DATA" val="&lt;property id=&quot;10074&quot; value=&quot;0&quot;/&gt;&lt;property id=&quot;10193&quot; value=&quot;A&quot;/&gt;&lt;property id=&quot;10199&quot; value=&quot;0&quot;/&gt;&lt;object type=&quot;10049&quot; unique_id=&quot;10861&quot;&gt;&lt;property id=&quot;10020&quot; value=&quot;9&quot;/&gt;&lt;property id=&quot;10102&quot; value=&quot;0&quot;/&gt;&lt;property id=&quot;10191&quot; value=&quot;-1&quot;/&gt;&lt;/object&gt;"/>
  <p:tag name="MMPROD_COLLECTIONCONTAINERID" val="10857"/>
  <p:tag name="MMPROD_PARENTID" val="10856"/>
  <p:tag name="MMPROD_ANSWERLETTER" val="A) 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96]]&gt;&lt;/Left&gt;&lt;Top&gt;&lt;![CDATA[266.375]]&gt;&lt;/Top&gt;&lt;/ChangeData&gt;"/>
  <p:tag name="MMPROD_ID" val="10862"/>
  <p:tag name="MMPROD_TYPE" val="10018"/>
  <p:tag name="MMPROD_DATA" val="&lt;property id=&quot;10074&quot; value=&quot;1&quot;/&gt;&lt;property id=&quot;10193&quot; value=&quot;B&quot;/&gt;&lt;property id=&quot;10199&quot; value=&quot;0&quot;/&gt;&lt;object type=&quot;10049&quot; unique_id=&quot;10863&quot;&gt;&lt;property id=&quot;10020&quot; value=&quot;9&quot;/&gt;&lt;property id=&quot;10102&quot; value=&quot;0&quot;/&gt;&lt;property id=&quot;10191&quot; value=&quot;-1&quot;/&gt;&lt;/object&gt;"/>
  <p:tag name="MMPROD_COLLECTIONCONTAINERID" val="10857"/>
  <p:tag name="MMPROD_PARENTID" val="10856"/>
  <p:tag name="MMPROD_ANSWERLETTER" val="B) 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8]]&gt;&lt;/FontSize&gt;&lt;Left&gt;&lt;![CDATA[85]]&gt;&lt;/Left&gt;&lt;Top&gt;&lt;![CDATA[176.875]]&gt;&lt;/Top&gt;&lt;/ChangeData&gt;"/>
  <p:tag name="MMPROD_ABSOLUTEPOSITIONID" val="104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Sai]]&gt;&lt;/Text&gt;&lt;FontSize&gt;&lt;![CDATA[28]]&gt;&lt;/FontSize&gt;&lt;Left&gt;&lt;![CDATA[121]]&gt;&lt;/Left&gt;&lt;Top&gt;&lt;![CDATA[176.875]]&gt;&lt;/Top&gt;&lt;/ChangeData&gt;"/>
  <p:tag name="MMPROD_ABSOLUTEPOSITIONID" val="102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.625]]&gt;&lt;/Top&gt;&lt;/ChangeData&gt;"/>
  <p:tag name="MMPROD_ABSOLUTEPOSITIONID" val="104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62]]&gt;&lt;/SlideID&gt;&lt;/ChangeData&gt;"/>
  <p:tag name="PPSNARRATION" val="6,1446794219,E:\BE KIM\co toan - 2012\co toan\Media.ppcx"/>
  <p:tag name="MMPROD_PASSDATA" val="&lt;object type=&quot;10050&quot; unique_id=&quot;10846&quot;&gt;&lt;property id=&quot;10020&quot; value=&quot;2&quot;/&gt;&lt;property id=&quot;10102&quot; value=&quot;0&quot;/&gt;&lt;property id=&quot;10191&quot; value=&quot;-1&quot;/&gt;&lt;/object&gt;"/>
  <p:tag name="MMPROD_FAILDATA" val="&lt;object type=&quot;10051&quot; unique_id=&quot;10847&quot;&gt;&lt;property id=&quot;10020&quot; value=&quot;2&quot;/&gt;&lt;property id=&quot;10102&quot; value=&quot;0&quot;/&gt;&lt;property id=&quot;10191&quot; value=&quot;-1&quot;/&gt;&lt;/object&gt;"/>
  <p:tag name="MMPROD_ID" val="10844"/>
  <p:tag name="MMPROD_TYPE" val="10008"/>
  <p:tag name="MMPROD_DATA" val="&lt;property id=&quot;10026&quot; value=&quot;10&quot;/&gt;&lt;property id=&quot;10027&quot; value=&quot;Interaction10844&quot;/&gt;&lt;property id=&quot;10028&quot; value=&quot;0&quot;/&gt;&lt;property id=&quot;10063&quot; value=&quot;2&quot;/&gt;&lt;property id=&quot;10070&quot; value=&quot;Multiple choice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-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446794219,E:\BE KIM\co toan - 2012\co toan\Media.ppcx"/>
  <p:tag name="MMPROD_ANSWERCOUNT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Đúng]]&gt;&lt;/Text&gt;&lt;FontSize&gt;&lt;![CDATA[28]]&gt;&lt;/FontSize&gt;&lt;Left&gt;&lt;![CDATA[121]]&gt;&lt;/Left&gt;&lt;Top&gt;&lt;![CDATA[129.625]]&gt;&lt;/Top&gt;&lt;/ChangeData&gt;"/>
  <p:tag name="MMPROD_ABSOLUTEPOSITIONID" val="102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65]]&gt;&lt;/SlideID&gt;&lt;/ChangeData&gt;"/>
  <p:tag name="PPSNARRATION" val="8,1446794219,E:\BE KIM\co toan - 2012\co toan\Media.ppcx"/>
  <p:tag name="MMPROD_PASSDATA" val="&lt;object type=&quot;10050&quot; unique_id=&quot;10868&quot;&gt;&lt;property id=&quot;10020&quot; value=&quot;2&quot;/&gt;&lt;property id=&quot;10102&quot; value=&quot;0&quot;/&gt;&lt;property id=&quot;10191&quot; value=&quot;-1&quot;/&gt;&lt;/object&gt;"/>
  <p:tag name="MMPROD_FAILDATA" val="&lt;object type=&quot;10051&quot; unique_id=&quot;10869&quot;&gt;&lt;property id=&quot;10020&quot; value=&quot;2&quot;/&gt;&lt;property id=&quot;10102&quot; value=&quot;0&quot;/&gt;&lt;property id=&quot;10191&quot; value=&quot;-1&quot;/&gt;&lt;/object&gt;"/>
  <p:tag name="MMPROD_ID" val="10866"/>
  <p:tag name="MMPROD_TYPE" val="10016"/>
  <p:tag name="MMPROD_DATA" val="&lt;property id=&quot;10026&quot; value=&quot;10&quot;/&gt;&lt;property id=&quot;10027&quot; value=&quot;Interaction10866&quot;/&gt;&lt;property id=&quot;10028&quot; value=&quot;0&quot;/&gt;&lt;property id=&quot;10070&quot; value=&quot;Matching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-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446794219,E:\BE KIM\co toan - 2012\co toan\Media.ppcx"/>
  <p:tag name="MMPROD_ANSWERCOUNT" val="3"/>
  <p:tag name="MMPROD_ITEMCOUNT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866"/>
  <p:tag name="MMPROD_ABSOLUTEPOSITIONID" val="100"/>
  <p:tag name="MMPROD_LASTVALUES" val="&lt;ChangeData&gt;&lt;Text&gt;&lt;![CDATA[     Câu 3: Nối phép tính với đáp án đúng?]]&gt;&lt;/Text&gt;&lt;FontSize&gt;&lt;![CDATA[37]]&gt;&lt;/FontSize&gt;&lt;Left&gt;&lt;![CDATA[0]]&gt;&lt;/Left&gt;&lt;Top&gt;&lt;![CDATA[0]]&gt;&lt;/Top&gt;&lt;/ChangeData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 54]]&gt;&lt;/Text&gt;&lt;FontSize&gt;&lt;![CDATA[28]]&gt;&lt;/FontSize&gt;&lt;Left&gt;&lt;![CDATA[0]]&gt;&lt;/Left&gt;&lt;Top&gt;&lt;![CDATA[0]]&gt;&lt;/Top&gt;&lt;/ChangeData&gt;"/>
  <p:tag name="MMPROD_ABSOLUTEPOSITIONID" val="40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42]]&gt;&lt;/Text&gt;&lt;FontSize&gt;&lt;![CDATA[28]]&gt;&lt;/FontSize&gt;&lt;Left&gt;&lt;![CDATA[0]]&gt;&lt;/Left&gt;&lt;Top&gt;&lt;![CDATA[0]]&gt;&lt;/Top&gt;&lt;/ChangeData&gt;"/>
  <p:tag name="MMPROD_ABSOLUTEPOSITIONID" val="401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30]]&gt;&lt;/Text&gt;&lt;FontSize&gt;&lt;![CDATA[28]]&gt;&lt;/FontSize&gt;&lt;Left&gt;&lt;![CDATA[0]]&gt;&lt;/Left&gt;&lt;Top&gt;&lt;![CDATA[0]]&gt;&lt;/Top&gt;&lt;/ChangeData&gt;"/>
  <p:tag name="MMPROD_ABSOLUTEPOSITIONID" val="401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165.25]]&gt;&lt;/Top&gt;&lt;/ChangeData&gt;"/>
  <p:tag name="MMPROD_ABSOLUTEPOSITIONID" val="3001"/>
  <p:tag name="MMPROD_ID" val="10874"/>
  <p:tag name="MMPROD_TYPE" val="10028"/>
  <p:tag name="MMPROD_COLLECTIONCONTAINERID" val="10870"/>
  <p:tag name="MMPROD_PARENTID" val="1086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12.875]]&gt;&lt;/Top&gt;&lt;/ChangeData&gt;"/>
  <p:tag name="MMPROD_ABSOLUTEPOSITIONID" val="3002"/>
  <p:tag name="MMPROD_ID" val="10875"/>
  <p:tag name="MMPROD_TYPE" val="10028"/>
  <p:tag name="MMPROD_COLLECTIONCONTAINERID" val="10870"/>
  <p:tag name="MMPROD_PARENTID" val="1086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60.5]]&gt;&lt;/Top&gt;&lt;/ChangeData&gt;"/>
  <p:tag name="MMPROD_ABSOLUTEPOSITIONID" val="3003"/>
  <p:tag name="MMPROD_ID" val="10876"/>
  <p:tag name="MMPROD_TYPE" val="10028"/>
  <p:tag name="MMPROD_COLLECTIONCONTAINERID" val="10870"/>
  <p:tag name="MMPROD_PARENTID" val="1086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A]]&gt;&lt;/Text&gt;&lt;FontSize&gt;&lt;![CDATA[28]]&gt;&lt;/FontSize&gt;&lt;Left&gt;&lt;![CDATA[0]]&gt;&lt;/Left&gt;&lt;Top&gt;&lt;![CDATA[0]]&gt;&lt;/Top&gt;&lt;/ChangeData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844"/>
  <p:tag name="MMPROD_ABSOLUTEPOSITIONID" val="100"/>
  <p:tag name="MMPROD_LASTVALUES" val="&lt;ChangeData&gt;&lt;Text&gt;&lt;![CDATA[   Câu 1: Một ngày có 24 giờ. Hỏi 3 ngày có bao nhiêu giờ? ]]&gt;&lt;/Text&gt;&lt;FontSize&gt;&lt;![CDATA[28]]&gt;&lt;/FontSize&gt;&lt;Left&gt;&lt;![CDATA[0]]&gt;&lt;/Left&gt;&lt;Top&gt;&lt;![CDATA[0]]&gt;&lt;/Top&gt;&lt;/ChangeData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 6 x 9 =]]&gt;&lt;/Text&gt;&lt;FontSize&gt;&lt;![CDATA[28]]&gt;&lt;/FontSize&gt;&lt;Left&gt;&lt;![CDATA[80.25]]&gt;&lt;/Left&gt;&lt;Top&gt;&lt;![CDATA[260.5]]&gt;&lt;/Top&gt;&lt;/ChangeData&gt;"/>
  <p:tag name="MMPROD_ABSOLUTEPOSITIONID" val="301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C]]&gt;&lt;/Text&gt;&lt;FontSize&gt;&lt;![CDATA[28]]&gt;&lt;/FontSize&gt;&lt;Left&gt;&lt;![CDATA[0]]&gt;&lt;/Left&gt;&lt;Top&gt;&lt;![CDATA[0]]&gt;&lt;/Top&gt;&lt;/ChangeData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6 x 5 =]]&gt;&lt;/Text&gt;&lt;FontSize&gt;&lt;![CDATA[28]]&gt;&lt;/FontSize&gt;&lt;Left&gt;&lt;![CDATA[80.25]]&gt;&lt;/Left&gt;&lt;Top&gt;&lt;![CDATA[212.875]]&gt;&lt;/Top&gt;&lt;/ChangeData&gt;"/>
  <p:tag name="MMPROD_ABSOLUTEPOSITIONID" val="301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B]]&gt;&lt;/Text&gt;&lt;FontSize&gt;&lt;![CDATA[28]]&gt;&lt;/FontSize&gt;&lt;Left&gt;&lt;![CDATA[0]]&gt;&lt;/Left&gt;&lt;Top&gt;&lt;![CDATA[0]]&gt;&lt;/Top&gt;&lt;/ChangeData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6 x 7 =]]&gt;&lt;/Text&gt;&lt;FontSize&gt;&lt;![CDATA[28]]&gt;&lt;/FontSize&gt;&lt;Left&gt;&lt;![CDATA[80.25]]&gt;&lt;/Left&gt;&lt;Top&gt;&lt;![CDATA[165.25]]&gt;&lt;/Top&gt;&lt;/ChangeData&gt;"/>
  <p:tag name="MMPROD_ABSOLUTEPOSITIONID" val="301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41]]&gt;&lt;/Left&gt;&lt;Top&gt;&lt;![CDATA[201.875]]&gt;&lt;/Top&gt;&lt;/ChangeData&gt;"/>
  <p:tag name="MMPROD_ID" val="10848"/>
  <p:tag name="MMPROD_TYPE" val="10018"/>
  <p:tag name="MMPROD_DATA" val="&lt;property id=&quot;10074&quot; value=&quot;0&quot;/&gt;&lt;property id=&quot;10193&quot; value=&quot;A&quot;/&gt;&lt;property id=&quot;10199&quot; value=&quot;0&quot;/&gt;&lt;object type=&quot;10049&quot; unique_id=&quot;10849&quot;&gt;&lt;property id=&quot;10020&quot; value=&quot;9&quot;/&gt;&lt;property id=&quot;10102&quot; value=&quot;0&quot;/&gt;&lt;property id=&quot;10191&quot; value=&quot;-1&quot;/&gt;&lt;/object&gt;"/>
  <p:tag name="MMPROD_COLLECTIONCONTAINERID" val="10845"/>
  <p:tag name="MMPROD_PARENTID" val="10844"/>
  <p:tag name="MMPROD_ANSWERLETTER" val="A) 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1446794219,E:\BE KIM\co toan - 2012\co toan\Media.ppcx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1446794219,E:\BE KIM\co toan - 2012\co toan\Media.ppcx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41]]&gt;&lt;/Left&gt;&lt;Top&gt;&lt;![CDATA[249.125]]&gt;&lt;/Top&gt;&lt;/ChangeData&gt;"/>
  <p:tag name="MMPROD_ID" val="10850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851&quot;&gt;&lt;property id=&quot;10020&quot; value=&quot;9&quot;/&gt;&lt;property id=&quot;10102&quot; value=&quot;0&quot;/&gt;&lt;property id=&quot;10191&quot; value=&quot;-1&quot;/&gt;&lt;/object&gt;"/>
  <p:tag name="MMPROD_COLLECTIONCONTAINERID" val="10845"/>
  <p:tag name="MMPROD_PARENTID" val="10844"/>
  <p:tag name="MMPROD_ANSWERLETTER" val="B) 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42]]&gt;&lt;/Left&gt;&lt;Top&gt;&lt;![CDATA[294]]&gt;&lt;/Top&gt;&lt;/ChangeData&gt;"/>
  <p:tag name="MMPROD_ID" val="10852"/>
  <p:tag name="MMPROD_TYPE" val="10018"/>
  <p:tag name="MMPROD_DATA" val="&lt;property id=&quot;10074&quot; value=&quot;1&quot;/&gt;&lt;property id=&quot;10193&quot; value=&quot;C&quot;/&gt;&lt;property id=&quot;10199&quot; value=&quot;0&quot;/&gt;&lt;object type=&quot;10049&quot; unique_id=&quot;10853&quot;&gt;&lt;property id=&quot;10020&quot; value=&quot;9&quot;/&gt;&lt;property id=&quot;10102&quot; value=&quot;0&quot;/&gt;&lt;property id=&quot;10191&quot; value=&quot;-1&quot;/&gt;&lt;/object&gt;"/>
  <p:tag name="MMPROD_COLLECTIONCONTAINERID" val="10845"/>
  <p:tag name="MMPROD_PARENTID" val="10844"/>
  <p:tag name="MMPROD_ANSWERLETTER" val="C) 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8]]&gt;&lt;/FontSize&gt;&lt;Left&gt;&lt;![CDATA[85]]&gt;&lt;/Left&gt;&lt;Top&gt;&lt;![CDATA[224.125]]&gt;&lt;/Top&gt;&lt;/ChangeData&gt;"/>
  <p:tag name="MMPROD_ABSOLUTEPOSITIONID" val="104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 72 giờ]]&gt;&lt;/Text&gt;&lt;FontSize&gt;&lt;![CDATA[28]]&gt;&lt;/FontSize&gt;&lt;Left&gt;&lt;![CDATA[122]]&gt;&lt;/Left&gt;&lt;Top&gt;&lt;![CDATA[224.125]]&gt;&lt;/Top&gt;&lt;/ChangeData&gt;"/>
  <p:tag name="MMPROD_ABSOLUTEPOSITIONID" val="102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8]]&gt;&lt;/FontSize&gt;&lt;Left&gt;&lt;![CDATA[85]]&gt;&lt;/Left&gt;&lt;Top&gt;&lt;![CDATA[176.875]]&gt;&lt;/Top&gt;&lt;/ChangeData&gt;"/>
  <p:tag name="MMPROD_ABSOLUTEPOSITIONID" val="104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">
      <a:majorFont>
        <a:latin typeface="HLT Society"/>
        <a:ea typeface=""/>
        <a:cs typeface=""/>
      </a:majorFont>
      <a:minorFont>
        <a:latin typeface="HLT Societ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6" ma:contentTypeDescription="Tạo tài liệu mới." ma:contentTypeScope="" ma:versionID="87c8ff4362d582bc038683c518361262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f57f0239bd0e529817d977ecc418a6bf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4B89C8-BB07-4ADF-A979-FFE0928F0AD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955ABFF-ECAE-47D0-A624-6FD2120B40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6A8778-F94B-44D0-9555-CEDE9E41B4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398</Words>
  <Application>Microsoft Office PowerPoint</Application>
  <PresentationFormat>Widescreen</PresentationFormat>
  <Paragraphs>96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Allegie</vt:lpstr>
      <vt:lpstr>HLT Society</vt:lpstr>
      <vt:lpstr>Microsoft YaHei</vt:lpstr>
      <vt:lpstr>华康娃娃体W5</vt:lpstr>
      <vt:lpstr>Arial</vt:lpstr>
      <vt:lpstr>Cambria Math</vt:lpstr>
      <vt:lpstr>Times New Roman</vt:lpstr>
      <vt:lpstr>等线</vt:lpstr>
      <vt:lpstr>Futura-Condensed-Normal</vt:lpstr>
      <vt:lpstr>方正喵呜体</vt:lpstr>
      <vt:lpstr>Office 主题​​</vt:lpstr>
      <vt:lpstr>   Câu 1: Một ngày có 24 giờ. Hỏi 3 ngày có bao nhiêu giờ? </vt:lpstr>
      <vt:lpstr>Câu 2: Phép tính sau đúng hay sai?                       6 x 9 + 6 = 6 x 15                                      = 90</vt:lpstr>
      <vt:lpstr>     Câu 3: Nối phép tính với đáp án đúng?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卡通寒假生活1</dc:title>
  <dc:creator>Administrator</dc:creator>
  <cp:lastModifiedBy>TT</cp:lastModifiedBy>
  <cp:revision>129</cp:revision>
  <dcterms:created xsi:type="dcterms:W3CDTF">2018-02-27T05:39:00Z</dcterms:created>
  <dcterms:modified xsi:type="dcterms:W3CDTF">2021-10-05T10:06:23Z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