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 id="2147483686" r:id="rId2"/>
  </p:sldMasterIdLst>
  <p:notesMasterIdLst>
    <p:notesMasterId r:id="rId11"/>
  </p:notesMasterIdLst>
  <p:sldIdLst>
    <p:sldId id="256" r:id="rId3"/>
    <p:sldId id="428" r:id="rId4"/>
    <p:sldId id="257" r:id="rId5"/>
    <p:sldId id="430" r:id="rId6"/>
    <p:sldId id="431" r:id="rId7"/>
    <p:sldId id="432" r:id="rId8"/>
    <p:sldId id="433" r:id="rId9"/>
    <p:sldId id="259" r:id="rId10"/>
  </p:sldIdLst>
  <p:sldSz cx="9144000" cy="5143500" type="screen16x9"/>
  <p:notesSz cx="6858000" cy="9144000"/>
  <p:embeddedFontLst>
    <p:embeddedFont>
      <p:font typeface="Amatic SC" panose="00000500000000000000" pitchFamily="2" charset="-79"/>
      <p:regular r:id="rId12"/>
      <p:bold r:id="rId13"/>
    </p:embeddedFont>
    <p:embeddedFont>
      <p:font typeface="HP001 4 hàng" panose="020B0603050302020204" pitchFamily="34" charset="0"/>
      <p:regular r:id="rId14"/>
      <p:bold r:id="rId15"/>
    </p:embeddedFon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362B73B-32CB-4F62-BABE-8BDA662CFC00}">
  <a:tblStyle styleId="{0362B73B-32CB-4F62-BABE-8BDA662CFC0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58" autoAdjust="0"/>
    <p:restoredTop sz="94660"/>
  </p:normalViewPr>
  <p:slideViewPr>
    <p:cSldViewPr snapToGrid="0">
      <p:cViewPr varScale="1">
        <p:scale>
          <a:sx n="86" d="100"/>
          <a:sy n="86" d="100"/>
        </p:scale>
        <p:origin x="10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4"/>
        <p:cNvGrpSpPr/>
        <p:nvPr/>
      </p:nvGrpSpPr>
      <p:grpSpPr>
        <a:xfrm>
          <a:off x="0" y="0"/>
          <a:ext cx="0" cy="0"/>
          <a:chOff x="0" y="0"/>
          <a:chExt cx="0" cy="0"/>
        </a:xfrm>
      </p:grpSpPr>
      <p:sp>
        <p:nvSpPr>
          <p:cNvPr id="4335" name="Google Shape;433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6" name="Google Shape;433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0"/>
        <p:cNvGrpSpPr/>
        <p:nvPr/>
      </p:nvGrpSpPr>
      <p:grpSpPr>
        <a:xfrm>
          <a:off x="0" y="0"/>
          <a:ext cx="0" cy="0"/>
          <a:chOff x="0" y="0"/>
          <a:chExt cx="0" cy="0"/>
        </a:xfrm>
      </p:grpSpPr>
      <p:sp>
        <p:nvSpPr>
          <p:cNvPr id="4341" name="Google Shape;4341;gb946ee2cb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42" name="Google Shape;4342;gb946ee2cb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2"/>
        <p:cNvGrpSpPr/>
        <p:nvPr/>
      </p:nvGrpSpPr>
      <p:grpSpPr>
        <a:xfrm>
          <a:off x="0" y="0"/>
          <a:ext cx="0" cy="0"/>
          <a:chOff x="0" y="0"/>
          <a:chExt cx="0" cy="0"/>
        </a:xfrm>
      </p:grpSpPr>
      <p:sp>
        <p:nvSpPr>
          <p:cNvPr id="4353" name="Google Shape;4353;gb98efd6d27_0_16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4" name="Google Shape;4354;gb98efd6d27_0_16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C8A6">
            <a:alpha val="77330"/>
          </a:srgbClr>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4655601" y="880840"/>
            <a:ext cx="636305" cy="509456"/>
            <a:chOff x="6451075" y="3429275"/>
            <a:chExt cx="478425" cy="383050"/>
          </a:xfrm>
        </p:grpSpPr>
        <p:sp>
          <p:nvSpPr>
            <p:cNvPr id="10" name="Google Shape;10;p2"/>
            <p:cNvSpPr/>
            <p:nvPr/>
          </p:nvSpPr>
          <p:spPr>
            <a:xfrm>
              <a:off x="6528300" y="3666500"/>
              <a:ext cx="130075" cy="124550"/>
            </a:xfrm>
            <a:custGeom>
              <a:avLst/>
              <a:gdLst/>
              <a:ahLst/>
              <a:cxnLst/>
              <a:rect l="l" t="t" r="r" b="b"/>
              <a:pathLst>
                <a:path w="5203" h="4982" extrusionOk="0">
                  <a:moveTo>
                    <a:pt x="4729" y="1"/>
                  </a:moveTo>
                  <a:lnTo>
                    <a:pt x="4603" y="95"/>
                  </a:lnTo>
                  <a:lnTo>
                    <a:pt x="3973" y="600"/>
                  </a:lnTo>
                  <a:lnTo>
                    <a:pt x="3405" y="1167"/>
                  </a:lnTo>
                  <a:lnTo>
                    <a:pt x="2838" y="1734"/>
                  </a:lnTo>
                  <a:lnTo>
                    <a:pt x="2270" y="2302"/>
                  </a:lnTo>
                  <a:lnTo>
                    <a:pt x="1703" y="2838"/>
                  </a:lnTo>
                  <a:lnTo>
                    <a:pt x="1167" y="3405"/>
                  </a:lnTo>
                  <a:lnTo>
                    <a:pt x="883" y="3689"/>
                  </a:lnTo>
                  <a:lnTo>
                    <a:pt x="631" y="3941"/>
                  </a:lnTo>
                  <a:lnTo>
                    <a:pt x="316" y="4225"/>
                  </a:lnTo>
                  <a:lnTo>
                    <a:pt x="64" y="4572"/>
                  </a:lnTo>
                  <a:lnTo>
                    <a:pt x="1" y="4761"/>
                  </a:lnTo>
                  <a:lnTo>
                    <a:pt x="253" y="4982"/>
                  </a:lnTo>
                  <a:lnTo>
                    <a:pt x="442" y="4950"/>
                  </a:lnTo>
                  <a:lnTo>
                    <a:pt x="757" y="4698"/>
                  </a:lnTo>
                  <a:lnTo>
                    <a:pt x="1009" y="4446"/>
                  </a:lnTo>
                  <a:lnTo>
                    <a:pt x="1293" y="4162"/>
                  </a:lnTo>
                  <a:lnTo>
                    <a:pt x="1577" y="3878"/>
                  </a:lnTo>
                  <a:lnTo>
                    <a:pt x="2176" y="3342"/>
                  </a:lnTo>
                  <a:lnTo>
                    <a:pt x="2743" y="2806"/>
                  </a:lnTo>
                  <a:lnTo>
                    <a:pt x="3941" y="1797"/>
                  </a:lnTo>
                  <a:lnTo>
                    <a:pt x="5108" y="726"/>
                  </a:lnTo>
                  <a:lnTo>
                    <a:pt x="5202" y="600"/>
                  </a:lnTo>
                  <a:lnTo>
                    <a:pt x="5202" y="316"/>
                  </a:lnTo>
                  <a:lnTo>
                    <a:pt x="5013" y="64"/>
                  </a:lnTo>
                  <a:lnTo>
                    <a:pt x="472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627600" y="3629450"/>
              <a:ext cx="21300" cy="21325"/>
            </a:xfrm>
            <a:custGeom>
              <a:avLst/>
              <a:gdLst/>
              <a:ahLst/>
              <a:cxnLst/>
              <a:rect l="l" t="t" r="r" b="b"/>
              <a:pathLst>
                <a:path w="852" h="853" extrusionOk="0">
                  <a:moveTo>
                    <a:pt x="694" y="1"/>
                  </a:moveTo>
                  <a:lnTo>
                    <a:pt x="600" y="64"/>
                  </a:lnTo>
                  <a:lnTo>
                    <a:pt x="316" y="348"/>
                  </a:lnTo>
                  <a:lnTo>
                    <a:pt x="32" y="600"/>
                  </a:lnTo>
                  <a:lnTo>
                    <a:pt x="1" y="694"/>
                  </a:lnTo>
                  <a:lnTo>
                    <a:pt x="64" y="789"/>
                  </a:lnTo>
                  <a:lnTo>
                    <a:pt x="158" y="852"/>
                  </a:lnTo>
                  <a:lnTo>
                    <a:pt x="253" y="789"/>
                  </a:lnTo>
                  <a:lnTo>
                    <a:pt x="537" y="537"/>
                  </a:lnTo>
                  <a:lnTo>
                    <a:pt x="789" y="285"/>
                  </a:lnTo>
                  <a:lnTo>
                    <a:pt x="852" y="158"/>
                  </a:lnTo>
                  <a:lnTo>
                    <a:pt x="789" y="64"/>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680425" y="3588475"/>
              <a:ext cx="14200" cy="15000"/>
            </a:xfrm>
            <a:custGeom>
              <a:avLst/>
              <a:gdLst/>
              <a:ahLst/>
              <a:cxnLst/>
              <a:rect l="l" t="t" r="r" b="b"/>
              <a:pathLst>
                <a:path w="568" h="600" extrusionOk="0">
                  <a:moveTo>
                    <a:pt x="221" y="1"/>
                  </a:moveTo>
                  <a:lnTo>
                    <a:pt x="189" y="32"/>
                  </a:lnTo>
                  <a:lnTo>
                    <a:pt x="126" y="64"/>
                  </a:lnTo>
                  <a:lnTo>
                    <a:pt x="95" y="95"/>
                  </a:lnTo>
                  <a:lnTo>
                    <a:pt x="63" y="190"/>
                  </a:lnTo>
                  <a:lnTo>
                    <a:pt x="32" y="253"/>
                  </a:lnTo>
                  <a:lnTo>
                    <a:pt x="0" y="284"/>
                  </a:lnTo>
                  <a:lnTo>
                    <a:pt x="0" y="347"/>
                  </a:lnTo>
                  <a:lnTo>
                    <a:pt x="0" y="379"/>
                  </a:lnTo>
                  <a:lnTo>
                    <a:pt x="0" y="442"/>
                  </a:lnTo>
                  <a:lnTo>
                    <a:pt x="32" y="473"/>
                  </a:lnTo>
                  <a:lnTo>
                    <a:pt x="63" y="505"/>
                  </a:lnTo>
                  <a:lnTo>
                    <a:pt x="95" y="536"/>
                  </a:lnTo>
                  <a:lnTo>
                    <a:pt x="126" y="568"/>
                  </a:lnTo>
                  <a:lnTo>
                    <a:pt x="189" y="599"/>
                  </a:lnTo>
                  <a:lnTo>
                    <a:pt x="315" y="599"/>
                  </a:lnTo>
                  <a:lnTo>
                    <a:pt x="347" y="568"/>
                  </a:lnTo>
                  <a:lnTo>
                    <a:pt x="410" y="536"/>
                  </a:lnTo>
                  <a:lnTo>
                    <a:pt x="441" y="473"/>
                  </a:lnTo>
                  <a:lnTo>
                    <a:pt x="473" y="410"/>
                  </a:lnTo>
                  <a:lnTo>
                    <a:pt x="536" y="347"/>
                  </a:lnTo>
                  <a:lnTo>
                    <a:pt x="536" y="284"/>
                  </a:lnTo>
                  <a:lnTo>
                    <a:pt x="536" y="253"/>
                  </a:lnTo>
                  <a:lnTo>
                    <a:pt x="568" y="190"/>
                  </a:lnTo>
                  <a:lnTo>
                    <a:pt x="536" y="158"/>
                  </a:lnTo>
                  <a:lnTo>
                    <a:pt x="536" y="127"/>
                  </a:lnTo>
                  <a:lnTo>
                    <a:pt x="504" y="64"/>
                  </a:lnTo>
                  <a:lnTo>
                    <a:pt x="473" y="32"/>
                  </a:lnTo>
                  <a:lnTo>
                    <a:pt x="441" y="32"/>
                  </a:lnTo>
                  <a:lnTo>
                    <a:pt x="37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602375" y="3512025"/>
              <a:ext cx="88300" cy="86725"/>
            </a:xfrm>
            <a:custGeom>
              <a:avLst/>
              <a:gdLst/>
              <a:ahLst/>
              <a:cxnLst/>
              <a:rect l="l" t="t" r="r" b="b"/>
              <a:pathLst>
                <a:path w="3532" h="3469" extrusionOk="0">
                  <a:moveTo>
                    <a:pt x="3154" y="1"/>
                  </a:moveTo>
                  <a:lnTo>
                    <a:pt x="2712" y="32"/>
                  </a:lnTo>
                  <a:lnTo>
                    <a:pt x="2523" y="190"/>
                  </a:lnTo>
                  <a:lnTo>
                    <a:pt x="1861" y="789"/>
                  </a:lnTo>
                  <a:lnTo>
                    <a:pt x="1262" y="1451"/>
                  </a:lnTo>
                  <a:lnTo>
                    <a:pt x="631" y="2113"/>
                  </a:lnTo>
                  <a:lnTo>
                    <a:pt x="64" y="2838"/>
                  </a:lnTo>
                  <a:lnTo>
                    <a:pt x="1" y="2964"/>
                  </a:lnTo>
                  <a:lnTo>
                    <a:pt x="64" y="3248"/>
                  </a:lnTo>
                  <a:lnTo>
                    <a:pt x="127" y="3342"/>
                  </a:lnTo>
                  <a:lnTo>
                    <a:pt x="253" y="3437"/>
                  </a:lnTo>
                  <a:lnTo>
                    <a:pt x="537" y="3468"/>
                  </a:lnTo>
                  <a:lnTo>
                    <a:pt x="663" y="3405"/>
                  </a:lnTo>
                  <a:lnTo>
                    <a:pt x="1388" y="2838"/>
                  </a:lnTo>
                  <a:lnTo>
                    <a:pt x="2082" y="2207"/>
                  </a:lnTo>
                  <a:lnTo>
                    <a:pt x="2744" y="1640"/>
                  </a:lnTo>
                  <a:lnTo>
                    <a:pt x="3374" y="1009"/>
                  </a:lnTo>
                  <a:lnTo>
                    <a:pt x="3532" y="820"/>
                  </a:lnTo>
                  <a:lnTo>
                    <a:pt x="3532" y="347"/>
                  </a:lnTo>
                  <a:lnTo>
                    <a:pt x="3374" y="158"/>
                  </a:lnTo>
                  <a:lnTo>
                    <a:pt x="315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730850" y="3445025"/>
              <a:ext cx="26050" cy="29200"/>
            </a:xfrm>
            <a:custGeom>
              <a:avLst/>
              <a:gdLst/>
              <a:ahLst/>
              <a:cxnLst/>
              <a:rect l="l" t="t" r="r" b="b"/>
              <a:pathLst>
                <a:path w="1042" h="1168" extrusionOk="0">
                  <a:moveTo>
                    <a:pt x="757" y="1"/>
                  </a:moveTo>
                  <a:lnTo>
                    <a:pt x="663" y="32"/>
                  </a:lnTo>
                  <a:lnTo>
                    <a:pt x="568" y="95"/>
                  </a:lnTo>
                  <a:lnTo>
                    <a:pt x="316" y="411"/>
                  </a:lnTo>
                  <a:lnTo>
                    <a:pt x="64" y="726"/>
                  </a:lnTo>
                  <a:lnTo>
                    <a:pt x="1" y="821"/>
                  </a:lnTo>
                  <a:lnTo>
                    <a:pt x="1" y="915"/>
                  </a:lnTo>
                  <a:lnTo>
                    <a:pt x="32" y="1010"/>
                  </a:lnTo>
                  <a:lnTo>
                    <a:pt x="95" y="1104"/>
                  </a:lnTo>
                  <a:lnTo>
                    <a:pt x="158" y="1167"/>
                  </a:lnTo>
                  <a:lnTo>
                    <a:pt x="347" y="1167"/>
                  </a:lnTo>
                  <a:lnTo>
                    <a:pt x="442" y="1104"/>
                  </a:lnTo>
                  <a:lnTo>
                    <a:pt x="694" y="789"/>
                  </a:lnTo>
                  <a:lnTo>
                    <a:pt x="978" y="474"/>
                  </a:lnTo>
                  <a:lnTo>
                    <a:pt x="1041" y="379"/>
                  </a:lnTo>
                  <a:lnTo>
                    <a:pt x="1041" y="285"/>
                  </a:lnTo>
                  <a:lnTo>
                    <a:pt x="1041" y="158"/>
                  </a:lnTo>
                  <a:lnTo>
                    <a:pt x="978" y="95"/>
                  </a:lnTo>
                  <a:lnTo>
                    <a:pt x="883" y="32"/>
                  </a:lnTo>
                  <a:lnTo>
                    <a:pt x="75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6747400" y="3516750"/>
              <a:ext cx="60725" cy="56775"/>
            </a:xfrm>
            <a:custGeom>
              <a:avLst/>
              <a:gdLst/>
              <a:ahLst/>
              <a:cxnLst/>
              <a:rect l="l" t="t" r="r" b="b"/>
              <a:pathLst>
                <a:path w="2429" h="2271" extrusionOk="0">
                  <a:moveTo>
                    <a:pt x="1892" y="1"/>
                  </a:moveTo>
                  <a:lnTo>
                    <a:pt x="1735" y="95"/>
                  </a:lnTo>
                  <a:lnTo>
                    <a:pt x="1262" y="474"/>
                  </a:lnTo>
                  <a:lnTo>
                    <a:pt x="852" y="883"/>
                  </a:lnTo>
                  <a:lnTo>
                    <a:pt x="474" y="1293"/>
                  </a:lnTo>
                  <a:lnTo>
                    <a:pt x="95" y="1703"/>
                  </a:lnTo>
                  <a:lnTo>
                    <a:pt x="1" y="1798"/>
                  </a:lnTo>
                  <a:lnTo>
                    <a:pt x="1" y="2050"/>
                  </a:lnTo>
                  <a:lnTo>
                    <a:pt x="64" y="2144"/>
                  </a:lnTo>
                  <a:lnTo>
                    <a:pt x="158" y="2207"/>
                  </a:lnTo>
                  <a:lnTo>
                    <a:pt x="379" y="2271"/>
                  </a:lnTo>
                  <a:lnTo>
                    <a:pt x="505" y="2207"/>
                  </a:lnTo>
                  <a:lnTo>
                    <a:pt x="947" y="1892"/>
                  </a:lnTo>
                  <a:lnTo>
                    <a:pt x="1388" y="1545"/>
                  </a:lnTo>
                  <a:lnTo>
                    <a:pt x="1609" y="1388"/>
                  </a:lnTo>
                  <a:lnTo>
                    <a:pt x="1829" y="1199"/>
                  </a:lnTo>
                  <a:lnTo>
                    <a:pt x="2081" y="1009"/>
                  </a:lnTo>
                  <a:lnTo>
                    <a:pt x="2302" y="789"/>
                  </a:lnTo>
                  <a:lnTo>
                    <a:pt x="2397" y="631"/>
                  </a:lnTo>
                  <a:lnTo>
                    <a:pt x="2428" y="316"/>
                  </a:lnTo>
                  <a:lnTo>
                    <a:pt x="2334" y="190"/>
                  </a:lnTo>
                  <a:lnTo>
                    <a:pt x="2208" y="64"/>
                  </a:lnTo>
                  <a:lnTo>
                    <a:pt x="189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6697750" y="3624725"/>
              <a:ext cx="63875" cy="61500"/>
            </a:xfrm>
            <a:custGeom>
              <a:avLst/>
              <a:gdLst/>
              <a:ahLst/>
              <a:cxnLst/>
              <a:rect l="l" t="t" r="r" b="b"/>
              <a:pathLst>
                <a:path w="2555" h="2460" extrusionOk="0">
                  <a:moveTo>
                    <a:pt x="2018" y="1"/>
                  </a:moveTo>
                  <a:lnTo>
                    <a:pt x="1861" y="64"/>
                  </a:lnTo>
                  <a:lnTo>
                    <a:pt x="1545" y="253"/>
                  </a:lnTo>
                  <a:lnTo>
                    <a:pt x="1293" y="505"/>
                  </a:lnTo>
                  <a:lnTo>
                    <a:pt x="1072" y="757"/>
                  </a:lnTo>
                  <a:lnTo>
                    <a:pt x="883" y="1009"/>
                  </a:lnTo>
                  <a:lnTo>
                    <a:pt x="473" y="1514"/>
                  </a:lnTo>
                  <a:lnTo>
                    <a:pt x="64" y="2050"/>
                  </a:lnTo>
                  <a:lnTo>
                    <a:pt x="1" y="2207"/>
                  </a:lnTo>
                  <a:lnTo>
                    <a:pt x="284" y="2460"/>
                  </a:lnTo>
                  <a:lnTo>
                    <a:pt x="442" y="2397"/>
                  </a:lnTo>
                  <a:lnTo>
                    <a:pt x="946" y="2050"/>
                  </a:lnTo>
                  <a:lnTo>
                    <a:pt x="1482" y="1640"/>
                  </a:lnTo>
                  <a:lnTo>
                    <a:pt x="1766" y="1451"/>
                  </a:lnTo>
                  <a:lnTo>
                    <a:pt x="2018" y="1230"/>
                  </a:lnTo>
                  <a:lnTo>
                    <a:pt x="2270" y="946"/>
                  </a:lnTo>
                  <a:lnTo>
                    <a:pt x="2491" y="663"/>
                  </a:lnTo>
                  <a:lnTo>
                    <a:pt x="2554" y="505"/>
                  </a:lnTo>
                  <a:lnTo>
                    <a:pt x="2491" y="221"/>
                  </a:lnTo>
                  <a:lnTo>
                    <a:pt x="2428" y="95"/>
                  </a:lnTo>
                  <a:lnTo>
                    <a:pt x="2302" y="32"/>
                  </a:lnTo>
                  <a:lnTo>
                    <a:pt x="201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6809675" y="3571125"/>
              <a:ext cx="38650" cy="36300"/>
            </a:xfrm>
            <a:custGeom>
              <a:avLst/>
              <a:gdLst/>
              <a:ahLst/>
              <a:cxnLst/>
              <a:rect l="l" t="t" r="r" b="b"/>
              <a:pathLst>
                <a:path w="1546" h="1452" extrusionOk="0">
                  <a:moveTo>
                    <a:pt x="1072" y="1"/>
                  </a:moveTo>
                  <a:lnTo>
                    <a:pt x="978" y="64"/>
                  </a:lnTo>
                  <a:lnTo>
                    <a:pt x="915" y="127"/>
                  </a:lnTo>
                  <a:lnTo>
                    <a:pt x="505" y="474"/>
                  </a:lnTo>
                  <a:lnTo>
                    <a:pt x="95" y="821"/>
                  </a:lnTo>
                  <a:lnTo>
                    <a:pt x="0" y="947"/>
                  </a:lnTo>
                  <a:lnTo>
                    <a:pt x="0" y="1104"/>
                  </a:lnTo>
                  <a:lnTo>
                    <a:pt x="0" y="1230"/>
                  </a:lnTo>
                  <a:lnTo>
                    <a:pt x="95" y="1357"/>
                  </a:lnTo>
                  <a:lnTo>
                    <a:pt x="221" y="1420"/>
                  </a:lnTo>
                  <a:lnTo>
                    <a:pt x="347" y="1451"/>
                  </a:lnTo>
                  <a:lnTo>
                    <a:pt x="410" y="1420"/>
                  </a:lnTo>
                  <a:lnTo>
                    <a:pt x="442" y="1420"/>
                  </a:lnTo>
                  <a:lnTo>
                    <a:pt x="536" y="1388"/>
                  </a:lnTo>
                  <a:lnTo>
                    <a:pt x="599" y="1325"/>
                  </a:lnTo>
                  <a:lnTo>
                    <a:pt x="1041" y="978"/>
                  </a:lnTo>
                  <a:lnTo>
                    <a:pt x="1450" y="631"/>
                  </a:lnTo>
                  <a:lnTo>
                    <a:pt x="1545" y="505"/>
                  </a:lnTo>
                  <a:lnTo>
                    <a:pt x="1545" y="348"/>
                  </a:lnTo>
                  <a:lnTo>
                    <a:pt x="1514" y="222"/>
                  </a:lnTo>
                  <a:lnTo>
                    <a:pt x="1450" y="96"/>
                  </a:lnTo>
                  <a:lnTo>
                    <a:pt x="132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741900" y="3668075"/>
              <a:ext cx="55975" cy="54400"/>
            </a:xfrm>
            <a:custGeom>
              <a:avLst/>
              <a:gdLst/>
              <a:ahLst/>
              <a:cxnLst/>
              <a:rect l="l" t="t" r="r" b="b"/>
              <a:pathLst>
                <a:path w="2239" h="2176" extrusionOk="0">
                  <a:moveTo>
                    <a:pt x="1608" y="1"/>
                  </a:moveTo>
                  <a:lnTo>
                    <a:pt x="1450" y="64"/>
                  </a:lnTo>
                  <a:lnTo>
                    <a:pt x="1230" y="221"/>
                  </a:lnTo>
                  <a:lnTo>
                    <a:pt x="1040" y="410"/>
                  </a:lnTo>
                  <a:lnTo>
                    <a:pt x="883" y="568"/>
                  </a:lnTo>
                  <a:lnTo>
                    <a:pt x="725" y="757"/>
                  </a:lnTo>
                  <a:lnTo>
                    <a:pt x="410" y="1072"/>
                  </a:lnTo>
                  <a:lnTo>
                    <a:pt x="95" y="1388"/>
                  </a:lnTo>
                  <a:lnTo>
                    <a:pt x="0" y="1545"/>
                  </a:lnTo>
                  <a:lnTo>
                    <a:pt x="0" y="1892"/>
                  </a:lnTo>
                  <a:lnTo>
                    <a:pt x="126" y="2050"/>
                  </a:lnTo>
                  <a:lnTo>
                    <a:pt x="284" y="2176"/>
                  </a:lnTo>
                  <a:lnTo>
                    <a:pt x="473" y="2176"/>
                  </a:lnTo>
                  <a:lnTo>
                    <a:pt x="631" y="2144"/>
                  </a:lnTo>
                  <a:lnTo>
                    <a:pt x="788" y="2050"/>
                  </a:lnTo>
                  <a:lnTo>
                    <a:pt x="1135" y="1734"/>
                  </a:lnTo>
                  <a:lnTo>
                    <a:pt x="1450" y="1451"/>
                  </a:lnTo>
                  <a:lnTo>
                    <a:pt x="1860" y="1136"/>
                  </a:lnTo>
                  <a:lnTo>
                    <a:pt x="2175" y="757"/>
                  </a:lnTo>
                  <a:lnTo>
                    <a:pt x="2238" y="600"/>
                  </a:lnTo>
                  <a:lnTo>
                    <a:pt x="2207" y="253"/>
                  </a:lnTo>
                  <a:lnTo>
                    <a:pt x="2081" y="127"/>
                  </a:lnTo>
                  <a:lnTo>
                    <a:pt x="1923" y="32"/>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6648900" y="3735850"/>
              <a:ext cx="33125" cy="34700"/>
            </a:xfrm>
            <a:custGeom>
              <a:avLst/>
              <a:gdLst/>
              <a:ahLst/>
              <a:cxnLst/>
              <a:rect l="l" t="t" r="r" b="b"/>
              <a:pathLst>
                <a:path w="1325" h="1388" extrusionOk="0">
                  <a:moveTo>
                    <a:pt x="914" y="1"/>
                  </a:moveTo>
                  <a:lnTo>
                    <a:pt x="757" y="32"/>
                  </a:lnTo>
                  <a:lnTo>
                    <a:pt x="347" y="379"/>
                  </a:lnTo>
                  <a:lnTo>
                    <a:pt x="32" y="852"/>
                  </a:lnTo>
                  <a:lnTo>
                    <a:pt x="0" y="978"/>
                  </a:lnTo>
                  <a:lnTo>
                    <a:pt x="0" y="1136"/>
                  </a:lnTo>
                  <a:lnTo>
                    <a:pt x="63" y="1262"/>
                  </a:lnTo>
                  <a:lnTo>
                    <a:pt x="189" y="1325"/>
                  </a:lnTo>
                  <a:lnTo>
                    <a:pt x="315" y="1388"/>
                  </a:lnTo>
                  <a:lnTo>
                    <a:pt x="567" y="1293"/>
                  </a:lnTo>
                  <a:lnTo>
                    <a:pt x="662" y="1199"/>
                  </a:lnTo>
                  <a:lnTo>
                    <a:pt x="725" y="1104"/>
                  </a:lnTo>
                  <a:lnTo>
                    <a:pt x="788" y="1010"/>
                  </a:lnTo>
                  <a:lnTo>
                    <a:pt x="757" y="1041"/>
                  </a:lnTo>
                  <a:lnTo>
                    <a:pt x="725" y="1073"/>
                  </a:lnTo>
                  <a:lnTo>
                    <a:pt x="883" y="884"/>
                  </a:lnTo>
                  <a:lnTo>
                    <a:pt x="1072" y="694"/>
                  </a:lnTo>
                  <a:lnTo>
                    <a:pt x="1009" y="757"/>
                  </a:lnTo>
                  <a:lnTo>
                    <a:pt x="1009" y="757"/>
                  </a:lnTo>
                  <a:lnTo>
                    <a:pt x="1072" y="726"/>
                  </a:lnTo>
                  <a:lnTo>
                    <a:pt x="1166" y="663"/>
                  </a:lnTo>
                  <a:lnTo>
                    <a:pt x="1261" y="568"/>
                  </a:lnTo>
                  <a:lnTo>
                    <a:pt x="1324" y="442"/>
                  </a:lnTo>
                  <a:lnTo>
                    <a:pt x="1324" y="285"/>
                  </a:lnTo>
                  <a:lnTo>
                    <a:pt x="1261" y="158"/>
                  </a:lnTo>
                  <a:lnTo>
                    <a:pt x="1166" y="64"/>
                  </a:lnTo>
                  <a:lnTo>
                    <a:pt x="104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6559050" y="3665725"/>
              <a:ext cx="29975" cy="28375"/>
            </a:xfrm>
            <a:custGeom>
              <a:avLst/>
              <a:gdLst/>
              <a:ahLst/>
              <a:cxnLst/>
              <a:rect l="l" t="t" r="r" b="b"/>
              <a:pathLst>
                <a:path w="1199" h="1135" extrusionOk="0">
                  <a:moveTo>
                    <a:pt x="725" y="0"/>
                  </a:moveTo>
                  <a:lnTo>
                    <a:pt x="631" y="95"/>
                  </a:lnTo>
                  <a:lnTo>
                    <a:pt x="347" y="347"/>
                  </a:lnTo>
                  <a:lnTo>
                    <a:pt x="95" y="599"/>
                  </a:lnTo>
                  <a:lnTo>
                    <a:pt x="0" y="725"/>
                  </a:lnTo>
                  <a:lnTo>
                    <a:pt x="0" y="851"/>
                  </a:lnTo>
                  <a:lnTo>
                    <a:pt x="32" y="977"/>
                  </a:lnTo>
                  <a:lnTo>
                    <a:pt x="95" y="1072"/>
                  </a:lnTo>
                  <a:lnTo>
                    <a:pt x="221" y="1135"/>
                  </a:lnTo>
                  <a:lnTo>
                    <a:pt x="473" y="1135"/>
                  </a:lnTo>
                  <a:lnTo>
                    <a:pt x="568" y="1040"/>
                  </a:lnTo>
                  <a:lnTo>
                    <a:pt x="820" y="788"/>
                  </a:lnTo>
                  <a:lnTo>
                    <a:pt x="1103" y="536"/>
                  </a:lnTo>
                  <a:lnTo>
                    <a:pt x="1167" y="410"/>
                  </a:lnTo>
                  <a:lnTo>
                    <a:pt x="1198" y="284"/>
                  </a:lnTo>
                  <a:lnTo>
                    <a:pt x="1167" y="158"/>
                  </a:lnTo>
                  <a:lnTo>
                    <a:pt x="1103" y="63"/>
                  </a:lnTo>
                  <a:lnTo>
                    <a:pt x="97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603975" y="3429275"/>
              <a:ext cx="71725" cy="70175"/>
            </a:xfrm>
            <a:custGeom>
              <a:avLst/>
              <a:gdLst/>
              <a:ahLst/>
              <a:cxnLst/>
              <a:rect l="l" t="t" r="r" b="b"/>
              <a:pathLst>
                <a:path w="2869" h="2807" extrusionOk="0">
                  <a:moveTo>
                    <a:pt x="2522" y="0"/>
                  </a:moveTo>
                  <a:lnTo>
                    <a:pt x="2112" y="32"/>
                  </a:lnTo>
                  <a:lnTo>
                    <a:pt x="1892" y="158"/>
                  </a:lnTo>
                  <a:lnTo>
                    <a:pt x="1671" y="379"/>
                  </a:lnTo>
                  <a:lnTo>
                    <a:pt x="1450" y="631"/>
                  </a:lnTo>
                  <a:lnTo>
                    <a:pt x="1230" y="852"/>
                  </a:lnTo>
                  <a:lnTo>
                    <a:pt x="1009" y="1104"/>
                  </a:lnTo>
                  <a:lnTo>
                    <a:pt x="567" y="1577"/>
                  </a:lnTo>
                  <a:lnTo>
                    <a:pt x="126" y="2049"/>
                  </a:lnTo>
                  <a:lnTo>
                    <a:pt x="0" y="2207"/>
                  </a:lnTo>
                  <a:lnTo>
                    <a:pt x="0" y="2554"/>
                  </a:lnTo>
                  <a:lnTo>
                    <a:pt x="126" y="2712"/>
                  </a:lnTo>
                  <a:lnTo>
                    <a:pt x="284" y="2806"/>
                  </a:lnTo>
                  <a:lnTo>
                    <a:pt x="631" y="2775"/>
                  </a:lnTo>
                  <a:lnTo>
                    <a:pt x="788" y="2680"/>
                  </a:lnTo>
                  <a:lnTo>
                    <a:pt x="1261" y="2239"/>
                  </a:lnTo>
                  <a:lnTo>
                    <a:pt x="1765" y="1829"/>
                  </a:lnTo>
                  <a:lnTo>
                    <a:pt x="2270" y="1387"/>
                  </a:lnTo>
                  <a:lnTo>
                    <a:pt x="2522" y="1198"/>
                  </a:lnTo>
                  <a:lnTo>
                    <a:pt x="2743" y="978"/>
                  </a:lnTo>
                  <a:lnTo>
                    <a:pt x="2869" y="788"/>
                  </a:lnTo>
                  <a:lnTo>
                    <a:pt x="2869" y="316"/>
                  </a:lnTo>
                  <a:lnTo>
                    <a:pt x="2743" y="158"/>
                  </a:lnTo>
                  <a:lnTo>
                    <a:pt x="252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535400" y="3506500"/>
              <a:ext cx="56775" cy="50475"/>
            </a:xfrm>
            <a:custGeom>
              <a:avLst/>
              <a:gdLst/>
              <a:ahLst/>
              <a:cxnLst/>
              <a:rect l="l" t="t" r="r" b="b"/>
              <a:pathLst>
                <a:path w="2271" h="2019" extrusionOk="0">
                  <a:moveTo>
                    <a:pt x="1766" y="1"/>
                  </a:moveTo>
                  <a:lnTo>
                    <a:pt x="1577" y="32"/>
                  </a:lnTo>
                  <a:lnTo>
                    <a:pt x="1419" y="158"/>
                  </a:lnTo>
                  <a:lnTo>
                    <a:pt x="1104" y="442"/>
                  </a:lnTo>
                  <a:lnTo>
                    <a:pt x="757" y="757"/>
                  </a:lnTo>
                  <a:lnTo>
                    <a:pt x="442" y="1041"/>
                  </a:lnTo>
                  <a:lnTo>
                    <a:pt x="95" y="1356"/>
                  </a:lnTo>
                  <a:lnTo>
                    <a:pt x="0" y="1451"/>
                  </a:lnTo>
                  <a:lnTo>
                    <a:pt x="0" y="1766"/>
                  </a:lnTo>
                  <a:lnTo>
                    <a:pt x="63" y="1892"/>
                  </a:lnTo>
                  <a:lnTo>
                    <a:pt x="189" y="1987"/>
                  </a:lnTo>
                  <a:lnTo>
                    <a:pt x="473" y="2018"/>
                  </a:lnTo>
                  <a:lnTo>
                    <a:pt x="599" y="1955"/>
                  </a:lnTo>
                  <a:lnTo>
                    <a:pt x="1387" y="1388"/>
                  </a:lnTo>
                  <a:lnTo>
                    <a:pt x="2144" y="821"/>
                  </a:lnTo>
                  <a:lnTo>
                    <a:pt x="2239" y="663"/>
                  </a:lnTo>
                  <a:lnTo>
                    <a:pt x="2270" y="474"/>
                  </a:lnTo>
                  <a:lnTo>
                    <a:pt x="2239" y="285"/>
                  </a:lnTo>
                  <a:lnTo>
                    <a:pt x="2113" y="127"/>
                  </a:lnTo>
                  <a:lnTo>
                    <a:pt x="195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525925" y="3592425"/>
              <a:ext cx="40225" cy="33900"/>
            </a:xfrm>
            <a:custGeom>
              <a:avLst/>
              <a:gdLst/>
              <a:ahLst/>
              <a:cxnLst/>
              <a:rect l="l" t="t" r="r" b="b"/>
              <a:pathLst>
                <a:path w="1609" h="1356" extrusionOk="0">
                  <a:moveTo>
                    <a:pt x="1136" y="0"/>
                  </a:moveTo>
                  <a:lnTo>
                    <a:pt x="1010" y="63"/>
                  </a:lnTo>
                  <a:lnTo>
                    <a:pt x="600" y="410"/>
                  </a:lnTo>
                  <a:lnTo>
                    <a:pt x="159" y="725"/>
                  </a:lnTo>
                  <a:lnTo>
                    <a:pt x="64" y="820"/>
                  </a:lnTo>
                  <a:lnTo>
                    <a:pt x="32" y="946"/>
                  </a:lnTo>
                  <a:lnTo>
                    <a:pt x="1" y="1072"/>
                  </a:lnTo>
                  <a:lnTo>
                    <a:pt x="64" y="1198"/>
                  </a:lnTo>
                  <a:lnTo>
                    <a:pt x="159" y="1293"/>
                  </a:lnTo>
                  <a:lnTo>
                    <a:pt x="411" y="1356"/>
                  </a:lnTo>
                  <a:lnTo>
                    <a:pt x="505" y="1293"/>
                  </a:lnTo>
                  <a:lnTo>
                    <a:pt x="978" y="1009"/>
                  </a:lnTo>
                  <a:lnTo>
                    <a:pt x="1420" y="725"/>
                  </a:lnTo>
                  <a:lnTo>
                    <a:pt x="1514" y="631"/>
                  </a:lnTo>
                  <a:lnTo>
                    <a:pt x="1577" y="473"/>
                  </a:lnTo>
                  <a:lnTo>
                    <a:pt x="1609" y="347"/>
                  </a:lnTo>
                  <a:lnTo>
                    <a:pt x="1546" y="189"/>
                  </a:lnTo>
                  <a:lnTo>
                    <a:pt x="1451" y="63"/>
                  </a:lnTo>
                  <a:lnTo>
                    <a:pt x="1294" y="32"/>
                  </a:lnTo>
                  <a:lnTo>
                    <a:pt x="113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458950" y="3607400"/>
              <a:ext cx="32325" cy="31550"/>
            </a:xfrm>
            <a:custGeom>
              <a:avLst/>
              <a:gdLst/>
              <a:ahLst/>
              <a:cxnLst/>
              <a:rect l="l" t="t" r="r" b="b"/>
              <a:pathLst>
                <a:path w="1293" h="1262" extrusionOk="0">
                  <a:moveTo>
                    <a:pt x="883" y="0"/>
                  </a:moveTo>
                  <a:lnTo>
                    <a:pt x="757" y="32"/>
                  </a:lnTo>
                  <a:lnTo>
                    <a:pt x="631" y="126"/>
                  </a:lnTo>
                  <a:lnTo>
                    <a:pt x="379" y="378"/>
                  </a:lnTo>
                  <a:lnTo>
                    <a:pt x="126" y="662"/>
                  </a:lnTo>
                  <a:lnTo>
                    <a:pt x="32" y="757"/>
                  </a:lnTo>
                  <a:lnTo>
                    <a:pt x="0" y="914"/>
                  </a:lnTo>
                  <a:lnTo>
                    <a:pt x="32" y="1040"/>
                  </a:lnTo>
                  <a:lnTo>
                    <a:pt x="126" y="1167"/>
                  </a:lnTo>
                  <a:lnTo>
                    <a:pt x="252" y="1230"/>
                  </a:lnTo>
                  <a:lnTo>
                    <a:pt x="379" y="1261"/>
                  </a:lnTo>
                  <a:lnTo>
                    <a:pt x="536" y="1230"/>
                  </a:lnTo>
                  <a:lnTo>
                    <a:pt x="631" y="1135"/>
                  </a:lnTo>
                  <a:lnTo>
                    <a:pt x="915" y="883"/>
                  </a:lnTo>
                  <a:lnTo>
                    <a:pt x="1198" y="631"/>
                  </a:lnTo>
                  <a:lnTo>
                    <a:pt x="1261" y="505"/>
                  </a:lnTo>
                  <a:lnTo>
                    <a:pt x="1293" y="347"/>
                  </a:lnTo>
                  <a:lnTo>
                    <a:pt x="1261" y="221"/>
                  </a:lnTo>
                  <a:lnTo>
                    <a:pt x="1167" y="95"/>
                  </a:lnTo>
                  <a:lnTo>
                    <a:pt x="104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451075" y="3694075"/>
              <a:ext cx="47300" cy="44175"/>
            </a:xfrm>
            <a:custGeom>
              <a:avLst/>
              <a:gdLst/>
              <a:ahLst/>
              <a:cxnLst/>
              <a:rect l="l" t="t" r="r" b="b"/>
              <a:pathLst>
                <a:path w="1892" h="1767" extrusionOk="0">
                  <a:moveTo>
                    <a:pt x="1450" y="1"/>
                  </a:moveTo>
                  <a:lnTo>
                    <a:pt x="1293" y="32"/>
                  </a:lnTo>
                  <a:lnTo>
                    <a:pt x="1166" y="127"/>
                  </a:lnTo>
                  <a:lnTo>
                    <a:pt x="631" y="600"/>
                  </a:lnTo>
                  <a:lnTo>
                    <a:pt x="95" y="1104"/>
                  </a:lnTo>
                  <a:lnTo>
                    <a:pt x="0" y="1230"/>
                  </a:lnTo>
                  <a:lnTo>
                    <a:pt x="0" y="1546"/>
                  </a:lnTo>
                  <a:lnTo>
                    <a:pt x="95" y="1672"/>
                  </a:lnTo>
                  <a:lnTo>
                    <a:pt x="252" y="1766"/>
                  </a:lnTo>
                  <a:lnTo>
                    <a:pt x="378" y="1766"/>
                  </a:lnTo>
                  <a:lnTo>
                    <a:pt x="536" y="1735"/>
                  </a:lnTo>
                  <a:lnTo>
                    <a:pt x="662" y="1672"/>
                  </a:lnTo>
                  <a:lnTo>
                    <a:pt x="1230" y="1199"/>
                  </a:lnTo>
                  <a:lnTo>
                    <a:pt x="1765" y="694"/>
                  </a:lnTo>
                  <a:lnTo>
                    <a:pt x="1860" y="568"/>
                  </a:lnTo>
                  <a:lnTo>
                    <a:pt x="1892" y="411"/>
                  </a:lnTo>
                  <a:lnTo>
                    <a:pt x="1860" y="253"/>
                  </a:lnTo>
                  <a:lnTo>
                    <a:pt x="1765" y="127"/>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584250" y="3784725"/>
              <a:ext cx="26825" cy="27600"/>
            </a:xfrm>
            <a:custGeom>
              <a:avLst/>
              <a:gdLst/>
              <a:ahLst/>
              <a:cxnLst/>
              <a:rect l="l" t="t" r="r" b="b"/>
              <a:pathLst>
                <a:path w="1073" h="1104" extrusionOk="0">
                  <a:moveTo>
                    <a:pt x="726" y="0"/>
                  </a:moveTo>
                  <a:lnTo>
                    <a:pt x="600" y="32"/>
                  </a:lnTo>
                  <a:lnTo>
                    <a:pt x="505" y="95"/>
                  </a:lnTo>
                  <a:lnTo>
                    <a:pt x="285" y="347"/>
                  </a:lnTo>
                  <a:lnTo>
                    <a:pt x="64" y="568"/>
                  </a:lnTo>
                  <a:lnTo>
                    <a:pt x="1" y="694"/>
                  </a:lnTo>
                  <a:lnTo>
                    <a:pt x="1" y="820"/>
                  </a:lnTo>
                  <a:lnTo>
                    <a:pt x="1" y="915"/>
                  </a:lnTo>
                  <a:lnTo>
                    <a:pt x="95" y="1041"/>
                  </a:lnTo>
                  <a:lnTo>
                    <a:pt x="190" y="1104"/>
                  </a:lnTo>
                  <a:lnTo>
                    <a:pt x="442" y="1104"/>
                  </a:lnTo>
                  <a:lnTo>
                    <a:pt x="537" y="1009"/>
                  </a:lnTo>
                  <a:lnTo>
                    <a:pt x="758" y="789"/>
                  </a:lnTo>
                  <a:lnTo>
                    <a:pt x="978" y="536"/>
                  </a:lnTo>
                  <a:lnTo>
                    <a:pt x="1041" y="442"/>
                  </a:lnTo>
                  <a:lnTo>
                    <a:pt x="1073" y="316"/>
                  </a:lnTo>
                  <a:lnTo>
                    <a:pt x="1041" y="190"/>
                  </a:lnTo>
                  <a:lnTo>
                    <a:pt x="947" y="95"/>
                  </a:lnTo>
                  <a:lnTo>
                    <a:pt x="85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725350" y="3765800"/>
              <a:ext cx="40200" cy="39450"/>
            </a:xfrm>
            <a:custGeom>
              <a:avLst/>
              <a:gdLst/>
              <a:ahLst/>
              <a:cxnLst/>
              <a:rect l="l" t="t" r="r" b="b"/>
              <a:pathLst>
                <a:path w="1608" h="1578" extrusionOk="0">
                  <a:moveTo>
                    <a:pt x="552" y="1451"/>
                  </a:moveTo>
                  <a:lnTo>
                    <a:pt x="504" y="1482"/>
                  </a:lnTo>
                  <a:lnTo>
                    <a:pt x="536" y="1482"/>
                  </a:lnTo>
                  <a:lnTo>
                    <a:pt x="567" y="1451"/>
                  </a:lnTo>
                  <a:close/>
                  <a:moveTo>
                    <a:pt x="1072" y="1"/>
                  </a:moveTo>
                  <a:lnTo>
                    <a:pt x="883" y="95"/>
                  </a:lnTo>
                  <a:lnTo>
                    <a:pt x="599" y="316"/>
                  </a:lnTo>
                  <a:lnTo>
                    <a:pt x="378" y="537"/>
                  </a:lnTo>
                  <a:lnTo>
                    <a:pt x="252" y="694"/>
                  </a:lnTo>
                  <a:lnTo>
                    <a:pt x="158" y="852"/>
                  </a:lnTo>
                  <a:lnTo>
                    <a:pt x="95" y="883"/>
                  </a:lnTo>
                  <a:lnTo>
                    <a:pt x="63" y="947"/>
                  </a:lnTo>
                  <a:lnTo>
                    <a:pt x="32" y="1073"/>
                  </a:lnTo>
                  <a:lnTo>
                    <a:pt x="0" y="1167"/>
                  </a:lnTo>
                  <a:lnTo>
                    <a:pt x="0" y="1199"/>
                  </a:lnTo>
                  <a:lnTo>
                    <a:pt x="0" y="1262"/>
                  </a:lnTo>
                  <a:lnTo>
                    <a:pt x="0" y="1325"/>
                  </a:lnTo>
                  <a:lnTo>
                    <a:pt x="32" y="1388"/>
                  </a:lnTo>
                  <a:lnTo>
                    <a:pt x="63" y="1482"/>
                  </a:lnTo>
                  <a:lnTo>
                    <a:pt x="158" y="1514"/>
                  </a:lnTo>
                  <a:lnTo>
                    <a:pt x="221" y="1546"/>
                  </a:lnTo>
                  <a:lnTo>
                    <a:pt x="315" y="1577"/>
                  </a:lnTo>
                  <a:lnTo>
                    <a:pt x="441" y="1546"/>
                  </a:lnTo>
                  <a:lnTo>
                    <a:pt x="536" y="1451"/>
                  </a:lnTo>
                  <a:lnTo>
                    <a:pt x="552" y="1451"/>
                  </a:lnTo>
                  <a:lnTo>
                    <a:pt x="599" y="1419"/>
                  </a:lnTo>
                  <a:lnTo>
                    <a:pt x="694" y="1325"/>
                  </a:lnTo>
                  <a:lnTo>
                    <a:pt x="788" y="1262"/>
                  </a:lnTo>
                  <a:lnTo>
                    <a:pt x="820" y="1230"/>
                  </a:lnTo>
                  <a:lnTo>
                    <a:pt x="757" y="1262"/>
                  </a:lnTo>
                  <a:lnTo>
                    <a:pt x="757" y="1262"/>
                  </a:lnTo>
                  <a:lnTo>
                    <a:pt x="1009" y="1073"/>
                  </a:lnTo>
                  <a:lnTo>
                    <a:pt x="1293" y="947"/>
                  </a:lnTo>
                  <a:lnTo>
                    <a:pt x="1198" y="978"/>
                  </a:lnTo>
                  <a:lnTo>
                    <a:pt x="1198" y="978"/>
                  </a:lnTo>
                  <a:lnTo>
                    <a:pt x="1261" y="947"/>
                  </a:lnTo>
                  <a:lnTo>
                    <a:pt x="1387" y="915"/>
                  </a:lnTo>
                  <a:lnTo>
                    <a:pt x="1482" y="820"/>
                  </a:lnTo>
                  <a:lnTo>
                    <a:pt x="1513" y="789"/>
                  </a:lnTo>
                  <a:lnTo>
                    <a:pt x="1545" y="726"/>
                  </a:lnTo>
                  <a:lnTo>
                    <a:pt x="1608" y="537"/>
                  </a:lnTo>
                  <a:lnTo>
                    <a:pt x="1545" y="316"/>
                  </a:lnTo>
                  <a:lnTo>
                    <a:pt x="1450" y="158"/>
                  </a:lnTo>
                  <a:lnTo>
                    <a:pt x="1293" y="64"/>
                  </a:lnTo>
                  <a:lnTo>
                    <a:pt x="107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6890850" y="3629450"/>
              <a:ext cx="26825" cy="30775"/>
            </a:xfrm>
            <a:custGeom>
              <a:avLst/>
              <a:gdLst/>
              <a:ahLst/>
              <a:cxnLst/>
              <a:rect l="l" t="t" r="r" b="b"/>
              <a:pathLst>
                <a:path w="1073" h="1231" extrusionOk="0">
                  <a:moveTo>
                    <a:pt x="662" y="1"/>
                  </a:moveTo>
                  <a:lnTo>
                    <a:pt x="536" y="64"/>
                  </a:lnTo>
                  <a:lnTo>
                    <a:pt x="473" y="158"/>
                  </a:lnTo>
                  <a:lnTo>
                    <a:pt x="253" y="442"/>
                  </a:lnTo>
                  <a:lnTo>
                    <a:pt x="63" y="757"/>
                  </a:lnTo>
                  <a:lnTo>
                    <a:pt x="0" y="884"/>
                  </a:lnTo>
                  <a:lnTo>
                    <a:pt x="32" y="1010"/>
                  </a:lnTo>
                  <a:lnTo>
                    <a:pt x="95" y="1104"/>
                  </a:lnTo>
                  <a:lnTo>
                    <a:pt x="190" y="1199"/>
                  </a:lnTo>
                  <a:lnTo>
                    <a:pt x="316" y="1230"/>
                  </a:lnTo>
                  <a:lnTo>
                    <a:pt x="442" y="1199"/>
                  </a:lnTo>
                  <a:lnTo>
                    <a:pt x="473" y="1199"/>
                  </a:lnTo>
                  <a:lnTo>
                    <a:pt x="505" y="1167"/>
                  </a:lnTo>
                  <a:lnTo>
                    <a:pt x="568" y="1136"/>
                  </a:lnTo>
                  <a:lnTo>
                    <a:pt x="599" y="1073"/>
                  </a:lnTo>
                  <a:lnTo>
                    <a:pt x="820" y="757"/>
                  </a:lnTo>
                  <a:lnTo>
                    <a:pt x="1041" y="474"/>
                  </a:lnTo>
                  <a:lnTo>
                    <a:pt x="1072" y="348"/>
                  </a:lnTo>
                  <a:lnTo>
                    <a:pt x="1041" y="222"/>
                  </a:lnTo>
                  <a:lnTo>
                    <a:pt x="1009" y="95"/>
                  </a:lnTo>
                  <a:lnTo>
                    <a:pt x="915" y="32"/>
                  </a:lnTo>
                  <a:lnTo>
                    <a:pt x="78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05025" y="3549850"/>
              <a:ext cx="24475" cy="22875"/>
            </a:xfrm>
            <a:custGeom>
              <a:avLst/>
              <a:gdLst/>
              <a:ahLst/>
              <a:cxnLst/>
              <a:rect l="l" t="t" r="r" b="b"/>
              <a:pathLst>
                <a:path w="979" h="915" extrusionOk="0">
                  <a:moveTo>
                    <a:pt x="694" y="1"/>
                  </a:moveTo>
                  <a:lnTo>
                    <a:pt x="631" y="32"/>
                  </a:lnTo>
                  <a:lnTo>
                    <a:pt x="568" y="64"/>
                  </a:lnTo>
                  <a:lnTo>
                    <a:pt x="505" y="95"/>
                  </a:lnTo>
                  <a:lnTo>
                    <a:pt x="411" y="190"/>
                  </a:lnTo>
                  <a:lnTo>
                    <a:pt x="285" y="316"/>
                  </a:lnTo>
                  <a:lnTo>
                    <a:pt x="190" y="411"/>
                  </a:lnTo>
                  <a:lnTo>
                    <a:pt x="64" y="505"/>
                  </a:lnTo>
                  <a:lnTo>
                    <a:pt x="1" y="600"/>
                  </a:lnTo>
                  <a:lnTo>
                    <a:pt x="1" y="694"/>
                  </a:lnTo>
                  <a:lnTo>
                    <a:pt x="1" y="757"/>
                  </a:lnTo>
                  <a:lnTo>
                    <a:pt x="64" y="820"/>
                  </a:lnTo>
                  <a:lnTo>
                    <a:pt x="127" y="883"/>
                  </a:lnTo>
                  <a:lnTo>
                    <a:pt x="190" y="915"/>
                  </a:lnTo>
                  <a:lnTo>
                    <a:pt x="285" y="915"/>
                  </a:lnTo>
                  <a:lnTo>
                    <a:pt x="348" y="883"/>
                  </a:lnTo>
                  <a:lnTo>
                    <a:pt x="474" y="789"/>
                  </a:lnTo>
                  <a:lnTo>
                    <a:pt x="600" y="694"/>
                  </a:lnTo>
                  <a:lnTo>
                    <a:pt x="726" y="631"/>
                  </a:lnTo>
                  <a:lnTo>
                    <a:pt x="852" y="537"/>
                  </a:lnTo>
                  <a:lnTo>
                    <a:pt x="915" y="474"/>
                  </a:lnTo>
                  <a:lnTo>
                    <a:pt x="947" y="442"/>
                  </a:lnTo>
                  <a:lnTo>
                    <a:pt x="947" y="379"/>
                  </a:lnTo>
                  <a:lnTo>
                    <a:pt x="978" y="348"/>
                  </a:lnTo>
                  <a:lnTo>
                    <a:pt x="978" y="221"/>
                  </a:lnTo>
                  <a:lnTo>
                    <a:pt x="915" y="127"/>
                  </a:lnTo>
                  <a:lnTo>
                    <a:pt x="852" y="32"/>
                  </a:lnTo>
                  <a:lnTo>
                    <a:pt x="726" y="32"/>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 name="Google Shape;30;p2"/>
          <p:cNvSpPr/>
          <p:nvPr/>
        </p:nvSpPr>
        <p:spPr>
          <a:xfrm>
            <a:off x="6573400" y="196701"/>
            <a:ext cx="2976915" cy="1877725"/>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4884500" y="2730851"/>
            <a:ext cx="2976915" cy="1877725"/>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03282" y="2570926"/>
            <a:ext cx="2976915" cy="1877725"/>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96192" y="-493949"/>
            <a:ext cx="1831458" cy="115491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984292" y="-37962"/>
            <a:ext cx="1831458" cy="115491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96192" y="4356613"/>
            <a:ext cx="1831458" cy="115491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346266" y="537151"/>
            <a:ext cx="6451468" cy="4069199"/>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txBox="1">
            <a:spLocks noGrp="1"/>
          </p:cNvSpPr>
          <p:nvPr>
            <p:ph type="subTitle" idx="1"/>
          </p:nvPr>
        </p:nvSpPr>
        <p:spPr>
          <a:xfrm>
            <a:off x="713250" y="2780338"/>
            <a:ext cx="7717500" cy="4482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2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8" name="Google Shape;38;p2"/>
          <p:cNvSpPr txBox="1">
            <a:spLocks noGrp="1"/>
          </p:cNvSpPr>
          <p:nvPr>
            <p:ph type="ctrTitle"/>
          </p:nvPr>
        </p:nvSpPr>
        <p:spPr>
          <a:xfrm>
            <a:off x="713250" y="1914963"/>
            <a:ext cx="7717500" cy="928800"/>
          </a:xfrm>
          <a:prstGeom prst="rect">
            <a:avLst/>
          </a:prstGeom>
        </p:spPr>
        <p:txBody>
          <a:bodyPr spcFirstLastPara="1" wrap="square" lIns="0" tIns="0" rIns="0" bIns="0" anchor="b" anchorCtr="0">
            <a:normAutofit/>
          </a:bodyPr>
          <a:lstStyle>
            <a:lvl1pPr lvl="0" algn="ctr">
              <a:spcBef>
                <a:spcPts val="0"/>
              </a:spcBef>
              <a:spcAft>
                <a:spcPts val="0"/>
              </a:spcAft>
              <a:buSzPts val="5200"/>
              <a:buNone/>
              <a:defRPr sz="6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9" name="Google Shape;39;p2"/>
          <p:cNvSpPr/>
          <p:nvPr/>
        </p:nvSpPr>
        <p:spPr>
          <a:xfrm>
            <a:off x="8430725" y="-272999"/>
            <a:ext cx="2976915" cy="1877725"/>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 name="Google Shape;40;p2"/>
          <p:cNvGrpSpPr/>
          <p:nvPr/>
        </p:nvGrpSpPr>
        <p:grpSpPr>
          <a:xfrm>
            <a:off x="-201224" y="1484190"/>
            <a:ext cx="636305" cy="509456"/>
            <a:chOff x="6451075" y="3429275"/>
            <a:chExt cx="478425" cy="383050"/>
          </a:xfrm>
        </p:grpSpPr>
        <p:sp>
          <p:nvSpPr>
            <p:cNvPr id="41" name="Google Shape;41;p2"/>
            <p:cNvSpPr/>
            <p:nvPr/>
          </p:nvSpPr>
          <p:spPr>
            <a:xfrm>
              <a:off x="6528300" y="3666500"/>
              <a:ext cx="130075" cy="124550"/>
            </a:xfrm>
            <a:custGeom>
              <a:avLst/>
              <a:gdLst/>
              <a:ahLst/>
              <a:cxnLst/>
              <a:rect l="l" t="t" r="r" b="b"/>
              <a:pathLst>
                <a:path w="5203" h="4982" extrusionOk="0">
                  <a:moveTo>
                    <a:pt x="4729" y="1"/>
                  </a:moveTo>
                  <a:lnTo>
                    <a:pt x="4603" y="95"/>
                  </a:lnTo>
                  <a:lnTo>
                    <a:pt x="3973" y="600"/>
                  </a:lnTo>
                  <a:lnTo>
                    <a:pt x="3405" y="1167"/>
                  </a:lnTo>
                  <a:lnTo>
                    <a:pt x="2838" y="1734"/>
                  </a:lnTo>
                  <a:lnTo>
                    <a:pt x="2270" y="2302"/>
                  </a:lnTo>
                  <a:lnTo>
                    <a:pt x="1703" y="2838"/>
                  </a:lnTo>
                  <a:lnTo>
                    <a:pt x="1167" y="3405"/>
                  </a:lnTo>
                  <a:lnTo>
                    <a:pt x="883" y="3689"/>
                  </a:lnTo>
                  <a:lnTo>
                    <a:pt x="631" y="3941"/>
                  </a:lnTo>
                  <a:lnTo>
                    <a:pt x="316" y="4225"/>
                  </a:lnTo>
                  <a:lnTo>
                    <a:pt x="64" y="4572"/>
                  </a:lnTo>
                  <a:lnTo>
                    <a:pt x="1" y="4761"/>
                  </a:lnTo>
                  <a:lnTo>
                    <a:pt x="253" y="4982"/>
                  </a:lnTo>
                  <a:lnTo>
                    <a:pt x="442" y="4950"/>
                  </a:lnTo>
                  <a:lnTo>
                    <a:pt x="757" y="4698"/>
                  </a:lnTo>
                  <a:lnTo>
                    <a:pt x="1009" y="4446"/>
                  </a:lnTo>
                  <a:lnTo>
                    <a:pt x="1293" y="4162"/>
                  </a:lnTo>
                  <a:lnTo>
                    <a:pt x="1577" y="3878"/>
                  </a:lnTo>
                  <a:lnTo>
                    <a:pt x="2176" y="3342"/>
                  </a:lnTo>
                  <a:lnTo>
                    <a:pt x="2743" y="2806"/>
                  </a:lnTo>
                  <a:lnTo>
                    <a:pt x="3941" y="1797"/>
                  </a:lnTo>
                  <a:lnTo>
                    <a:pt x="5108" y="726"/>
                  </a:lnTo>
                  <a:lnTo>
                    <a:pt x="5202" y="600"/>
                  </a:lnTo>
                  <a:lnTo>
                    <a:pt x="5202" y="316"/>
                  </a:lnTo>
                  <a:lnTo>
                    <a:pt x="5013" y="64"/>
                  </a:lnTo>
                  <a:lnTo>
                    <a:pt x="472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627600" y="3629450"/>
              <a:ext cx="21300" cy="21325"/>
            </a:xfrm>
            <a:custGeom>
              <a:avLst/>
              <a:gdLst/>
              <a:ahLst/>
              <a:cxnLst/>
              <a:rect l="l" t="t" r="r" b="b"/>
              <a:pathLst>
                <a:path w="852" h="853" extrusionOk="0">
                  <a:moveTo>
                    <a:pt x="694" y="1"/>
                  </a:moveTo>
                  <a:lnTo>
                    <a:pt x="600" y="64"/>
                  </a:lnTo>
                  <a:lnTo>
                    <a:pt x="316" y="348"/>
                  </a:lnTo>
                  <a:lnTo>
                    <a:pt x="32" y="600"/>
                  </a:lnTo>
                  <a:lnTo>
                    <a:pt x="1" y="694"/>
                  </a:lnTo>
                  <a:lnTo>
                    <a:pt x="64" y="789"/>
                  </a:lnTo>
                  <a:lnTo>
                    <a:pt x="158" y="852"/>
                  </a:lnTo>
                  <a:lnTo>
                    <a:pt x="253" y="789"/>
                  </a:lnTo>
                  <a:lnTo>
                    <a:pt x="537" y="537"/>
                  </a:lnTo>
                  <a:lnTo>
                    <a:pt x="789" y="285"/>
                  </a:lnTo>
                  <a:lnTo>
                    <a:pt x="852" y="158"/>
                  </a:lnTo>
                  <a:lnTo>
                    <a:pt x="789" y="64"/>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680425" y="3588475"/>
              <a:ext cx="14200" cy="15000"/>
            </a:xfrm>
            <a:custGeom>
              <a:avLst/>
              <a:gdLst/>
              <a:ahLst/>
              <a:cxnLst/>
              <a:rect l="l" t="t" r="r" b="b"/>
              <a:pathLst>
                <a:path w="568" h="600" extrusionOk="0">
                  <a:moveTo>
                    <a:pt x="221" y="1"/>
                  </a:moveTo>
                  <a:lnTo>
                    <a:pt x="189" y="32"/>
                  </a:lnTo>
                  <a:lnTo>
                    <a:pt x="126" y="64"/>
                  </a:lnTo>
                  <a:lnTo>
                    <a:pt x="95" y="95"/>
                  </a:lnTo>
                  <a:lnTo>
                    <a:pt x="63" y="190"/>
                  </a:lnTo>
                  <a:lnTo>
                    <a:pt x="32" y="253"/>
                  </a:lnTo>
                  <a:lnTo>
                    <a:pt x="0" y="284"/>
                  </a:lnTo>
                  <a:lnTo>
                    <a:pt x="0" y="347"/>
                  </a:lnTo>
                  <a:lnTo>
                    <a:pt x="0" y="379"/>
                  </a:lnTo>
                  <a:lnTo>
                    <a:pt x="0" y="442"/>
                  </a:lnTo>
                  <a:lnTo>
                    <a:pt x="32" y="473"/>
                  </a:lnTo>
                  <a:lnTo>
                    <a:pt x="63" y="505"/>
                  </a:lnTo>
                  <a:lnTo>
                    <a:pt x="95" y="536"/>
                  </a:lnTo>
                  <a:lnTo>
                    <a:pt x="126" y="568"/>
                  </a:lnTo>
                  <a:lnTo>
                    <a:pt x="189" y="599"/>
                  </a:lnTo>
                  <a:lnTo>
                    <a:pt x="315" y="599"/>
                  </a:lnTo>
                  <a:lnTo>
                    <a:pt x="347" y="568"/>
                  </a:lnTo>
                  <a:lnTo>
                    <a:pt x="410" y="536"/>
                  </a:lnTo>
                  <a:lnTo>
                    <a:pt x="441" y="473"/>
                  </a:lnTo>
                  <a:lnTo>
                    <a:pt x="473" y="410"/>
                  </a:lnTo>
                  <a:lnTo>
                    <a:pt x="536" y="347"/>
                  </a:lnTo>
                  <a:lnTo>
                    <a:pt x="536" y="284"/>
                  </a:lnTo>
                  <a:lnTo>
                    <a:pt x="536" y="253"/>
                  </a:lnTo>
                  <a:lnTo>
                    <a:pt x="568" y="190"/>
                  </a:lnTo>
                  <a:lnTo>
                    <a:pt x="536" y="158"/>
                  </a:lnTo>
                  <a:lnTo>
                    <a:pt x="536" y="127"/>
                  </a:lnTo>
                  <a:lnTo>
                    <a:pt x="504" y="64"/>
                  </a:lnTo>
                  <a:lnTo>
                    <a:pt x="473" y="32"/>
                  </a:lnTo>
                  <a:lnTo>
                    <a:pt x="441" y="32"/>
                  </a:lnTo>
                  <a:lnTo>
                    <a:pt x="37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602375" y="3512025"/>
              <a:ext cx="88300" cy="86725"/>
            </a:xfrm>
            <a:custGeom>
              <a:avLst/>
              <a:gdLst/>
              <a:ahLst/>
              <a:cxnLst/>
              <a:rect l="l" t="t" r="r" b="b"/>
              <a:pathLst>
                <a:path w="3532" h="3469" extrusionOk="0">
                  <a:moveTo>
                    <a:pt x="3154" y="1"/>
                  </a:moveTo>
                  <a:lnTo>
                    <a:pt x="2712" y="32"/>
                  </a:lnTo>
                  <a:lnTo>
                    <a:pt x="2523" y="190"/>
                  </a:lnTo>
                  <a:lnTo>
                    <a:pt x="1861" y="789"/>
                  </a:lnTo>
                  <a:lnTo>
                    <a:pt x="1262" y="1451"/>
                  </a:lnTo>
                  <a:lnTo>
                    <a:pt x="631" y="2113"/>
                  </a:lnTo>
                  <a:lnTo>
                    <a:pt x="64" y="2838"/>
                  </a:lnTo>
                  <a:lnTo>
                    <a:pt x="1" y="2964"/>
                  </a:lnTo>
                  <a:lnTo>
                    <a:pt x="64" y="3248"/>
                  </a:lnTo>
                  <a:lnTo>
                    <a:pt x="127" y="3342"/>
                  </a:lnTo>
                  <a:lnTo>
                    <a:pt x="253" y="3437"/>
                  </a:lnTo>
                  <a:lnTo>
                    <a:pt x="537" y="3468"/>
                  </a:lnTo>
                  <a:lnTo>
                    <a:pt x="663" y="3405"/>
                  </a:lnTo>
                  <a:lnTo>
                    <a:pt x="1388" y="2838"/>
                  </a:lnTo>
                  <a:lnTo>
                    <a:pt x="2082" y="2207"/>
                  </a:lnTo>
                  <a:lnTo>
                    <a:pt x="2744" y="1640"/>
                  </a:lnTo>
                  <a:lnTo>
                    <a:pt x="3374" y="1009"/>
                  </a:lnTo>
                  <a:lnTo>
                    <a:pt x="3532" y="820"/>
                  </a:lnTo>
                  <a:lnTo>
                    <a:pt x="3532" y="347"/>
                  </a:lnTo>
                  <a:lnTo>
                    <a:pt x="3374" y="158"/>
                  </a:lnTo>
                  <a:lnTo>
                    <a:pt x="315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730850" y="3445025"/>
              <a:ext cx="26050" cy="29200"/>
            </a:xfrm>
            <a:custGeom>
              <a:avLst/>
              <a:gdLst/>
              <a:ahLst/>
              <a:cxnLst/>
              <a:rect l="l" t="t" r="r" b="b"/>
              <a:pathLst>
                <a:path w="1042" h="1168" extrusionOk="0">
                  <a:moveTo>
                    <a:pt x="757" y="1"/>
                  </a:moveTo>
                  <a:lnTo>
                    <a:pt x="663" y="32"/>
                  </a:lnTo>
                  <a:lnTo>
                    <a:pt x="568" y="95"/>
                  </a:lnTo>
                  <a:lnTo>
                    <a:pt x="316" y="411"/>
                  </a:lnTo>
                  <a:lnTo>
                    <a:pt x="64" y="726"/>
                  </a:lnTo>
                  <a:lnTo>
                    <a:pt x="1" y="821"/>
                  </a:lnTo>
                  <a:lnTo>
                    <a:pt x="1" y="915"/>
                  </a:lnTo>
                  <a:lnTo>
                    <a:pt x="32" y="1010"/>
                  </a:lnTo>
                  <a:lnTo>
                    <a:pt x="95" y="1104"/>
                  </a:lnTo>
                  <a:lnTo>
                    <a:pt x="158" y="1167"/>
                  </a:lnTo>
                  <a:lnTo>
                    <a:pt x="347" y="1167"/>
                  </a:lnTo>
                  <a:lnTo>
                    <a:pt x="442" y="1104"/>
                  </a:lnTo>
                  <a:lnTo>
                    <a:pt x="694" y="789"/>
                  </a:lnTo>
                  <a:lnTo>
                    <a:pt x="978" y="474"/>
                  </a:lnTo>
                  <a:lnTo>
                    <a:pt x="1041" y="379"/>
                  </a:lnTo>
                  <a:lnTo>
                    <a:pt x="1041" y="285"/>
                  </a:lnTo>
                  <a:lnTo>
                    <a:pt x="1041" y="158"/>
                  </a:lnTo>
                  <a:lnTo>
                    <a:pt x="978" y="95"/>
                  </a:lnTo>
                  <a:lnTo>
                    <a:pt x="883" y="32"/>
                  </a:lnTo>
                  <a:lnTo>
                    <a:pt x="75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6747400" y="3516750"/>
              <a:ext cx="60725" cy="56775"/>
            </a:xfrm>
            <a:custGeom>
              <a:avLst/>
              <a:gdLst/>
              <a:ahLst/>
              <a:cxnLst/>
              <a:rect l="l" t="t" r="r" b="b"/>
              <a:pathLst>
                <a:path w="2429" h="2271" extrusionOk="0">
                  <a:moveTo>
                    <a:pt x="1892" y="1"/>
                  </a:moveTo>
                  <a:lnTo>
                    <a:pt x="1735" y="95"/>
                  </a:lnTo>
                  <a:lnTo>
                    <a:pt x="1262" y="474"/>
                  </a:lnTo>
                  <a:lnTo>
                    <a:pt x="852" y="883"/>
                  </a:lnTo>
                  <a:lnTo>
                    <a:pt x="474" y="1293"/>
                  </a:lnTo>
                  <a:lnTo>
                    <a:pt x="95" y="1703"/>
                  </a:lnTo>
                  <a:lnTo>
                    <a:pt x="1" y="1798"/>
                  </a:lnTo>
                  <a:lnTo>
                    <a:pt x="1" y="2050"/>
                  </a:lnTo>
                  <a:lnTo>
                    <a:pt x="64" y="2144"/>
                  </a:lnTo>
                  <a:lnTo>
                    <a:pt x="158" y="2207"/>
                  </a:lnTo>
                  <a:lnTo>
                    <a:pt x="379" y="2271"/>
                  </a:lnTo>
                  <a:lnTo>
                    <a:pt x="505" y="2207"/>
                  </a:lnTo>
                  <a:lnTo>
                    <a:pt x="947" y="1892"/>
                  </a:lnTo>
                  <a:lnTo>
                    <a:pt x="1388" y="1545"/>
                  </a:lnTo>
                  <a:lnTo>
                    <a:pt x="1609" y="1388"/>
                  </a:lnTo>
                  <a:lnTo>
                    <a:pt x="1829" y="1199"/>
                  </a:lnTo>
                  <a:lnTo>
                    <a:pt x="2081" y="1009"/>
                  </a:lnTo>
                  <a:lnTo>
                    <a:pt x="2302" y="789"/>
                  </a:lnTo>
                  <a:lnTo>
                    <a:pt x="2397" y="631"/>
                  </a:lnTo>
                  <a:lnTo>
                    <a:pt x="2428" y="316"/>
                  </a:lnTo>
                  <a:lnTo>
                    <a:pt x="2334" y="190"/>
                  </a:lnTo>
                  <a:lnTo>
                    <a:pt x="2208" y="64"/>
                  </a:lnTo>
                  <a:lnTo>
                    <a:pt x="189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6697750" y="3624725"/>
              <a:ext cx="63875" cy="61500"/>
            </a:xfrm>
            <a:custGeom>
              <a:avLst/>
              <a:gdLst/>
              <a:ahLst/>
              <a:cxnLst/>
              <a:rect l="l" t="t" r="r" b="b"/>
              <a:pathLst>
                <a:path w="2555" h="2460" extrusionOk="0">
                  <a:moveTo>
                    <a:pt x="2018" y="1"/>
                  </a:moveTo>
                  <a:lnTo>
                    <a:pt x="1861" y="64"/>
                  </a:lnTo>
                  <a:lnTo>
                    <a:pt x="1545" y="253"/>
                  </a:lnTo>
                  <a:lnTo>
                    <a:pt x="1293" y="505"/>
                  </a:lnTo>
                  <a:lnTo>
                    <a:pt x="1072" y="757"/>
                  </a:lnTo>
                  <a:lnTo>
                    <a:pt x="883" y="1009"/>
                  </a:lnTo>
                  <a:lnTo>
                    <a:pt x="473" y="1514"/>
                  </a:lnTo>
                  <a:lnTo>
                    <a:pt x="64" y="2050"/>
                  </a:lnTo>
                  <a:lnTo>
                    <a:pt x="1" y="2207"/>
                  </a:lnTo>
                  <a:lnTo>
                    <a:pt x="284" y="2460"/>
                  </a:lnTo>
                  <a:lnTo>
                    <a:pt x="442" y="2397"/>
                  </a:lnTo>
                  <a:lnTo>
                    <a:pt x="946" y="2050"/>
                  </a:lnTo>
                  <a:lnTo>
                    <a:pt x="1482" y="1640"/>
                  </a:lnTo>
                  <a:lnTo>
                    <a:pt x="1766" y="1451"/>
                  </a:lnTo>
                  <a:lnTo>
                    <a:pt x="2018" y="1230"/>
                  </a:lnTo>
                  <a:lnTo>
                    <a:pt x="2270" y="946"/>
                  </a:lnTo>
                  <a:lnTo>
                    <a:pt x="2491" y="663"/>
                  </a:lnTo>
                  <a:lnTo>
                    <a:pt x="2554" y="505"/>
                  </a:lnTo>
                  <a:lnTo>
                    <a:pt x="2491" y="221"/>
                  </a:lnTo>
                  <a:lnTo>
                    <a:pt x="2428" y="95"/>
                  </a:lnTo>
                  <a:lnTo>
                    <a:pt x="2302" y="32"/>
                  </a:lnTo>
                  <a:lnTo>
                    <a:pt x="201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809675" y="3571125"/>
              <a:ext cx="38650" cy="36300"/>
            </a:xfrm>
            <a:custGeom>
              <a:avLst/>
              <a:gdLst/>
              <a:ahLst/>
              <a:cxnLst/>
              <a:rect l="l" t="t" r="r" b="b"/>
              <a:pathLst>
                <a:path w="1546" h="1452" extrusionOk="0">
                  <a:moveTo>
                    <a:pt x="1072" y="1"/>
                  </a:moveTo>
                  <a:lnTo>
                    <a:pt x="978" y="64"/>
                  </a:lnTo>
                  <a:lnTo>
                    <a:pt x="915" y="127"/>
                  </a:lnTo>
                  <a:lnTo>
                    <a:pt x="505" y="474"/>
                  </a:lnTo>
                  <a:lnTo>
                    <a:pt x="95" y="821"/>
                  </a:lnTo>
                  <a:lnTo>
                    <a:pt x="0" y="947"/>
                  </a:lnTo>
                  <a:lnTo>
                    <a:pt x="0" y="1104"/>
                  </a:lnTo>
                  <a:lnTo>
                    <a:pt x="0" y="1230"/>
                  </a:lnTo>
                  <a:lnTo>
                    <a:pt x="95" y="1357"/>
                  </a:lnTo>
                  <a:lnTo>
                    <a:pt x="221" y="1420"/>
                  </a:lnTo>
                  <a:lnTo>
                    <a:pt x="347" y="1451"/>
                  </a:lnTo>
                  <a:lnTo>
                    <a:pt x="410" y="1420"/>
                  </a:lnTo>
                  <a:lnTo>
                    <a:pt x="442" y="1420"/>
                  </a:lnTo>
                  <a:lnTo>
                    <a:pt x="536" y="1388"/>
                  </a:lnTo>
                  <a:lnTo>
                    <a:pt x="599" y="1325"/>
                  </a:lnTo>
                  <a:lnTo>
                    <a:pt x="1041" y="978"/>
                  </a:lnTo>
                  <a:lnTo>
                    <a:pt x="1450" y="631"/>
                  </a:lnTo>
                  <a:lnTo>
                    <a:pt x="1545" y="505"/>
                  </a:lnTo>
                  <a:lnTo>
                    <a:pt x="1545" y="348"/>
                  </a:lnTo>
                  <a:lnTo>
                    <a:pt x="1514" y="222"/>
                  </a:lnTo>
                  <a:lnTo>
                    <a:pt x="1450" y="96"/>
                  </a:lnTo>
                  <a:lnTo>
                    <a:pt x="132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741900" y="3668075"/>
              <a:ext cx="55975" cy="54400"/>
            </a:xfrm>
            <a:custGeom>
              <a:avLst/>
              <a:gdLst/>
              <a:ahLst/>
              <a:cxnLst/>
              <a:rect l="l" t="t" r="r" b="b"/>
              <a:pathLst>
                <a:path w="2239" h="2176" extrusionOk="0">
                  <a:moveTo>
                    <a:pt x="1608" y="1"/>
                  </a:moveTo>
                  <a:lnTo>
                    <a:pt x="1450" y="64"/>
                  </a:lnTo>
                  <a:lnTo>
                    <a:pt x="1230" y="221"/>
                  </a:lnTo>
                  <a:lnTo>
                    <a:pt x="1040" y="410"/>
                  </a:lnTo>
                  <a:lnTo>
                    <a:pt x="883" y="568"/>
                  </a:lnTo>
                  <a:lnTo>
                    <a:pt x="725" y="757"/>
                  </a:lnTo>
                  <a:lnTo>
                    <a:pt x="410" y="1072"/>
                  </a:lnTo>
                  <a:lnTo>
                    <a:pt x="95" y="1388"/>
                  </a:lnTo>
                  <a:lnTo>
                    <a:pt x="0" y="1545"/>
                  </a:lnTo>
                  <a:lnTo>
                    <a:pt x="0" y="1892"/>
                  </a:lnTo>
                  <a:lnTo>
                    <a:pt x="126" y="2050"/>
                  </a:lnTo>
                  <a:lnTo>
                    <a:pt x="284" y="2176"/>
                  </a:lnTo>
                  <a:lnTo>
                    <a:pt x="473" y="2176"/>
                  </a:lnTo>
                  <a:lnTo>
                    <a:pt x="631" y="2144"/>
                  </a:lnTo>
                  <a:lnTo>
                    <a:pt x="788" y="2050"/>
                  </a:lnTo>
                  <a:lnTo>
                    <a:pt x="1135" y="1734"/>
                  </a:lnTo>
                  <a:lnTo>
                    <a:pt x="1450" y="1451"/>
                  </a:lnTo>
                  <a:lnTo>
                    <a:pt x="1860" y="1136"/>
                  </a:lnTo>
                  <a:lnTo>
                    <a:pt x="2175" y="757"/>
                  </a:lnTo>
                  <a:lnTo>
                    <a:pt x="2238" y="600"/>
                  </a:lnTo>
                  <a:lnTo>
                    <a:pt x="2207" y="253"/>
                  </a:lnTo>
                  <a:lnTo>
                    <a:pt x="2081" y="127"/>
                  </a:lnTo>
                  <a:lnTo>
                    <a:pt x="1923" y="32"/>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6648900" y="3735850"/>
              <a:ext cx="33125" cy="34700"/>
            </a:xfrm>
            <a:custGeom>
              <a:avLst/>
              <a:gdLst/>
              <a:ahLst/>
              <a:cxnLst/>
              <a:rect l="l" t="t" r="r" b="b"/>
              <a:pathLst>
                <a:path w="1325" h="1388" extrusionOk="0">
                  <a:moveTo>
                    <a:pt x="914" y="1"/>
                  </a:moveTo>
                  <a:lnTo>
                    <a:pt x="757" y="32"/>
                  </a:lnTo>
                  <a:lnTo>
                    <a:pt x="347" y="379"/>
                  </a:lnTo>
                  <a:lnTo>
                    <a:pt x="32" y="852"/>
                  </a:lnTo>
                  <a:lnTo>
                    <a:pt x="0" y="978"/>
                  </a:lnTo>
                  <a:lnTo>
                    <a:pt x="0" y="1136"/>
                  </a:lnTo>
                  <a:lnTo>
                    <a:pt x="63" y="1262"/>
                  </a:lnTo>
                  <a:lnTo>
                    <a:pt x="189" y="1325"/>
                  </a:lnTo>
                  <a:lnTo>
                    <a:pt x="315" y="1388"/>
                  </a:lnTo>
                  <a:lnTo>
                    <a:pt x="567" y="1293"/>
                  </a:lnTo>
                  <a:lnTo>
                    <a:pt x="662" y="1199"/>
                  </a:lnTo>
                  <a:lnTo>
                    <a:pt x="725" y="1104"/>
                  </a:lnTo>
                  <a:lnTo>
                    <a:pt x="788" y="1010"/>
                  </a:lnTo>
                  <a:lnTo>
                    <a:pt x="757" y="1041"/>
                  </a:lnTo>
                  <a:lnTo>
                    <a:pt x="725" y="1073"/>
                  </a:lnTo>
                  <a:lnTo>
                    <a:pt x="883" y="884"/>
                  </a:lnTo>
                  <a:lnTo>
                    <a:pt x="1072" y="694"/>
                  </a:lnTo>
                  <a:lnTo>
                    <a:pt x="1009" y="757"/>
                  </a:lnTo>
                  <a:lnTo>
                    <a:pt x="1009" y="757"/>
                  </a:lnTo>
                  <a:lnTo>
                    <a:pt x="1072" y="726"/>
                  </a:lnTo>
                  <a:lnTo>
                    <a:pt x="1166" y="663"/>
                  </a:lnTo>
                  <a:lnTo>
                    <a:pt x="1261" y="568"/>
                  </a:lnTo>
                  <a:lnTo>
                    <a:pt x="1324" y="442"/>
                  </a:lnTo>
                  <a:lnTo>
                    <a:pt x="1324" y="285"/>
                  </a:lnTo>
                  <a:lnTo>
                    <a:pt x="1261" y="158"/>
                  </a:lnTo>
                  <a:lnTo>
                    <a:pt x="1166" y="64"/>
                  </a:lnTo>
                  <a:lnTo>
                    <a:pt x="104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6559050" y="3665725"/>
              <a:ext cx="29975" cy="28375"/>
            </a:xfrm>
            <a:custGeom>
              <a:avLst/>
              <a:gdLst/>
              <a:ahLst/>
              <a:cxnLst/>
              <a:rect l="l" t="t" r="r" b="b"/>
              <a:pathLst>
                <a:path w="1199" h="1135" extrusionOk="0">
                  <a:moveTo>
                    <a:pt x="725" y="0"/>
                  </a:moveTo>
                  <a:lnTo>
                    <a:pt x="631" y="95"/>
                  </a:lnTo>
                  <a:lnTo>
                    <a:pt x="347" y="347"/>
                  </a:lnTo>
                  <a:lnTo>
                    <a:pt x="95" y="599"/>
                  </a:lnTo>
                  <a:lnTo>
                    <a:pt x="0" y="725"/>
                  </a:lnTo>
                  <a:lnTo>
                    <a:pt x="0" y="851"/>
                  </a:lnTo>
                  <a:lnTo>
                    <a:pt x="32" y="977"/>
                  </a:lnTo>
                  <a:lnTo>
                    <a:pt x="95" y="1072"/>
                  </a:lnTo>
                  <a:lnTo>
                    <a:pt x="221" y="1135"/>
                  </a:lnTo>
                  <a:lnTo>
                    <a:pt x="473" y="1135"/>
                  </a:lnTo>
                  <a:lnTo>
                    <a:pt x="568" y="1040"/>
                  </a:lnTo>
                  <a:lnTo>
                    <a:pt x="820" y="788"/>
                  </a:lnTo>
                  <a:lnTo>
                    <a:pt x="1103" y="536"/>
                  </a:lnTo>
                  <a:lnTo>
                    <a:pt x="1167" y="410"/>
                  </a:lnTo>
                  <a:lnTo>
                    <a:pt x="1198" y="284"/>
                  </a:lnTo>
                  <a:lnTo>
                    <a:pt x="1167" y="158"/>
                  </a:lnTo>
                  <a:lnTo>
                    <a:pt x="1103" y="63"/>
                  </a:lnTo>
                  <a:lnTo>
                    <a:pt x="97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603975" y="3429275"/>
              <a:ext cx="71725" cy="70175"/>
            </a:xfrm>
            <a:custGeom>
              <a:avLst/>
              <a:gdLst/>
              <a:ahLst/>
              <a:cxnLst/>
              <a:rect l="l" t="t" r="r" b="b"/>
              <a:pathLst>
                <a:path w="2869" h="2807" extrusionOk="0">
                  <a:moveTo>
                    <a:pt x="2522" y="0"/>
                  </a:moveTo>
                  <a:lnTo>
                    <a:pt x="2112" y="32"/>
                  </a:lnTo>
                  <a:lnTo>
                    <a:pt x="1892" y="158"/>
                  </a:lnTo>
                  <a:lnTo>
                    <a:pt x="1671" y="379"/>
                  </a:lnTo>
                  <a:lnTo>
                    <a:pt x="1450" y="631"/>
                  </a:lnTo>
                  <a:lnTo>
                    <a:pt x="1230" y="852"/>
                  </a:lnTo>
                  <a:lnTo>
                    <a:pt x="1009" y="1104"/>
                  </a:lnTo>
                  <a:lnTo>
                    <a:pt x="567" y="1577"/>
                  </a:lnTo>
                  <a:lnTo>
                    <a:pt x="126" y="2049"/>
                  </a:lnTo>
                  <a:lnTo>
                    <a:pt x="0" y="2207"/>
                  </a:lnTo>
                  <a:lnTo>
                    <a:pt x="0" y="2554"/>
                  </a:lnTo>
                  <a:lnTo>
                    <a:pt x="126" y="2712"/>
                  </a:lnTo>
                  <a:lnTo>
                    <a:pt x="284" y="2806"/>
                  </a:lnTo>
                  <a:lnTo>
                    <a:pt x="631" y="2775"/>
                  </a:lnTo>
                  <a:lnTo>
                    <a:pt x="788" y="2680"/>
                  </a:lnTo>
                  <a:lnTo>
                    <a:pt x="1261" y="2239"/>
                  </a:lnTo>
                  <a:lnTo>
                    <a:pt x="1765" y="1829"/>
                  </a:lnTo>
                  <a:lnTo>
                    <a:pt x="2270" y="1387"/>
                  </a:lnTo>
                  <a:lnTo>
                    <a:pt x="2522" y="1198"/>
                  </a:lnTo>
                  <a:lnTo>
                    <a:pt x="2743" y="978"/>
                  </a:lnTo>
                  <a:lnTo>
                    <a:pt x="2869" y="788"/>
                  </a:lnTo>
                  <a:lnTo>
                    <a:pt x="2869" y="316"/>
                  </a:lnTo>
                  <a:lnTo>
                    <a:pt x="2743" y="158"/>
                  </a:lnTo>
                  <a:lnTo>
                    <a:pt x="252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535400" y="3506500"/>
              <a:ext cx="56775" cy="50475"/>
            </a:xfrm>
            <a:custGeom>
              <a:avLst/>
              <a:gdLst/>
              <a:ahLst/>
              <a:cxnLst/>
              <a:rect l="l" t="t" r="r" b="b"/>
              <a:pathLst>
                <a:path w="2271" h="2019" extrusionOk="0">
                  <a:moveTo>
                    <a:pt x="1766" y="1"/>
                  </a:moveTo>
                  <a:lnTo>
                    <a:pt x="1577" y="32"/>
                  </a:lnTo>
                  <a:lnTo>
                    <a:pt x="1419" y="158"/>
                  </a:lnTo>
                  <a:lnTo>
                    <a:pt x="1104" y="442"/>
                  </a:lnTo>
                  <a:lnTo>
                    <a:pt x="757" y="757"/>
                  </a:lnTo>
                  <a:lnTo>
                    <a:pt x="442" y="1041"/>
                  </a:lnTo>
                  <a:lnTo>
                    <a:pt x="95" y="1356"/>
                  </a:lnTo>
                  <a:lnTo>
                    <a:pt x="0" y="1451"/>
                  </a:lnTo>
                  <a:lnTo>
                    <a:pt x="0" y="1766"/>
                  </a:lnTo>
                  <a:lnTo>
                    <a:pt x="63" y="1892"/>
                  </a:lnTo>
                  <a:lnTo>
                    <a:pt x="189" y="1987"/>
                  </a:lnTo>
                  <a:lnTo>
                    <a:pt x="473" y="2018"/>
                  </a:lnTo>
                  <a:lnTo>
                    <a:pt x="599" y="1955"/>
                  </a:lnTo>
                  <a:lnTo>
                    <a:pt x="1387" y="1388"/>
                  </a:lnTo>
                  <a:lnTo>
                    <a:pt x="2144" y="821"/>
                  </a:lnTo>
                  <a:lnTo>
                    <a:pt x="2239" y="663"/>
                  </a:lnTo>
                  <a:lnTo>
                    <a:pt x="2270" y="474"/>
                  </a:lnTo>
                  <a:lnTo>
                    <a:pt x="2239" y="285"/>
                  </a:lnTo>
                  <a:lnTo>
                    <a:pt x="2113" y="127"/>
                  </a:lnTo>
                  <a:lnTo>
                    <a:pt x="195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525925" y="3592425"/>
              <a:ext cx="40225" cy="33900"/>
            </a:xfrm>
            <a:custGeom>
              <a:avLst/>
              <a:gdLst/>
              <a:ahLst/>
              <a:cxnLst/>
              <a:rect l="l" t="t" r="r" b="b"/>
              <a:pathLst>
                <a:path w="1609" h="1356" extrusionOk="0">
                  <a:moveTo>
                    <a:pt x="1136" y="0"/>
                  </a:moveTo>
                  <a:lnTo>
                    <a:pt x="1010" y="63"/>
                  </a:lnTo>
                  <a:lnTo>
                    <a:pt x="600" y="410"/>
                  </a:lnTo>
                  <a:lnTo>
                    <a:pt x="159" y="725"/>
                  </a:lnTo>
                  <a:lnTo>
                    <a:pt x="64" y="820"/>
                  </a:lnTo>
                  <a:lnTo>
                    <a:pt x="32" y="946"/>
                  </a:lnTo>
                  <a:lnTo>
                    <a:pt x="1" y="1072"/>
                  </a:lnTo>
                  <a:lnTo>
                    <a:pt x="64" y="1198"/>
                  </a:lnTo>
                  <a:lnTo>
                    <a:pt x="159" y="1293"/>
                  </a:lnTo>
                  <a:lnTo>
                    <a:pt x="411" y="1356"/>
                  </a:lnTo>
                  <a:lnTo>
                    <a:pt x="505" y="1293"/>
                  </a:lnTo>
                  <a:lnTo>
                    <a:pt x="978" y="1009"/>
                  </a:lnTo>
                  <a:lnTo>
                    <a:pt x="1420" y="725"/>
                  </a:lnTo>
                  <a:lnTo>
                    <a:pt x="1514" y="631"/>
                  </a:lnTo>
                  <a:lnTo>
                    <a:pt x="1577" y="473"/>
                  </a:lnTo>
                  <a:lnTo>
                    <a:pt x="1609" y="347"/>
                  </a:lnTo>
                  <a:lnTo>
                    <a:pt x="1546" y="189"/>
                  </a:lnTo>
                  <a:lnTo>
                    <a:pt x="1451" y="63"/>
                  </a:lnTo>
                  <a:lnTo>
                    <a:pt x="1294" y="32"/>
                  </a:lnTo>
                  <a:lnTo>
                    <a:pt x="113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458950" y="3607400"/>
              <a:ext cx="32325" cy="31550"/>
            </a:xfrm>
            <a:custGeom>
              <a:avLst/>
              <a:gdLst/>
              <a:ahLst/>
              <a:cxnLst/>
              <a:rect l="l" t="t" r="r" b="b"/>
              <a:pathLst>
                <a:path w="1293" h="1262" extrusionOk="0">
                  <a:moveTo>
                    <a:pt x="883" y="0"/>
                  </a:moveTo>
                  <a:lnTo>
                    <a:pt x="757" y="32"/>
                  </a:lnTo>
                  <a:lnTo>
                    <a:pt x="631" y="126"/>
                  </a:lnTo>
                  <a:lnTo>
                    <a:pt x="379" y="378"/>
                  </a:lnTo>
                  <a:lnTo>
                    <a:pt x="126" y="662"/>
                  </a:lnTo>
                  <a:lnTo>
                    <a:pt x="32" y="757"/>
                  </a:lnTo>
                  <a:lnTo>
                    <a:pt x="0" y="914"/>
                  </a:lnTo>
                  <a:lnTo>
                    <a:pt x="32" y="1040"/>
                  </a:lnTo>
                  <a:lnTo>
                    <a:pt x="126" y="1167"/>
                  </a:lnTo>
                  <a:lnTo>
                    <a:pt x="252" y="1230"/>
                  </a:lnTo>
                  <a:lnTo>
                    <a:pt x="379" y="1261"/>
                  </a:lnTo>
                  <a:lnTo>
                    <a:pt x="536" y="1230"/>
                  </a:lnTo>
                  <a:lnTo>
                    <a:pt x="631" y="1135"/>
                  </a:lnTo>
                  <a:lnTo>
                    <a:pt x="915" y="883"/>
                  </a:lnTo>
                  <a:lnTo>
                    <a:pt x="1198" y="631"/>
                  </a:lnTo>
                  <a:lnTo>
                    <a:pt x="1261" y="505"/>
                  </a:lnTo>
                  <a:lnTo>
                    <a:pt x="1293" y="347"/>
                  </a:lnTo>
                  <a:lnTo>
                    <a:pt x="1261" y="221"/>
                  </a:lnTo>
                  <a:lnTo>
                    <a:pt x="1167" y="95"/>
                  </a:lnTo>
                  <a:lnTo>
                    <a:pt x="104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6451075" y="3694075"/>
              <a:ext cx="47300" cy="44175"/>
            </a:xfrm>
            <a:custGeom>
              <a:avLst/>
              <a:gdLst/>
              <a:ahLst/>
              <a:cxnLst/>
              <a:rect l="l" t="t" r="r" b="b"/>
              <a:pathLst>
                <a:path w="1892" h="1767" extrusionOk="0">
                  <a:moveTo>
                    <a:pt x="1450" y="1"/>
                  </a:moveTo>
                  <a:lnTo>
                    <a:pt x="1293" y="32"/>
                  </a:lnTo>
                  <a:lnTo>
                    <a:pt x="1166" y="127"/>
                  </a:lnTo>
                  <a:lnTo>
                    <a:pt x="631" y="600"/>
                  </a:lnTo>
                  <a:lnTo>
                    <a:pt x="95" y="1104"/>
                  </a:lnTo>
                  <a:lnTo>
                    <a:pt x="0" y="1230"/>
                  </a:lnTo>
                  <a:lnTo>
                    <a:pt x="0" y="1546"/>
                  </a:lnTo>
                  <a:lnTo>
                    <a:pt x="95" y="1672"/>
                  </a:lnTo>
                  <a:lnTo>
                    <a:pt x="252" y="1766"/>
                  </a:lnTo>
                  <a:lnTo>
                    <a:pt x="378" y="1766"/>
                  </a:lnTo>
                  <a:lnTo>
                    <a:pt x="536" y="1735"/>
                  </a:lnTo>
                  <a:lnTo>
                    <a:pt x="662" y="1672"/>
                  </a:lnTo>
                  <a:lnTo>
                    <a:pt x="1230" y="1199"/>
                  </a:lnTo>
                  <a:lnTo>
                    <a:pt x="1765" y="694"/>
                  </a:lnTo>
                  <a:lnTo>
                    <a:pt x="1860" y="568"/>
                  </a:lnTo>
                  <a:lnTo>
                    <a:pt x="1892" y="411"/>
                  </a:lnTo>
                  <a:lnTo>
                    <a:pt x="1860" y="253"/>
                  </a:lnTo>
                  <a:lnTo>
                    <a:pt x="1765" y="127"/>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584250" y="3784725"/>
              <a:ext cx="26825" cy="27600"/>
            </a:xfrm>
            <a:custGeom>
              <a:avLst/>
              <a:gdLst/>
              <a:ahLst/>
              <a:cxnLst/>
              <a:rect l="l" t="t" r="r" b="b"/>
              <a:pathLst>
                <a:path w="1073" h="1104" extrusionOk="0">
                  <a:moveTo>
                    <a:pt x="726" y="0"/>
                  </a:moveTo>
                  <a:lnTo>
                    <a:pt x="600" y="32"/>
                  </a:lnTo>
                  <a:lnTo>
                    <a:pt x="505" y="95"/>
                  </a:lnTo>
                  <a:lnTo>
                    <a:pt x="285" y="347"/>
                  </a:lnTo>
                  <a:lnTo>
                    <a:pt x="64" y="568"/>
                  </a:lnTo>
                  <a:lnTo>
                    <a:pt x="1" y="694"/>
                  </a:lnTo>
                  <a:lnTo>
                    <a:pt x="1" y="820"/>
                  </a:lnTo>
                  <a:lnTo>
                    <a:pt x="1" y="915"/>
                  </a:lnTo>
                  <a:lnTo>
                    <a:pt x="95" y="1041"/>
                  </a:lnTo>
                  <a:lnTo>
                    <a:pt x="190" y="1104"/>
                  </a:lnTo>
                  <a:lnTo>
                    <a:pt x="442" y="1104"/>
                  </a:lnTo>
                  <a:lnTo>
                    <a:pt x="537" y="1009"/>
                  </a:lnTo>
                  <a:lnTo>
                    <a:pt x="758" y="789"/>
                  </a:lnTo>
                  <a:lnTo>
                    <a:pt x="978" y="536"/>
                  </a:lnTo>
                  <a:lnTo>
                    <a:pt x="1041" y="442"/>
                  </a:lnTo>
                  <a:lnTo>
                    <a:pt x="1073" y="316"/>
                  </a:lnTo>
                  <a:lnTo>
                    <a:pt x="1041" y="190"/>
                  </a:lnTo>
                  <a:lnTo>
                    <a:pt x="947" y="95"/>
                  </a:lnTo>
                  <a:lnTo>
                    <a:pt x="85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725350" y="3765800"/>
              <a:ext cx="40200" cy="39450"/>
            </a:xfrm>
            <a:custGeom>
              <a:avLst/>
              <a:gdLst/>
              <a:ahLst/>
              <a:cxnLst/>
              <a:rect l="l" t="t" r="r" b="b"/>
              <a:pathLst>
                <a:path w="1608" h="1578" extrusionOk="0">
                  <a:moveTo>
                    <a:pt x="552" y="1451"/>
                  </a:moveTo>
                  <a:lnTo>
                    <a:pt x="504" y="1482"/>
                  </a:lnTo>
                  <a:lnTo>
                    <a:pt x="536" y="1482"/>
                  </a:lnTo>
                  <a:lnTo>
                    <a:pt x="567" y="1451"/>
                  </a:lnTo>
                  <a:close/>
                  <a:moveTo>
                    <a:pt x="1072" y="1"/>
                  </a:moveTo>
                  <a:lnTo>
                    <a:pt x="883" y="95"/>
                  </a:lnTo>
                  <a:lnTo>
                    <a:pt x="599" y="316"/>
                  </a:lnTo>
                  <a:lnTo>
                    <a:pt x="378" y="537"/>
                  </a:lnTo>
                  <a:lnTo>
                    <a:pt x="252" y="694"/>
                  </a:lnTo>
                  <a:lnTo>
                    <a:pt x="158" y="852"/>
                  </a:lnTo>
                  <a:lnTo>
                    <a:pt x="95" y="883"/>
                  </a:lnTo>
                  <a:lnTo>
                    <a:pt x="63" y="947"/>
                  </a:lnTo>
                  <a:lnTo>
                    <a:pt x="32" y="1073"/>
                  </a:lnTo>
                  <a:lnTo>
                    <a:pt x="0" y="1167"/>
                  </a:lnTo>
                  <a:lnTo>
                    <a:pt x="0" y="1199"/>
                  </a:lnTo>
                  <a:lnTo>
                    <a:pt x="0" y="1262"/>
                  </a:lnTo>
                  <a:lnTo>
                    <a:pt x="0" y="1325"/>
                  </a:lnTo>
                  <a:lnTo>
                    <a:pt x="32" y="1388"/>
                  </a:lnTo>
                  <a:lnTo>
                    <a:pt x="63" y="1482"/>
                  </a:lnTo>
                  <a:lnTo>
                    <a:pt x="158" y="1514"/>
                  </a:lnTo>
                  <a:lnTo>
                    <a:pt x="221" y="1546"/>
                  </a:lnTo>
                  <a:lnTo>
                    <a:pt x="315" y="1577"/>
                  </a:lnTo>
                  <a:lnTo>
                    <a:pt x="441" y="1546"/>
                  </a:lnTo>
                  <a:lnTo>
                    <a:pt x="536" y="1451"/>
                  </a:lnTo>
                  <a:lnTo>
                    <a:pt x="552" y="1451"/>
                  </a:lnTo>
                  <a:lnTo>
                    <a:pt x="599" y="1419"/>
                  </a:lnTo>
                  <a:lnTo>
                    <a:pt x="694" y="1325"/>
                  </a:lnTo>
                  <a:lnTo>
                    <a:pt x="788" y="1262"/>
                  </a:lnTo>
                  <a:lnTo>
                    <a:pt x="820" y="1230"/>
                  </a:lnTo>
                  <a:lnTo>
                    <a:pt x="757" y="1262"/>
                  </a:lnTo>
                  <a:lnTo>
                    <a:pt x="757" y="1262"/>
                  </a:lnTo>
                  <a:lnTo>
                    <a:pt x="1009" y="1073"/>
                  </a:lnTo>
                  <a:lnTo>
                    <a:pt x="1293" y="947"/>
                  </a:lnTo>
                  <a:lnTo>
                    <a:pt x="1198" y="978"/>
                  </a:lnTo>
                  <a:lnTo>
                    <a:pt x="1198" y="978"/>
                  </a:lnTo>
                  <a:lnTo>
                    <a:pt x="1261" y="947"/>
                  </a:lnTo>
                  <a:lnTo>
                    <a:pt x="1387" y="915"/>
                  </a:lnTo>
                  <a:lnTo>
                    <a:pt x="1482" y="820"/>
                  </a:lnTo>
                  <a:lnTo>
                    <a:pt x="1513" y="789"/>
                  </a:lnTo>
                  <a:lnTo>
                    <a:pt x="1545" y="726"/>
                  </a:lnTo>
                  <a:lnTo>
                    <a:pt x="1608" y="537"/>
                  </a:lnTo>
                  <a:lnTo>
                    <a:pt x="1545" y="316"/>
                  </a:lnTo>
                  <a:lnTo>
                    <a:pt x="1450" y="158"/>
                  </a:lnTo>
                  <a:lnTo>
                    <a:pt x="1293" y="64"/>
                  </a:lnTo>
                  <a:lnTo>
                    <a:pt x="107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890850" y="3629450"/>
              <a:ext cx="26825" cy="30775"/>
            </a:xfrm>
            <a:custGeom>
              <a:avLst/>
              <a:gdLst/>
              <a:ahLst/>
              <a:cxnLst/>
              <a:rect l="l" t="t" r="r" b="b"/>
              <a:pathLst>
                <a:path w="1073" h="1231" extrusionOk="0">
                  <a:moveTo>
                    <a:pt x="662" y="1"/>
                  </a:moveTo>
                  <a:lnTo>
                    <a:pt x="536" y="64"/>
                  </a:lnTo>
                  <a:lnTo>
                    <a:pt x="473" y="158"/>
                  </a:lnTo>
                  <a:lnTo>
                    <a:pt x="253" y="442"/>
                  </a:lnTo>
                  <a:lnTo>
                    <a:pt x="63" y="757"/>
                  </a:lnTo>
                  <a:lnTo>
                    <a:pt x="0" y="884"/>
                  </a:lnTo>
                  <a:lnTo>
                    <a:pt x="32" y="1010"/>
                  </a:lnTo>
                  <a:lnTo>
                    <a:pt x="95" y="1104"/>
                  </a:lnTo>
                  <a:lnTo>
                    <a:pt x="190" y="1199"/>
                  </a:lnTo>
                  <a:lnTo>
                    <a:pt x="316" y="1230"/>
                  </a:lnTo>
                  <a:lnTo>
                    <a:pt x="442" y="1199"/>
                  </a:lnTo>
                  <a:lnTo>
                    <a:pt x="473" y="1199"/>
                  </a:lnTo>
                  <a:lnTo>
                    <a:pt x="505" y="1167"/>
                  </a:lnTo>
                  <a:lnTo>
                    <a:pt x="568" y="1136"/>
                  </a:lnTo>
                  <a:lnTo>
                    <a:pt x="599" y="1073"/>
                  </a:lnTo>
                  <a:lnTo>
                    <a:pt x="820" y="757"/>
                  </a:lnTo>
                  <a:lnTo>
                    <a:pt x="1041" y="474"/>
                  </a:lnTo>
                  <a:lnTo>
                    <a:pt x="1072" y="348"/>
                  </a:lnTo>
                  <a:lnTo>
                    <a:pt x="1041" y="222"/>
                  </a:lnTo>
                  <a:lnTo>
                    <a:pt x="1009" y="95"/>
                  </a:lnTo>
                  <a:lnTo>
                    <a:pt x="915" y="32"/>
                  </a:lnTo>
                  <a:lnTo>
                    <a:pt x="78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6905025" y="3549850"/>
              <a:ext cx="24475" cy="22875"/>
            </a:xfrm>
            <a:custGeom>
              <a:avLst/>
              <a:gdLst/>
              <a:ahLst/>
              <a:cxnLst/>
              <a:rect l="l" t="t" r="r" b="b"/>
              <a:pathLst>
                <a:path w="979" h="915" extrusionOk="0">
                  <a:moveTo>
                    <a:pt x="694" y="1"/>
                  </a:moveTo>
                  <a:lnTo>
                    <a:pt x="631" y="32"/>
                  </a:lnTo>
                  <a:lnTo>
                    <a:pt x="568" y="64"/>
                  </a:lnTo>
                  <a:lnTo>
                    <a:pt x="505" y="95"/>
                  </a:lnTo>
                  <a:lnTo>
                    <a:pt x="411" y="190"/>
                  </a:lnTo>
                  <a:lnTo>
                    <a:pt x="285" y="316"/>
                  </a:lnTo>
                  <a:lnTo>
                    <a:pt x="190" y="411"/>
                  </a:lnTo>
                  <a:lnTo>
                    <a:pt x="64" y="505"/>
                  </a:lnTo>
                  <a:lnTo>
                    <a:pt x="1" y="600"/>
                  </a:lnTo>
                  <a:lnTo>
                    <a:pt x="1" y="694"/>
                  </a:lnTo>
                  <a:lnTo>
                    <a:pt x="1" y="757"/>
                  </a:lnTo>
                  <a:lnTo>
                    <a:pt x="64" y="820"/>
                  </a:lnTo>
                  <a:lnTo>
                    <a:pt x="127" y="883"/>
                  </a:lnTo>
                  <a:lnTo>
                    <a:pt x="190" y="915"/>
                  </a:lnTo>
                  <a:lnTo>
                    <a:pt x="285" y="915"/>
                  </a:lnTo>
                  <a:lnTo>
                    <a:pt x="348" y="883"/>
                  </a:lnTo>
                  <a:lnTo>
                    <a:pt x="474" y="789"/>
                  </a:lnTo>
                  <a:lnTo>
                    <a:pt x="600" y="694"/>
                  </a:lnTo>
                  <a:lnTo>
                    <a:pt x="726" y="631"/>
                  </a:lnTo>
                  <a:lnTo>
                    <a:pt x="852" y="537"/>
                  </a:lnTo>
                  <a:lnTo>
                    <a:pt x="915" y="474"/>
                  </a:lnTo>
                  <a:lnTo>
                    <a:pt x="947" y="442"/>
                  </a:lnTo>
                  <a:lnTo>
                    <a:pt x="947" y="379"/>
                  </a:lnTo>
                  <a:lnTo>
                    <a:pt x="978" y="348"/>
                  </a:lnTo>
                  <a:lnTo>
                    <a:pt x="978" y="221"/>
                  </a:lnTo>
                  <a:lnTo>
                    <a:pt x="915" y="127"/>
                  </a:lnTo>
                  <a:lnTo>
                    <a:pt x="852" y="32"/>
                  </a:lnTo>
                  <a:lnTo>
                    <a:pt x="726" y="32"/>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 name="Google Shape;61;p2"/>
          <p:cNvGrpSpPr/>
          <p:nvPr/>
        </p:nvGrpSpPr>
        <p:grpSpPr>
          <a:xfrm>
            <a:off x="6684251" y="3852915"/>
            <a:ext cx="636305" cy="509456"/>
            <a:chOff x="6451075" y="3429275"/>
            <a:chExt cx="478425" cy="383050"/>
          </a:xfrm>
        </p:grpSpPr>
        <p:sp>
          <p:nvSpPr>
            <p:cNvPr id="62" name="Google Shape;62;p2"/>
            <p:cNvSpPr/>
            <p:nvPr/>
          </p:nvSpPr>
          <p:spPr>
            <a:xfrm>
              <a:off x="6528300" y="3666500"/>
              <a:ext cx="130075" cy="124550"/>
            </a:xfrm>
            <a:custGeom>
              <a:avLst/>
              <a:gdLst/>
              <a:ahLst/>
              <a:cxnLst/>
              <a:rect l="l" t="t" r="r" b="b"/>
              <a:pathLst>
                <a:path w="5203" h="4982" extrusionOk="0">
                  <a:moveTo>
                    <a:pt x="4729" y="1"/>
                  </a:moveTo>
                  <a:lnTo>
                    <a:pt x="4603" y="95"/>
                  </a:lnTo>
                  <a:lnTo>
                    <a:pt x="3973" y="600"/>
                  </a:lnTo>
                  <a:lnTo>
                    <a:pt x="3405" y="1167"/>
                  </a:lnTo>
                  <a:lnTo>
                    <a:pt x="2838" y="1734"/>
                  </a:lnTo>
                  <a:lnTo>
                    <a:pt x="2270" y="2302"/>
                  </a:lnTo>
                  <a:lnTo>
                    <a:pt x="1703" y="2838"/>
                  </a:lnTo>
                  <a:lnTo>
                    <a:pt x="1167" y="3405"/>
                  </a:lnTo>
                  <a:lnTo>
                    <a:pt x="883" y="3689"/>
                  </a:lnTo>
                  <a:lnTo>
                    <a:pt x="631" y="3941"/>
                  </a:lnTo>
                  <a:lnTo>
                    <a:pt x="316" y="4225"/>
                  </a:lnTo>
                  <a:lnTo>
                    <a:pt x="64" y="4572"/>
                  </a:lnTo>
                  <a:lnTo>
                    <a:pt x="1" y="4761"/>
                  </a:lnTo>
                  <a:lnTo>
                    <a:pt x="253" y="4982"/>
                  </a:lnTo>
                  <a:lnTo>
                    <a:pt x="442" y="4950"/>
                  </a:lnTo>
                  <a:lnTo>
                    <a:pt x="757" y="4698"/>
                  </a:lnTo>
                  <a:lnTo>
                    <a:pt x="1009" y="4446"/>
                  </a:lnTo>
                  <a:lnTo>
                    <a:pt x="1293" y="4162"/>
                  </a:lnTo>
                  <a:lnTo>
                    <a:pt x="1577" y="3878"/>
                  </a:lnTo>
                  <a:lnTo>
                    <a:pt x="2176" y="3342"/>
                  </a:lnTo>
                  <a:lnTo>
                    <a:pt x="2743" y="2806"/>
                  </a:lnTo>
                  <a:lnTo>
                    <a:pt x="3941" y="1797"/>
                  </a:lnTo>
                  <a:lnTo>
                    <a:pt x="5108" y="726"/>
                  </a:lnTo>
                  <a:lnTo>
                    <a:pt x="5202" y="600"/>
                  </a:lnTo>
                  <a:lnTo>
                    <a:pt x="5202" y="316"/>
                  </a:lnTo>
                  <a:lnTo>
                    <a:pt x="5013" y="64"/>
                  </a:lnTo>
                  <a:lnTo>
                    <a:pt x="472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6627600" y="3629450"/>
              <a:ext cx="21300" cy="21325"/>
            </a:xfrm>
            <a:custGeom>
              <a:avLst/>
              <a:gdLst/>
              <a:ahLst/>
              <a:cxnLst/>
              <a:rect l="l" t="t" r="r" b="b"/>
              <a:pathLst>
                <a:path w="852" h="853" extrusionOk="0">
                  <a:moveTo>
                    <a:pt x="694" y="1"/>
                  </a:moveTo>
                  <a:lnTo>
                    <a:pt x="600" y="64"/>
                  </a:lnTo>
                  <a:lnTo>
                    <a:pt x="316" y="348"/>
                  </a:lnTo>
                  <a:lnTo>
                    <a:pt x="32" y="600"/>
                  </a:lnTo>
                  <a:lnTo>
                    <a:pt x="1" y="694"/>
                  </a:lnTo>
                  <a:lnTo>
                    <a:pt x="64" y="789"/>
                  </a:lnTo>
                  <a:lnTo>
                    <a:pt x="158" y="852"/>
                  </a:lnTo>
                  <a:lnTo>
                    <a:pt x="253" y="789"/>
                  </a:lnTo>
                  <a:lnTo>
                    <a:pt x="537" y="537"/>
                  </a:lnTo>
                  <a:lnTo>
                    <a:pt x="789" y="285"/>
                  </a:lnTo>
                  <a:lnTo>
                    <a:pt x="852" y="158"/>
                  </a:lnTo>
                  <a:lnTo>
                    <a:pt x="789" y="64"/>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680425" y="3588475"/>
              <a:ext cx="14200" cy="15000"/>
            </a:xfrm>
            <a:custGeom>
              <a:avLst/>
              <a:gdLst/>
              <a:ahLst/>
              <a:cxnLst/>
              <a:rect l="l" t="t" r="r" b="b"/>
              <a:pathLst>
                <a:path w="568" h="600" extrusionOk="0">
                  <a:moveTo>
                    <a:pt x="221" y="1"/>
                  </a:moveTo>
                  <a:lnTo>
                    <a:pt x="189" y="32"/>
                  </a:lnTo>
                  <a:lnTo>
                    <a:pt x="126" y="64"/>
                  </a:lnTo>
                  <a:lnTo>
                    <a:pt x="95" y="95"/>
                  </a:lnTo>
                  <a:lnTo>
                    <a:pt x="63" y="190"/>
                  </a:lnTo>
                  <a:lnTo>
                    <a:pt x="32" y="253"/>
                  </a:lnTo>
                  <a:lnTo>
                    <a:pt x="0" y="284"/>
                  </a:lnTo>
                  <a:lnTo>
                    <a:pt x="0" y="347"/>
                  </a:lnTo>
                  <a:lnTo>
                    <a:pt x="0" y="379"/>
                  </a:lnTo>
                  <a:lnTo>
                    <a:pt x="0" y="442"/>
                  </a:lnTo>
                  <a:lnTo>
                    <a:pt x="32" y="473"/>
                  </a:lnTo>
                  <a:lnTo>
                    <a:pt x="63" y="505"/>
                  </a:lnTo>
                  <a:lnTo>
                    <a:pt x="95" y="536"/>
                  </a:lnTo>
                  <a:lnTo>
                    <a:pt x="126" y="568"/>
                  </a:lnTo>
                  <a:lnTo>
                    <a:pt x="189" y="599"/>
                  </a:lnTo>
                  <a:lnTo>
                    <a:pt x="315" y="599"/>
                  </a:lnTo>
                  <a:lnTo>
                    <a:pt x="347" y="568"/>
                  </a:lnTo>
                  <a:lnTo>
                    <a:pt x="410" y="536"/>
                  </a:lnTo>
                  <a:lnTo>
                    <a:pt x="441" y="473"/>
                  </a:lnTo>
                  <a:lnTo>
                    <a:pt x="473" y="410"/>
                  </a:lnTo>
                  <a:lnTo>
                    <a:pt x="536" y="347"/>
                  </a:lnTo>
                  <a:lnTo>
                    <a:pt x="536" y="284"/>
                  </a:lnTo>
                  <a:lnTo>
                    <a:pt x="536" y="253"/>
                  </a:lnTo>
                  <a:lnTo>
                    <a:pt x="568" y="190"/>
                  </a:lnTo>
                  <a:lnTo>
                    <a:pt x="536" y="158"/>
                  </a:lnTo>
                  <a:lnTo>
                    <a:pt x="536" y="127"/>
                  </a:lnTo>
                  <a:lnTo>
                    <a:pt x="504" y="64"/>
                  </a:lnTo>
                  <a:lnTo>
                    <a:pt x="473" y="32"/>
                  </a:lnTo>
                  <a:lnTo>
                    <a:pt x="441" y="32"/>
                  </a:lnTo>
                  <a:lnTo>
                    <a:pt x="37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6602375" y="3512025"/>
              <a:ext cx="88300" cy="86725"/>
            </a:xfrm>
            <a:custGeom>
              <a:avLst/>
              <a:gdLst/>
              <a:ahLst/>
              <a:cxnLst/>
              <a:rect l="l" t="t" r="r" b="b"/>
              <a:pathLst>
                <a:path w="3532" h="3469" extrusionOk="0">
                  <a:moveTo>
                    <a:pt x="3154" y="1"/>
                  </a:moveTo>
                  <a:lnTo>
                    <a:pt x="2712" y="32"/>
                  </a:lnTo>
                  <a:lnTo>
                    <a:pt x="2523" y="190"/>
                  </a:lnTo>
                  <a:lnTo>
                    <a:pt x="1861" y="789"/>
                  </a:lnTo>
                  <a:lnTo>
                    <a:pt x="1262" y="1451"/>
                  </a:lnTo>
                  <a:lnTo>
                    <a:pt x="631" y="2113"/>
                  </a:lnTo>
                  <a:lnTo>
                    <a:pt x="64" y="2838"/>
                  </a:lnTo>
                  <a:lnTo>
                    <a:pt x="1" y="2964"/>
                  </a:lnTo>
                  <a:lnTo>
                    <a:pt x="64" y="3248"/>
                  </a:lnTo>
                  <a:lnTo>
                    <a:pt x="127" y="3342"/>
                  </a:lnTo>
                  <a:lnTo>
                    <a:pt x="253" y="3437"/>
                  </a:lnTo>
                  <a:lnTo>
                    <a:pt x="537" y="3468"/>
                  </a:lnTo>
                  <a:lnTo>
                    <a:pt x="663" y="3405"/>
                  </a:lnTo>
                  <a:lnTo>
                    <a:pt x="1388" y="2838"/>
                  </a:lnTo>
                  <a:lnTo>
                    <a:pt x="2082" y="2207"/>
                  </a:lnTo>
                  <a:lnTo>
                    <a:pt x="2744" y="1640"/>
                  </a:lnTo>
                  <a:lnTo>
                    <a:pt x="3374" y="1009"/>
                  </a:lnTo>
                  <a:lnTo>
                    <a:pt x="3532" y="820"/>
                  </a:lnTo>
                  <a:lnTo>
                    <a:pt x="3532" y="347"/>
                  </a:lnTo>
                  <a:lnTo>
                    <a:pt x="3374" y="158"/>
                  </a:lnTo>
                  <a:lnTo>
                    <a:pt x="315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6730850" y="3445025"/>
              <a:ext cx="26050" cy="29200"/>
            </a:xfrm>
            <a:custGeom>
              <a:avLst/>
              <a:gdLst/>
              <a:ahLst/>
              <a:cxnLst/>
              <a:rect l="l" t="t" r="r" b="b"/>
              <a:pathLst>
                <a:path w="1042" h="1168" extrusionOk="0">
                  <a:moveTo>
                    <a:pt x="757" y="1"/>
                  </a:moveTo>
                  <a:lnTo>
                    <a:pt x="663" y="32"/>
                  </a:lnTo>
                  <a:lnTo>
                    <a:pt x="568" y="95"/>
                  </a:lnTo>
                  <a:lnTo>
                    <a:pt x="316" y="411"/>
                  </a:lnTo>
                  <a:lnTo>
                    <a:pt x="64" y="726"/>
                  </a:lnTo>
                  <a:lnTo>
                    <a:pt x="1" y="821"/>
                  </a:lnTo>
                  <a:lnTo>
                    <a:pt x="1" y="915"/>
                  </a:lnTo>
                  <a:lnTo>
                    <a:pt x="32" y="1010"/>
                  </a:lnTo>
                  <a:lnTo>
                    <a:pt x="95" y="1104"/>
                  </a:lnTo>
                  <a:lnTo>
                    <a:pt x="158" y="1167"/>
                  </a:lnTo>
                  <a:lnTo>
                    <a:pt x="347" y="1167"/>
                  </a:lnTo>
                  <a:lnTo>
                    <a:pt x="442" y="1104"/>
                  </a:lnTo>
                  <a:lnTo>
                    <a:pt x="694" y="789"/>
                  </a:lnTo>
                  <a:lnTo>
                    <a:pt x="978" y="474"/>
                  </a:lnTo>
                  <a:lnTo>
                    <a:pt x="1041" y="379"/>
                  </a:lnTo>
                  <a:lnTo>
                    <a:pt x="1041" y="285"/>
                  </a:lnTo>
                  <a:lnTo>
                    <a:pt x="1041" y="158"/>
                  </a:lnTo>
                  <a:lnTo>
                    <a:pt x="978" y="95"/>
                  </a:lnTo>
                  <a:lnTo>
                    <a:pt x="883" y="32"/>
                  </a:lnTo>
                  <a:lnTo>
                    <a:pt x="75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747400" y="3516750"/>
              <a:ext cx="60725" cy="56775"/>
            </a:xfrm>
            <a:custGeom>
              <a:avLst/>
              <a:gdLst/>
              <a:ahLst/>
              <a:cxnLst/>
              <a:rect l="l" t="t" r="r" b="b"/>
              <a:pathLst>
                <a:path w="2429" h="2271" extrusionOk="0">
                  <a:moveTo>
                    <a:pt x="1892" y="1"/>
                  </a:moveTo>
                  <a:lnTo>
                    <a:pt x="1735" y="95"/>
                  </a:lnTo>
                  <a:lnTo>
                    <a:pt x="1262" y="474"/>
                  </a:lnTo>
                  <a:lnTo>
                    <a:pt x="852" y="883"/>
                  </a:lnTo>
                  <a:lnTo>
                    <a:pt x="474" y="1293"/>
                  </a:lnTo>
                  <a:lnTo>
                    <a:pt x="95" y="1703"/>
                  </a:lnTo>
                  <a:lnTo>
                    <a:pt x="1" y="1798"/>
                  </a:lnTo>
                  <a:lnTo>
                    <a:pt x="1" y="2050"/>
                  </a:lnTo>
                  <a:lnTo>
                    <a:pt x="64" y="2144"/>
                  </a:lnTo>
                  <a:lnTo>
                    <a:pt x="158" y="2207"/>
                  </a:lnTo>
                  <a:lnTo>
                    <a:pt x="379" y="2271"/>
                  </a:lnTo>
                  <a:lnTo>
                    <a:pt x="505" y="2207"/>
                  </a:lnTo>
                  <a:lnTo>
                    <a:pt x="947" y="1892"/>
                  </a:lnTo>
                  <a:lnTo>
                    <a:pt x="1388" y="1545"/>
                  </a:lnTo>
                  <a:lnTo>
                    <a:pt x="1609" y="1388"/>
                  </a:lnTo>
                  <a:lnTo>
                    <a:pt x="1829" y="1199"/>
                  </a:lnTo>
                  <a:lnTo>
                    <a:pt x="2081" y="1009"/>
                  </a:lnTo>
                  <a:lnTo>
                    <a:pt x="2302" y="789"/>
                  </a:lnTo>
                  <a:lnTo>
                    <a:pt x="2397" y="631"/>
                  </a:lnTo>
                  <a:lnTo>
                    <a:pt x="2428" y="316"/>
                  </a:lnTo>
                  <a:lnTo>
                    <a:pt x="2334" y="190"/>
                  </a:lnTo>
                  <a:lnTo>
                    <a:pt x="2208" y="64"/>
                  </a:lnTo>
                  <a:lnTo>
                    <a:pt x="189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6697750" y="3624725"/>
              <a:ext cx="63875" cy="61500"/>
            </a:xfrm>
            <a:custGeom>
              <a:avLst/>
              <a:gdLst/>
              <a:ahLst/>
              <a:cxnLst/>
              <a:rect l="l" t="t" r="r" b="b"/>
              <a:pathLst>
                <a:path w="2555" h="2460" extrusionOk="0">
                  <a:moveTo>
                    <a:pt x="2018" y="1"/>
                  </a:moveTo>
                  <a:lnTo>
                    <a:pt x="1861" y="64"/>
                  </a:lnTo>
                  <a:lnTo>
                    <a:pt x="1545" y="253"/>
                  </a:lnTo>
                  <a:lnTo>
                    <a:pt x="1293" y="505"/>
                  </a:lnTo>
                  <a:lnTo>
                    <a:pt x="1072" y="757"/>
                  </a:lnTo>
                  <a:lnTo>
                    <a:pt x="883" y="1009"/>
                  </a:lnTo>
                  <a:lnTo>
                    <a:pt x="473" y="1514"/>
                  </a:lnTo>
                  <a:lnTo>
                    <a:pt x="64" y="2050"/>
                  </a:lnTo>
                  <a:lnTo>
                    <a:pt x="1" y="2207"/>
                  </a:lnTo>
                  <a:lnTo>
                    <a:pt x="284" y="2460"/>
                  </a:lnTo>
                  <a:lnTo>
                    <a:pt x="442" y="2397"/>
                  </a:lnTo>
                  <a:lnTo>
                    <a:pt x="946" y="2050"/>
                  </a:lnTo>
                  <a:lnTo>
                    <a:pt x="1482" y="1640"/>
                  </a:lnTo>
                  <a:lnTo>
                    <a:pt x="1766" y="1451"/>
                  </a:lnTo>
                  <a:lnTo>
                    <a:pt x="2018" y="1230"/>
                  </a:lnTo>
                  <a:lnTo>
                    <a:pt x="2270" y="946"/>
                  </a:lnTo>
                  <a:lnTo>
                    <a:pt x="2491" y="663"/>
                  </a:lnTo>
                  <a:lnTo>
                    <a:pt x="2554" y="505"/>
                  </a:lnTo>
                  <a:lnTo>
                    <a:pt x="2491" y="221"/>
                  </a:lnTo>
                  <a:lnTo>
                    <a:pt x="2428" y="95"/>
                  </a:lnTo>
                  <a:lnTo>
                    <a:pt x="2302" y="32"/>
                  </a:lnTo>
                  <a:lnTo>
                    <a:pt x="201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809675" y="3571125"/>
              <a:ext cx="38650" cy="36300"/>
            </a:xfrm>
            <a:custGeom>
              <a:avLst/>
              <a:gdLst/>
              <a:ahLst/>
              <a:cxnLst/>
              <a:rect l="l" t="t" r="r" b="b"/>
              <a:pathLst>
                <a:path w="1546" h="1452" extrusionOk="0">
                  <a:moveTo>
                    <a:pt x="1072" y="1"/>
                  </a:moveTo>
                  <a:lnTo>
                    <a:pt x="978" y="64"/>
                  </a:lnTo>
                  <a:lnTo>
                    <a:pt x="915" y="127"/>
                  </a:lnTo>
                  <a:lnTo>
                    <a:pt x="505" y="474"/>
                  </a:lnTo>
                  <a:lnTo>
                    <a:pt x="95" y="821"/>
                  </a:lnTo>
                  <a:lnTo>
                    <a:pt x="0" y="947"/>
                  </a:lnTo>
                  <a:lnTo>
                    <a:pt x="0" y="1104"/>
                  </a:lnTo>
                  <a:lnTo>
                    <a:pt x="0" y="1230"/>
                  </a:lnTo>
                  <a:lnTo>
                    <a:pt x="95" y="1357"/>
                  </a:lnTo>
                  <a:lnTo>
                    <a:pt x="221" y="1420"/>
                  </a:lnTo>
                  <a:lnTo>
                    <a:pt x="347" y="1451"/>
                  </a:lnTo>
                  <a:lnTo>
                    <a:pt x="410" y="1420"/>
                  </a:lnTo>
                  <a:lnTo>
                    <a:pt x="442" y="1420"/>
                  </a:lnTo>
                  <a:lnTo>
                    <a:pt x="536" y="1388"/>
                  </a:lnTo>
                  <a:lnTo>
                    <a:pt x="599" y="1325"/>
                  </a:lnTo>
                  <a:lnTo>
                    <a:pt x="1041" y="978"/>
                  </a:lnTo>
                  <a:lnTo>
                    <a:pt x="1450" y="631"/>
                  </a:lnTo>
                  <a:lnTo>
                    <a:pt x="1545" y="505"/>
                  </a:lnTo>
                  <a:lnTo>
                    <a:pt x="1545" y="348"/>
                  </a:lnTo>
                  <a:lnTo>
                    <a:pt x="1514" y="222"/>
                  </a:lnTo>
                  <a:lnTo>
                    <a:pt x="1450" y="96"/>
                  </a:lnTo>
                  <a:lnTo>
                    <a:pt x="132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6741900" y="3668075"/>
              <a:ext cx="55975" cy="54400"/>
            </a:xfrm>
            <a:custGeom>
              <a:avLst/>
              <a:gdLst/>
              <a:ahLst/>
              <a:cxnLst/>
              <a:rect l="l" t="t" r="r" b="b"/>
              <a:pathLst>
                <a:path w="2239" h="2176" extrusionOk="0">
                  <a:moveTo>
                    <a:pt x="1608" y="1"/>
                  </a:moveTo>
                  <a:lnTo>
                    <a:pt x="1450" y="64"/>
                  </a:lnTo>
                  <a:lnTo>
                    <a:pt x="1230" y="221"/>
                  </a:lnTo>
                  <a:lnTo>
                    <a:pt x="1040" y="410"/>
                  </a:lnTo>
                  <a:lnTo>
                    <a:pt x="883" y="568"/>
                  </a:lnTo>
                  <a:lnTo>
                    <a:pt x="725" y="757"/>
                  </a:lnTo>
                  <a:lnTo>
                    <a:pt x="410" y="1072"/>
                  </a:lnTo>
                  <a:lnTo>
                    <a:pt x="95" y="1388"/>
                  </a:lnTo>
                  <a:lnTo>
                    <a:pt x="0" y="1545"/>
                  </a:lnTo>
                  <a:lnTo>
                    <a:pt x="0" y="1892"/>
                  </a:lnTo>
                  <a:lnTo>
                    <a:pt x="126" y="2050"/>
                  </a:lnTo>
                  <a:lnTo>
                    <a:pt x="284" y="2176"/>
                  </a:lnTo>
                  <a:lnTo>
                    <a:pt x="473" y="2176"/>
                  </a:lnTo>
                  <a:lnTo>
                    <a:pt x="631" y="2144"/>
                  </a:lnTo>
                  <a:lnTo>
                    <a:pt x="788" y="2050"/>
                  </a:lnTo>
                  <a:lnTo>
                    <a:pt x="1135" y="1734"/>
                  </a:lnTo>
                  <a:lnTo>
                    <a:pt x="1450" y="1451"/>
                  </a:lnTo>
                  <a:lnTo>
                    <a:pt x="1860" y="1136"/>
                  </a:lnTo>
                  <a:lnTo>
                    <a:pt x="2175" y="757"/>
                  </a:lnTo>
                  <a:lnTo>
                    <a:pt x="2238" y="600"/>
                  </a:lnTo>
                  <a:lnTo>
                    <a:pt x="2207" y="253"/>
                  </a:lnTo>
                  <a:lnTo>
                    <a:pt x="2081" y="127"/>
                  </a:lnTo>
                  <a:lnTo>
                    <a:pt x="1923" y="32"/>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6648900" y="3735850"/>
              <a:ext cx="33125" cy="34700"/>
            </a:xfrm>
            <a:custGeom>
              <a:avLst/>
              <a:gdLst/>
              <a:ahLst/>
              <a:cxnLst/>
              <a:rect l="l" t="t" r="r" b="b"/>
              <a:pathLst>
                <a:path w="1325" h="1388" extrusionOk="0">
                  <a:moveTo>
                    <a:pt x="914" y="1"/>
                  </a:moveTo>
                  <a:lnTo>
                    <a:pt x="757" y="32"/>
                  </a:lnTo>
                  <a:lnTo>
                    <a:pt x="347" y="379"/>
                  </a:lnTo>
                  <a:lnTo>
                    <a:pt x="32" y="852"/>
                  </a:lnTo>
                  <a:lnTo>
                    <a:pt x="0" y="978"/>
                  </a:lnTo>
                  <a:lnTo>
                    <a:pt x="0" y="1136"/>
                  </a:lnTo>
                  <a:lnTo>
                    <a:pt x="63" y="1262"/>
                  </a:lnTo>
                  <a:lnTo>
                    <a:pt x="189" y="1325"/>
                  </a:lnTo>
                  <a:lnTo>
                    <a:pt x="315" y="1388"/>
                  </a:lnTo>
                  <a:lnTo>
                    <a:pt x="567" y="1293"/>
                  </a:lnTo>
                  <a:lnTo>
                    <a:pt x="662" y="1199"/>
                  </a:lnTo>
                  <a:lnTo>
                    <a:pt x="725" y="1104"/>
                  </a:lnTo>
                  <a:lnTo>
                    <a:pt x="788" y="1010"/>
                  </a:lnTo>
                  <a:lnTo>
                    <a:pt x="757" y="1041"/>
                  </a:lnTo>
                  <a:lnTo>
                    <a:pt x="725" y="1073"/>
                  </a:lnTo>
                  <a:lnTo>
                    <a:pt x="883" y="884"/>
                  </a:lnTo>
                  <a:lnTo>
                    <a:pt x="1072" y="694"/>
                  </a:lnTo>
                  <a:lnTo>
                    <a:pt x="1009" y="757"/>
                  </a:lnTo>
                  <a:lnTo>
                    <a:pt x="1009" y="757"/>
                  </a:lnTo>
                  <a:lnTo>
                    <a:pt x="1072" y="726"/>
                  </a:lnTo>
                  <a:lnTo>
                    <a:pt x="1166" y="663"/>
                  </a:lnTo>
                  <a:lnTo>
                    <a:pt x="1261" y="568"/>
                  </a:lnTo>
                  <a:lnTo>
                    <a:pt x="1324" y="442"/>
                  </a:lnTo>
                  <a:lnTo>
                    <a:pt x="1324" y="285"/>
                  </a:lnTo>
                  <a:lnTo>
                    <a:pt x="1261" y="158"/>
                  </a:lnTo>
                  <a:lnTo>
                    <a:pt x="1166" y="64"/>
                  </a:lnTo>
                  <a:lnTo>
                    <a:pt x="104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6559050" y="3665725"/>
              <a:ext cx="29975" cy="28375"/>
            </a:xfrm>
            <a:custGeom>
              <a:avLst/>
              <a:gdLst/>
              <a:ahLst/>
              <a:cxnLst/>
              <a:rect l="l" t="t" r="r" b="b"/>
              <a:pathLst>
                <a:path w="1199" h="1135" extrusionOk="0">
                  <a:moveTo>
                    <a:pt x="725" y="0"/>
                  </a:moveTo>
                  <a:lnTo>
                    <a:pt x="631" y="95"/>
                  </a:lnTo>
                  <a:lnTo>
                    <a:pt x="347" y="347"/>
                  </a:lnTo>
                  <a:lnTo>
                    <a:pt x="95" y="599"/>
                  </a:lnTo>
                  <a:lnTo>
                    <a:pt x="0" y="725"/>
                  </a:lnTo>
                  <a:lnTo>
                    <a:pt x="0" y="851"/>
                  </a:lnTo>
                  <a:lnTo>
                    <a:pt x="32" y="977"/>
                  </a:lnTo>
                  <a:lnTo>
                    <a:pt x="95" y="1072"/>
                  </a:lnTo>
                  <a:lnTo>
                    <a:pt x="221" y="1135"/>
                  </a:lnTo>
                  <a:lnTo>
                    <a:pt x="473" y="1135"/>
                  </a:lnTo>
                  <a:lnTo>
                    <a:pt x="568" y="1040"/>
                  </a:lnTo>
                  <a:lnTo>
                    <a:pt x="820" y="788"/>
                  </a:lnTo>
                  <a:lnTo>
                    <a:pt x="1103" y="536"/>
                  </a:lnTo>
                  <a:lnTo>
                    <a:pt x="1167" y="410"/>
                  </a:lnTo>
                  <a:lnTo>
                    <a:pt x="1198" y="284"/>
                  </a:lnTo>
                  <a:lnTo>
                    <a:pt x="1167" y="158"/>
                  </a:lnTo>
                  <a:lnTo>
                    <a:pt x="1103" y="63"/>
                  </a:lnTo>
                  <a:lnTo>
                    <a:pt x="97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6603975" y="3429275"/>
              <a:ext cx="71725" cy="70175"/>
            </a:xfrm>
            <a:custGeom>
              <a:avLst/>
              <a:gdLst/>
              <a:ahLst/>
              <a:cxnLst/>
              <a:rect l="l" t="t" r="r" b="b"/>
              <a:pathLst>
                <a:path w="2869" h="2807" extrusionOk="0">
                  <a:moveTo>
                    <a:pt x="2522" y="0"/>
                  </a:moveTo>
                  <a:lnTo>
                    <a:pt x="2112" y="32"/>
                  </a:lnTo>
                  <a:lnTo>
                    <a:pt x="1892" y="158"/>
                  </a:lnTo>
                  <a:lnTo>
                    <a:pt x="1671" y="379"/>
                  </a:lnTo>
                  <a:lnTo>
                    <a:pt x="1450" y="631"/>
                  </a:lnTo>
                  <a:lnTo>
                    <a:pt x="1230" y="852"/>
                  </a:lnTo>
                  <a:lnTo>
                    <a:pt x="1009" y="1104"/>
                  </a:lnTo>
                  <a:lnTo>
                    <a:pt x="567" y="1577"/>
                  </a:lnTo>
                  <a:lnTo>
                    <a:pt x="126" y="2049"/>
                  </a:lnTo>
                  <a:lnTo>
                    <a:pt x="0" y="2207"/>
                  </a:lnTo>
                  <a:lnTo>
                    <a:pt x="0" y="2554"/>
                  </a:lnTo>
                  <a:lnTo>
                    <a:pt x="126" y="2712"/>
                  </a:lnTo>
                  <a:lnTo>
                    <a:pt x="284" y="2806"/>
                  </a:lnTo>
                  <a:lnTo>
                    <a:pt x="631" y="2775"/>
                  </a:lnTo>
                  <a:lnTo>
                    <a:pt x="788" y="2680"/>
                  </a:lnTo>
                  <a:lnTo>
                    <a:pt x="1261" y="2239"/>
                  </a:lnTo>
                  <a:lnTo>
                    <a:pt x="1765" y="1829"/>
                  </a:lnTo>
                  <a:lnTo>
                    <a:pt x="2270" y="1387"/>
                  </a:lnTo>
                  <a:lnTo>
                    <a:pt x="2522" y="1198"/>
                  </a:lnTo>
                  <a:lnTo>
                    <a:pt x="2743" y="978"/>
                  </a:lnTo>
                  <a:lnTo>
                    <a:pt x="2869" y="788"/>
                  </a:lnTo>
                  <a:lnTo>
                    <a:pt x="2869" y="316"/>
                  </a:lnTo>
                  <a:lnTo>
                    <a:pt x="2743" y="158"/>
                  </a:lnTo>
                  <a:lnTo>
                    <a:pt x="252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535400" y="3506500"/>
              <a:ext cx="56775" cy="50475"/>
            </a:xfrm>
            <a:custGeom>
              <a:avLst/>
              <a:gdLst/>
              <a:ahLst/>
              <a:cxnLst/>
              <a:rect l="l" t="t" r="r" b="b"/>
              <a:pathLst>
                <a:path w="2271" h="2019" extrusionOk="0">
                  <a:moveTo>
                    <a:pt x="1766" y="1"/>
                  </a:moveTo>
                  <a:lnTo>
                    <a:pt x="1577" y="32"/>
                  </a:lnTo>
                  <a:lnTo>
                    <a:pt x="1419" y="158"/>
                  </a:lnTo>
                  <a:lnTo>
                    <a:pt x="1104" y="442"/>
                  </a:lnTo>
                  <a:lnTo>
                    <a:pt x="757" y="757"/>
                  </a:lnTo>
                  <a:lnTo>
                    <a:pt x="442" y="1041"/>
                  </a:lnTo>
                  <a:lnTo>
                    <a:pt x="95" y="1356"/>
                  </a:lnTo>
                  <a:lnTo>
                    <a:pt x="0" y="1451"/>
                  </a:lnTo>
                  <a:lnTo>
                    <a:pt x="0" y="1766"/>
                  </a:lnTo>
                  <a:lnTo>
                    <a:pt x="63" y="1892"/>
                  </a:lnTo>
                  <a:lnTo>
                    <a:pt x="189" y="1987"/>
                  </a:lnTo>
                  <a:lnTo>
                    <a:pt x="473" y="2018"/>
                  </a:lnTo>
                  <a:lnTo>
                    <a:pt x="599" y="1955"/>
                  </a:lnTo>
                  <a:lnTo>
                    <a:pt x="1387" y="1388"/>
                  </a:lnTo>
                  <a:lnTo>
                    <a:pt x="2144" y="821"/>
                  </a:lnTo>
                  <a:lnTo>
                    <a:pt x="2239" y="663"/>
                  </a:lnTo>
                  <a:lnTo>
                    <a:pt x="2270" y="474"/>
                  </a:lnTo>
                  <a:lnTo>
                    <a:pt x="2239" y="285"/>
                  </a:lnTo>
                  <a:lnTo>
                    <a:pt x="2113" y="127"/>
                  </a:lnTo>
                  <a:lnTo>
                    <a:pt x="195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6525925" y="3592425"/>
              <a:ext cx="40225" cy="33900"/>
            </a:xfrm>
            <a:custGeom>
              <a:avLst/>
              <a:gdLst/>
              <a:ahLst/>
              <a:cxnLst/>
              <a:rect l="l" t="t" r="r" b="b"/>
              <a:pathLst>
                <a:path w="1609" h="1356" extrusionOk="0">
                  <a:moveTo>
                    <a:pt x="1136" y="0"/>
                  </a:moveTo>
                  <a:lnTo>
                    <a:pt x="1010" y="63"/>
                  </a:lnTo>
                  <a:lnTo>
                    <a:pt x="600" y="410"/>
                  </a:lnTo>
                  <a:lnTo>
                    <a:pt x="159" y="725"/>
                  </a:lnTo>
                  <a:lnTo>
                    <a:pt x="64" y="820"/>
                  </a:lnTo>
                  <a:lnTo>
                    <a:pt x="32" y="946"/>
                  </a:lnTo>
                  <a:lnTo>
                    <a:pt x="1" y="1072"/>
                  </a:lnTo>
                  <a:lnTo>
                    <a:pt x="64" y="1198"/>
                  </a:lnTo>
                  <a:lnTo>
                    <a:pt x="159" y="1293"/>
                  </a:lnTo>
                  <a:lnTo>
                    <a:pt x="411" y="1356"/>
                  </a:lnTo>
                  <a:lnTo>
                    <a:pt x="505" y="1293"/>
                  </a:lnTo>
                  <a:lnTo>
                    <a:pt x="978" y="1009"/>
                  </a:lnTo>
                  <a:lnTo>
                    <a:pt x="1420" y="725"/>
                  </a:lnTo>
                  <a:lnTo>
                    <a:pt x="1514" y="631"/>
                  </a:lnTo>
                  <a:lnTo>
                    <a:pt x="1577" y="473"/>
                  </a:lnTo>
                  <a:lnTo>
                    <a:pt x="1609" y="347"/>
                  </a:lnTo>
                  <a:lnTo>
                    <a:pt x="1546" y="189"/>
                  </a:lnTo>
                  <a:lnTo>
                    <a:pt x="1451" y="63"/>
                  </a:lnTo>
                  <a:lnTo>
                    <a:pt x="1294" y="32"/>
                  </a:lnTo>
                  <a:lnTo>
                    <a:pt x="113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6458950" y="3607400"/>
              <a:ext cx="32325" cy="31550"/>
            </a:xfrm>
            <a:custGeom>
              <a:avLst/>
              <a:gdLst/>
              <a:ahLst/>
              <a:cxnLst/>
              <a:rect l="l" t="t" r="r" b="b"/>
              <a:pathLst>
                <a:path w="1293" h="1262" extrusionOk="0">
                  <a:moveTo>
                    <a:pt x="883" y="0"/>
                  </a:moveTo>
                  <a:lnTo>
                    <a:pt x="757" y="32"/>
                  </a:lnTo>
                  <a:lnTo>
                    <a:pt x="631" y="126"/>
                  </a:lnTo>
                  <a:lnTo>
                    <a:pt x="379" y="378"/>
                  </a:lnTo>
                  <a:lnTo>
                    <a:pt x="126" y="662"/>
                  </a:lnTo>
                  <a:lnTo>
                    <a:pt x="32" y="757"/>
                  </a:lnTo>
                  <a:lnTo>
                    <a:pt x="0" y="914"/>
                  </a:lnTo>
                  <a:lnTo>
                    <a:pt x="32" y="1040"/>
                  </a:lnTo>
                  <a:lnTo>
                    <a:pt x="126" y="1167"/>
                  </a:lnTo>
                  <a:lnTo>
                    <a:pt x="252" y="1230"/>
                  </a:lnTo>
                  <a:lnTo>
                    <a:pt x="379" y="1261"/>
                  </a:lnTo>
                  <a:lnTo>
                    <a:pt x="536" y="1230"/>
                  </a:lnTo>
                  <a:lnTo>
                    <a:pt x="631" y="1135"/>
                  </a:lnTo>
                  <a:lnTo>
                    <a:pt x="915" y="883"/>
                  </a:lnTo>
                  <a:lnTo>
                    <a:pt x="1198" y="631"/>
                  </a:lnTo>
                  <a:lnTo>
                    <a:pt x="1261" y="505"/>
                  </a:lnTo>
                  <a:lnTo>
                    <a:pt x="1293" y="347"/>
                  </a:lnTo>
                  <a:lnTo>
                    <a:pt x="1261" y="221"/>
                  </a:lnTo>
                  <a:lnTo>
                    <a:pt x="1167" y="95"/>
                  </a:lnTo>
                  <a:lnTo>
                    <a:pt x="104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6451075" y="3694075"/>
              <a:ext cx="47300" cy="44175"/>
            </a:xfrm>
            <a:custGeom>
              <a:avLst/>
              <a:gdLst/>
              <a:ahLst/>
              <a:cxnLst/>
              <a:rect l="l" t="t" r="r" b="b"/>
              <a:pathLst>
                <a:path w="1892" h="1767" extrusionOk="0">
                  <a:moveTo>
                    <a:pt x="1450" y="1"/>
                  </a:moveTo>
                  <a:lnTo>
                    <a:pt x="1293" y="32"/>
                  </a:lnTo>
                  <a:lnTo>
                    <a:pt x="1166" y="127"/>
                  </a:lnTo>
                  <a:lnTo>
                    <a:pt x="631" y="600"/>
                  </a:lnTo>
                  <a:lnTo>
                    <a:pt x="95" y="1104"/>
                  </a:lnTo>
                  <a:lnTo>
                    <a:pt x="0" y="1230"/>
                  </a:lnTo>
                  <a:lnTo>
                    <a:pt x="0" y="1546"/>
                  </a:lnTo>
                  <a:lnTo>
                    <a:pt x="95" y="1672"/>
                  </a:lnTo>
                  <a:lnTo>
                    <a:pt x="252" y="1766"/>
                  </a:lnTo>
                  <a:lnTo>
                    <a:pt x="378" y="1766"/>
                  </a:lnTo>
                  <a:lnTo>
                    <a:pt x="536" y="1735"/>
                  </a:lnTo>
                  <a:lnTo>
                    <a:pt x="662" y="1672"/>
                  </a:lnTo>
                  <a:lnTo>
                    <a:pt x="1230" y="1199"/>
                  </a:lnTo>
                  <a:lnTo>
                    <a:pt x="1765" y="694"/>
                  </a:lnTo>
                  <a:lnTo>
                    <a:pt x="1860" y="568"/>
                  </a:lnTo>
                  <a:lnTo>
                    <a:pt x="1892" y="411"/>
                  </a:lnTo>
                  <a:lnTo>
                    <a:pt x="1860" y="253"/>
                  </a:lnTo>
                  <a:lnTo>
                    <a:pt x="1765" y="127"/>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6584250" y="3784725"/>
              <a:ext cx="26825" cy="27600"/>
            </a:xfrm>
            <a:custGeom>
              <a:avLst/>
              <a:gdLst/>
              <a:ahLst/>
              <a:cxnLst/>
              <a:rect l="l" t="t" r="r" b="b"/>
              <a:pathLst>
                <a:path w="1073" h="1104" extrusionOk="0">
                  <a:moveTo>
                    <a:pt x="726" y="0"/>
                  </a:moveTo>
                  <a:lnTo>
                    <a:pt x="600" y="32"/>
                  </a:lnTo>
                  <a:lnTo>
                    <a:pt x="505" y="95"/>
                  </a:lnTo>
                  <a:lnTo>
                    <a:pt x="285" y="347"/>
                  </a:lnTo>
                  <a:lnTo>
                    <a:pt x="64" y="568"/>
                  </a:lnTo>
                  <a:lnTo>
                    <a:pt x="1" y="694"/>
                  </a:lnTo>
                  <a:lnTo>
                    <a:pt x="1" y="820"/>
                  </a:lnTo>
                  <a:lnTo>
                    <a:pt x="1" y="915"/>
                  </a:lnTo>
                  <a:lnTo>
                    <a:pt x="95" y="1041"/>
                  </a:lnTo>
                  <a:lnTo>
                    <a:pt x="190" y="1104"/>
                  </a:lnTo>
                  <a:lnTo>
                    <a:pt x="442" y="1104"/>
                  </a:lnTo>
                  <a:lnTo>
                    <a:pt x="537" y="1009"/>
                  </a:lnTo>
                  <a:lnTo>
                    <a:pt x="758" y="789"/>
                  </a:lnTo>
                  <a:lnTo>
                    <a:pt x="978" y="536"/>
                  </a:lnTo>
                  <a:lnTo>
                    <a:pt x="1041" y="442"/>
                  </a:lnTo>
                  <a:lnTo>
                    <a:pt x="1073" y="316"/>
                  </a:lnTo>
                  <a:lnTo>
                    <a:pt x="1041" y="190"/>
                  </a:lnTo>
                  <a:lnTo>
                    <a:pt x="947" y="95"/>
                  </a:lnTo>
                  <a:lnTo>
                    <a:pt x="85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725350" y="3765800"/>
              <a:ext cx="40200" cy="39450"/>
            </a:xfrm>
            <a:custGeom>
              <a:avLst/>
              <a:gdLst/>
              <a:ahLst/>
              <a:cxnLst/>
              <a:rect l="l" t="t" r="r" b="b"/>
              <a:pathLst>
                <a:path w="1608" h="1578" extrusionOk="0">
                  <a:moveTo>
                    <a:pt x="552" y="1451"/>
                  </a:moveTo>
                  <a:lnTo>
                    <a:pt x="504" y="1482"/>
                  </a:lnTo>
                  <a:lnTo>
                    <a:pt x="536" y="1482"/>
                  </a:lnTo>
                  <a:lnTo>
                    <a:pt x="567" y="1451"/>
                  </a:lnTo>
                  <a:close/>
                  <a:moveTo>
                    <a:pt x="1072" y="1"/>
                  </a:moveTo>
                  <a:lnTo>
                    <a:pt x="883" y="95"/>
                  </a:lnTo>
                  <a:lnTo>
                    <a:pt x="599" y="316"/>
                  </a:lnTo>
                  <a:lnTo>
                    <a:pt x="378" y="537"/>
                  </a:lnTo>
                  <a:lnTo>
                    <a:pt x="252" y="694"/>
                  </a:lnTo>
                  <a:lnTo>
                    <a:pt x="158" y="852"/>
                  </a:lnTo>
                  <a:lnTo>
                    <a:pt x="95" y="883"/>
                  </a:lnTo>
                  <a:lnTo>
                    <a:pt x="63" y="947"/>
                  </a:lnTo>
                  <a:lnTo>
                    <a:pt x="32" y="1073"/>
                  </a:lnTo>
                  <a:lnTo>
                    <a:pt x="0" y="1167"/>
                  </a:lnTo>
                  <a:lnTo>
                    <a:pt x="0" y="1199"/>
                  </a:lnTo>
                  <a:lnTo>
                    <a:pt x="0" y="1262"/>
                  </a:lnTo>
                  <a:lnTo>
                    <a:pt x="0" y="1325"/>
                  </a:lnTo>
                  <a:lnTo>
                    <a:pt x="32" y="1388"/>
                  </a:lnTo>
                  <a:lnTo>
                    <a:pt x="63" y="1482"/>
                  </a:lnTo>
                  <a:lnTo>
                    <a:pt x="158" y="1514"/>
                  </a:lnTo>
                  <a:lnTo>
                    <a:pt x="221" y="1546"/>
                  </a:lnTo>
                  <a:lnTo>
                    <a:pt x="315" y="1577"/>
                  </a:lnTo>
                  <a:lnTo>
                    <a:pt x="441" y="1546"/>
                  </a:lnTo>
                  <a:lnTo>
                    <a:pt x="536" y="1451"/>
                  </a:lnTo>
                  <a:lnTo>
                    <a:pt x="552" y="1451"/>
                  </a:lnTo>
                  <a:lnTo>
                    <a:pt x="599" y="1419"/>
                  </a:lnTo>
                  <a:lnTo>
                    <a:pt x="694" y="1325"/>
                  </a:lnTo>
                  <a:lnTo>
                    <a:pt x="788" y="1262"/>
                  </a:lnTo>
                  <a:lnTo>
                    <a:pt x="820" y="1230"/>
                  </a:lnTo>
                  <a:lnTo>
                    <a:pt x="757" y="1262"/>
                  </a:lnTo>
                  <a:lnTo>
                    <a:pt x="757" y="1262"/>
                  </a:lnTo>
                  <a:lnTo>
                    <a:pt x="1009" y="1073"/>
                  </a:lnTo>
                  <a:lnTo>
                    <a:pt x="1293" y="947"/>
                  </a:lnTo>
                  <a:lnTo>
                    <a:pt x="1198" y="978"/>
                  </a:lnTo>
                  <a:lnTo>
                    <a:pt x="1198" y="978"/>
                  </a:lnTo>
                  <a:lnTo>
                    <a:pt x="1261" y="947"/>
                  </a:lnTo>
                  <a:lnTo>
                    <a:pt x="1387" y="915"/>
                  </a:lnTo>
                  <a:lnTo>
                    <a:pt x="1482" y="820"/>
                  </a:lnTo>
                  <a:lnTo>
                    <a:pt x="1513" y="789"/>
                  </a:lnTo>
                  <a:lnTo>
                    <a:pt x="1545" y="726"/>
                  </a:lnTo>
                  <a:lnTo>
                    <a:pt x="1608" y="537"/>
                  </a:lnTo>
                  <a:lnTo>
                    <a:pt x="1545" y="316"/>
                  </a:lnTo>
                  <a:lnTo>
                    <a:pt x="1450" y="158"/>
                  </a:lnTo>
                  <a:lnTo>
                    <a:pt x="1293" y="64"/>
                  </a:lnTo>
                  <a:lnTo>
                    <a:pt x="107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6890850" y="3629450"/>
              <a:ext cx="26825" cy="30775"/>
            </a:xfrm>
            <a:custGeom>
              <a:avLst/>
              <a:gdLst/>
              <a:ahLst/>
              <a:cxnLst/>
              <a:rect l="l" t="t" r="r" b="b"/>
              <a:pathLst>
                <a:path w="1073" h="1231" extrusionOk="0">
                  <a:moveTo>
                    <a:pt x="662" y="1"/>
                  </a:moveTo>
                  <a:lnTo>
                    <a:pt x="536" y="64"/>
                  </a:lnTo>
                  <a:lnTo>
                    <a:pt x="473" y="158"/>
                  </a:lnTo>
                  <a:lnTo>
                    <a:pt x="253" y="442"/>
                  </a:lnTo>
                  <a:lnTo>
                    <a:pt x="63" y="757"/>
                  </a:lnTo>
                  <a:lnTo>
                    <a:pt x="0" y="884"/>
                  </a:lnTo>
                  <a:lnTo>
                    <a:pt x="32" y="1010"/>
                  </a:lnTo>
                  <a:lnTo>
                    <a:pt x="95" y="1104"/>
                  </a:lnTo>
                  <a:lnTo>
                    <a:pt x="190" y="1199"/>
                  </a:lnTo>
                  <a:lnTo>
                    <a:pt x="316" y="1230"/>
                  </a:lnTo>
                  <a:lnTo>
                    <a:pt x="442" y="1199"/>
                  </a:lnTo>
                  <a:lnTo>
                    <a:pt x="473" y="1199"/>
                  </a:lnTo>
                  <a:lnTo>
                    <a:pt x="505" y="1167"/>
                  </a:lnTo>
                  <a:lnTo>
                    <a:pt x="568" y="1136"/>
                  </a:lnTo>
                  <a:lnTo>
                    <a:pt x="599" y="1073"/>
                  </a:lnTo>
                  <a:lnTo>
                    <a:pt x="820" y="757"/>
                  </a:lnTo>
                  <a:lnTo>
                    <a:pt x="1041" y="474"/>
                  </a:lnTo>
                  <a:lnTo>
                    <a:pt x="1072" y="348"/>
                  </a:lnTo>
                  <a:lnTo>
                    <a:pt x="1041" y="222"/>
                  </a:lnTo>
                  <a:lnTo>
                    <a:pt x="1009" y="95"/>
                  </a:lnTo>
                  <a:lnTo>
                    <a:pt x="915" y="32"/>
                  </a:lnTo>
                  <a:lnTo>
                    <a:pt x="78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6905025" y="3549850"/>
              <a:ext cx="24475" cy="22875"/>
            </a:xfrm>
            <a:custGeom>
              <a:avLst/>
              <a:gdLst/>
              <a:ahLst/>
              <a:cxnLst/>
              <a:rect l="l" t="t" r="r" b="b"/>
              <a:pathLst>
                <a:path w="979" h="915" extrusionOk="0">
                  <a:moveTo>
                    <a:pt x="694" y="1"/>
                  </a:moveTo>
                  <a:lnTo>
                    <a:pt x="631" y="32"/>
                  </a:lnTo>
                  <a:lnTo>
                    <a:pt x="568" y="64"/>
                  </a:lnTo>
                  <a:lnTo>
                    <a:pt x="505" y="95"/>
                  </a:lnTo>
                  <a:lnTo>
                    <a:pt x="411" y="190"/>
                  </a:lnTo>
                  <a:lnTo>
                    <a:pt x="285" y="316"/>
                  </a:lnTo>
                  <a:lnTo>
                    <a:pt x="190" y="411"/>
                  </a:lnTo>
                  <a:lnTo>
                    <a:pt x="64" y="505"/>
                  </a:lnTo>
                  <a:lnTo>
                    <a:pt x="1" y="600"/>
                  </a:lnTo>
                  <a:lnTo>
                    <a:pt x="1" y="694"/>
                  </a:lnTo>
                  <a:lnTo>
                    <a:pt x="1" y="757"/>
                  </a:lnTo>
                  <a:lnTo>
                    <a:pt x="64" y="820"/>
                  </a:lnTo>
                  <a:lnTo>
                    <a:pt x="127" y="883"/>
                  </a:lnTo>
                  <a:lnTo>
                    <a:pt x="190" y="915"/>
                  </a:lnTo>
                  <a:lnTo>
                    <a:pt x="285" y="915"/>
                  </a:lnTo>
                  <a:lnTo>
                    <a:pt x="348" y="883"/>
                  </a:lnTo>
                  <a:lnTo>
                    <a:pt x="474" y="789"/>
                  </a:lnTo>
                  <a:lnTo>
                    <a:pt x="600" y="694"/>
                  </a:lnTo>
                  <a:lnTo>
                    <a:pt x="726" y="631"/>
                  </a:lnTo>
                  <a:lnTo>
                    <a:pt x="852" y="537"/>
                  </a:lnTo>
                  <a:lnTo>
                    <a:pt x="915" y="474"/>
                  </a:lnTo>
                  <a:lnTo>
                    <a:pt x="947" y="442"/>
                  </a:lnTo>
                  <a:lnTo>
                    <a:pt x="947" y="379"/>
                  </a:lnTo>
                  <a:lnTo>
                    <a:pt x="978" y="348"/>
                  </a:lnTo>
                  <a:lnTo>
                    <a:pt x="978" y="221"/>
                  </a:lnTo>
                  <a:lnTo>
                    <a:pt x="915" y="127"/>
                  </a:lnTo>
                  <a:lnTo>
                    <a:pt x="852" y="32"/>
                  </a:lnTo>
                  <a:lnTo>
                    <a:pt x="726" y="32"/>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82;p2"/>
          <p:cNvGrpSpPr/>
          <p:nvPr/>
        </p:nvGrpSpPr>
        <p:grpSpPr>
          <a:xfrm rot="2937852">
            <a:off x="212493" y="4442112"/>
            <a:ext cx="662792" cy="583248"/>
            <a:chOff x="992375" y="2434650"/>
            <a:chExt cx="532025" cy="468175"/>
          </a:xfrm>
        </p:grpSpPr>
        <p:sp>
          <p:nvSpPr>
            <p:cNvPr id="83" name="Google Shape;83;p2"/>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 name="Google Shape;107;p2"/>
          <p:cNvGrpSpPr/>
          <p:nvPr/>
        </p:nvGrpSpPr>
        <p:grpSpPr>
          <a:xfrm>
            <a:off x="8162580" y="4232850"/>
            <a:ext cx="536395" cy="751460"/>
            <a:chOff x="5844975" y="2332175"/>
            <a:chExt cx="513100" cy="718825"/>
          </a:xfrm>
        </p:grpSpPr>
        <p:sp>
          <p:nvSpPr>
            <p:cNvPr id="108" name="Google Shape;108;p2"/>
            <p:cNvSpPr/>
            <p:nvPr/>
          </p:nvSpPr>
          <p:spPr>
            <a:xfrm>
              <a:off x="5844975" y="2418075"/>
              <a:ext cx="472925" cy="632925"/>
            </a:xfrm>
            <a:custGeom>
              <a:avLst/>
              <a:gdLst/>
              <a:ahLst/>
              <a:cxnLst/>
              <a:rect l="l" t="t" r="r" b="b"/>
              <a:pathLst>
                <a:path w="18917" h="25317" extrusionOk="0">
                  <a:moveTo>
                    <a:pt x="12485" y="1"/>
                  </a:moveTo>
                  <a:lnTo>
                    <a:pt x="11949" y="190"/>
                  </a:lnTo>
                  <a:lnTo>
                    <a:pt x="11350" y="474"/>
                  </a:lnTo>
                  <a:lnTo>
                    <a:pt x="10404" y="1294"/>
                  </a:lnTo>
                  <a:lnTo>
                    <a:pt x="9364" y="2901"/>
                  </a:lnTo>
                  <a:lnTo>
                    <a:pt x="8891" y="4036"/>
                  </a:lnTo>
                  <a:lnTo>
                    <a:pt x="8387" y="5266"/>
                  </a:lnTo>
                  <a:lnTo>
                    <a:pt x="7977" y="6527"/>
                  </a:lnTo>
                  <a:lnTo>
                    <a:pt x="7724" y="7441"/>
                  </a:lnTo>
                  <a:lnTo>
                    <a:pt x="7315" y="8292"/>
                  </a:lnTo>
                  <a:lnTo>
                    <a:pt x="7062" y="8702"/>
                  </a:lnTo>
                  <a:lnTo>
                    <a:pt x="6432" y="9396"/>
                  </a:lnTo>
                  <a:lnTo>
                    <a:pt x="5297" y="10278"/>
                  </a:lnTo>
                  <a:lnTo>
                    <a:pt x="4477" y="10814"/>
                  </a:lnTo>
                  <a:lnTo>
                    <a:pt x="3752" y="11287"/>
                  </a:lnTo>
                  <a:lnTo>
                    <a:pt x="2365" y="12391"/>
                  </a:lnTo>
                  <a:lnTo>
                    <a:pt x="1167" y="13652"/>
                  </a:lnTo>
                  <a:lnTo>
                    <a:pt x="347" y="15133"/>
                  </a:lnTo>
                  <a:lnTo>
                    <a:pt x="127" y="15953"/>
                  </a:lnTo>
                  <a:lnTo>
                    <a:pt x="1" y="16710"/>
                  </a:lnTo>
                  <a:lnTo>
                    <a:pt x="127" y="18223"/>
                  </a:lnTo>
                  <a:lnTo>
                    <a:pt x="631" y="19704"/>
                  </a:lnTo>
                  <a:lnTo>
                    <a:pt x="1388" y="21092"/>
                  </a:lnTo>
                  <a:lnTo>
                    <a:pt x="1861" y="21691"/>
                  </a:lnTo>
                  <a:lnTo>
                    <a:pt x="2334" y="22290"/>
                  </a:lnTo>
                  <a:lnTo>
                    <a:pt x="3437" y="23267"/>
                  </a:lnTo>
                  <a:lnTo>
                    <a:pt x="4099" y="23645"/>
                  </a:lnTo>
                  <a:lnTo>
                    <a:pt x="4730" y="23960"/>
                  </a:lnTo>
                  <a:lnTo>
                    <a:pt x="6148" y="24150"/>
                  </a:lnTo>
                  <a:lnTo>
                    <a:pt x="6873" y="24023"/>
                  </a:lnTo>
                  <a:lnTo>
                    <a:pt x="7283" y="23929"/>
                  </a:lnTo>
                  <a:lnTo>
                    <a:pt x="8134" y="23897"/>
                  </a:lnTo>
                  <a:lnTo>
                    <a:pt x="8576" y="24023"/>
                  </a:lnTo>
                  <a:lnTo>
                    <a:pt x="8954" y="24244"/>
                  </a:lnTo>
                  <a:lnTo>
                    <a:pt x="9585" y="24780"/>
                  </a:lnTo>
                  <a:lnTo>
                    <a:pt x="9963" y="24969"/>
                  </a:lnTo>
                  <a:lnTo>
                    <a:pt x="10404" y="25127"/>
                  </a:lnTo>
                  <a:lnTo>
                    <a:pt x="11318" y="25221"/>
                  </a:lnTo>
                  <a:lnTo>
                    <a:pt x="11760" y="25316"/>
                  </a:lnTo>
                  <a:lnTo>
                    <a:pt x="12485" y="25285"/>
                  </a:lnTo>
                  <a:lnTo>
                    <a:pt x="13935" y="24875"/>
                  </a:lnTo>
                  <a:lnTo>
                    <a:pt x="14597" y="24559"/>
                  </a:lnTo>
                  <a:lnTo>
                    <a:pt x="15322" y="24213"/>
                  </a:lnTo>
                  <a:lnTo>
                    <a:pt x="16615" y="23330"/>
                  </a:lnTo>
                  <a:lnTo>
                    <a:pt x="17718" y="22258"/>
                  </a:lnTo>
                  <a:lnTo>
                    <a:pt x="18506" y="20934"/>
                  </a:lnTo>
                  <a:lnTo>
                    <a:pt x="18759" y="20209"/>
                  </a:lnTo>
                  <a:lnTo>
                    <a:pt x="18916" y="19358"/>
                  </a:lnTo>
                  <a:lnTo>
                    <a:pt x="18822" y="17687"/>
                  </a:lnTo>
                  <a:lnTo>
                    <a:pt x="18317" y="16016"/>
                  </a:lnTo>
                  <a:lnTo>
                    <a:pt x="17561" y="14408"/>
                  </a:lnTo>
                  <a:lnTo>
                    <a:pt x="17119" y="13652"/>
                  </a:lnTo>
                  <a:lnTo>
                    <a:pt x="16646" y="12832"/>
                  </a:lnTo>
                  <a:lnTo>
                    <a:pt x="16016" y="11508"/>
                  </a:lnTo>
                  <a:lnTo>
                    <a:pt x="15764" y="10594"/>
                  </a:lnTo>
                  <a:lnTo>
                    <a:pt x="15701" y="10121"/>
                  </a:lnTo>
                  <a:lnTo>
                    <a:pt x="15732" y="9206"/>
                  </a:lnTo>
                  <a:lnTo>
                    <a:pt x="15890" y="8261"/>
                  </a:lnTo>
                  <a:lnTo>
                    <a:pt x="16079" y="6968"/>
                  </a:lnTo>
                  <a:lnTo>
                    <a:pt x="16205" y="5644"/>
                  </a:lnTo>
                  <a:lnTo>
                    <a:pt x="16268" y="4604"/>
                  </a:lnTo>
                  <a:lnTo>
                    <a:pt x="16173" y="3059"/>
                  </a:lnTo>
                  <a:lnTo>
                    <a:pt x="15921" y="2050"/>
                  </a:lnTo>
                  <a:lnTo>
                    <a:pt x="15701" y="1609"/>
                  </a:lnTo>
                  <a:lnTo>
                    <a:pt x="15417" y="1104"/>
                  </a:lnTo>
                  <a:lnTo>
                    <a:pt x="14597" y="348"/>
                  </a:lnTo>
                  <a:lnTo>
                    <a:pt x="13588" y="1"/>
                  </a:lnTo>
                  <a:close/>
                </a:path>
              </a:pathLst>
            </a:custGeom>
            <a:solidFill>
              <a:srgbClr val="FFA4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5844975" y="2806650"/>
              <a:ext cx="462675" cy="244350"/>
            </a:xfrm>
            <a:custGeom>
              <a:avLst/>
              <a:gdLst/>
              <a:ahLst/>
              <a:cxnLst/>
              <a:rect l="l" t="t" r="r" b="b"/>
              <a:pathLst>
                <a:path w="18507" h="9774" extrusionOk="0">
                  <a:moveTo>
                    <a:pt x="221" y="0"/>
                  </a:moveTo>
                  <a:lnTo>
                    <a:pt x="158" y="189"/>
                  </a:lnTo>
                  <a:lnTo>
                    <a:pt x="127" y="410"/>
                  </a:lnTo>
                  <a:lnTo>
                    <a:pt x="1" y="1167"/>
                  </a:lnTo>
                  <a:lnTo>
                    <a:pt x="127" y="2680"/>
                  </a:lnTo>
                  <a:lnTo>
                    <a:pt x="631" y="4161"/>
                  </a:lnTo>
                  <a:lnTo>
                    <a:pt x="1388" y="5549"/>
                  </a:lnTo>
                  <a:lnTo>
                    <a:pt x="1861" y="6148"/>
                  </a:lnTo>
                  <a:lnTo>
                    <a:pt x="2334" y="6747"/>
                  </a:lnTo>
                  <a:lnTo>
                    <a:pt x="3437" y="7724"/>
                  </a:lnTo>
                  <a:lnTo>
                    <a:pt x="4099" y="8102"/>
                  </a:lnTo>
                  <a:lnTo>
                    <a:pt x="4730" y="8417"/>
                  </a:lnTo>
                  <a:lnTo>
                    <a:pt x="6148" y="8607"/>
                  </a:lnTo>
                  <a:lnTo>
                    <a:pt x="6873" y="8480"/>
                  </a:lnTo>
                  <a:lnTo>
                    <a:pt x="7283" y="8386"/>
                  </a:lnTo>
                  <a:lnTo>
                    <a:pt x="8134" y="8354"/>
                  </a:lnTo>
                  <a:lnTo>
                    <a:pt x="8576" y="8480"/>
                  </a:lnTo>
                  <a:lnTo>
                    <a:pt x="8954" y="8670"/>
                  </a:lnTo>
                  <a:lnTo>
                    <a:pt x="9585" y="9237"/>
                  </a:lnTo>
                  <a:lnTo>
                    <a:pt x="9963" y="9426"/>
                  </a:lnTo>
                  <a:lnTo>
                    <a:pt x="10404" y="9584"/>
                  </a:lnTo>
                  <a:lnTo>
                    <a:pt x="11318" y="9678"/>
                  </a:lnTo>
                  <a:lnTo>
                    <a:pt x="11760" y="9773"/>
                  </a:lnTo>
                  <a:lnTo>
                    <a:pt x="12485" y="9742"/>
                  </a:lnTo>
                  <a:lnTo>
                    <a:pt x="13935" y="9332"/>
                  </a:lnTo>
                  <a:lnTo>
                    <a:pt x="14597" y="9016"/>
                  </a:lnTo>
                  <a:lnTo>
                    <a:pt x="15228" y="8733"/>
                  </a:lnTo>
                  <a:lnTo>
                    <a:pt x="16394" y="7976"/>
                  </a:lnTo>
                  <a:lnTo>
                    <a:pt x="17403" y="7030"/>
                  </a:lnTo>
                  <a:lnTo>
                    <a:pt x="18223" y="5958"/>
                  </a:lnTo>
                  <a:lnTo>
                    <a:pt x="18506" y="5359"/>
                  </a:lnTo>
                  <a:lnTo>
                    <a:pt x="18506" y="5359"/>
                  </a:lnTo>
                  <a:lnTo>
                    <a:pt x="18002" y="5738"/>
                  </a:lnTo>
                  <a:lnTo>
                    <a:pt x="16867" y="6463"/>
                  </a:lnTo>
                  <a:lnTo>
                    <a:pt x="16268" y="6747"/>
                  </a:lnTo>
                  <a:lnTo>
                    <a:pt x="15511" y="7062"/>
                  </a:lnTo>
                  <a:lnTo>
                    <a:pt x="13904" y="7535"/>
                  </a:lnTo>
                  <a:lnTo>
                    <a:pt x="13084" y="7566"/>
                  </a:lnTo>
                  <a:lnTo>
                    <a:pt x="12611" y="7472"/>
                  </a:lnTo>
                  <a:lnTo>
                    <a:pt x="11571" y="7346"/>
                  </a:lnTo>
                  <a:lnTo>
                    <a:pt x="11066" y="7188"/>
                  </a:lnTo>
                  <a:lnTo>
                    <a:pt x="10656" y="6967"/>
                  </a:lnTo>
                  <a:lnTo>
                    <a:pt x="9963" y="6368"/>
                  </a:lnTo>
                  <a:lnTo>
                    <a:pt x="9521" y="6148"/>
                  </a:lnTo>
                  <a:lnTo>
                    <a:pt x="9080" y="5990"/>
                  </a:lnTo>
                  <a:lnTo>
                    <a:pt x="8103" y="6021"/>
                  </a:lnTo>
                  <a:lnTo>
                    <a:pt x="7630" y="6116"/>
                  </a:lnTo>
                  <a:lnTo>
                    <a:pt x="7252" y="6211"/>
                  </a:lnTo>
                  <a:lnTo>
                    <a:pt x="6432" y="6242"/>
                  </a:lnTo>
                  <a:lnTo>
                    <a:pt x="5265" y="6053"/>
                  </a:lnTo>
                  <a:lnTo>
                    <a:pt x="4540" y="5706"/>
                  </a:lnTo>
                  <a:lnTo>
                    <a:pt x="3815" y="5296"/>
                  </a:lnTo>
                  <a:lnTo>
                    <a:pt x="2586" y="4193"/>
                  </a:lnTo>
                  <a:lnTo>
                    <a:pt x="2081" y="3531"/>
                  </a:lnTo>
                  <a:lnTo>
                    <a:pt x="1451" y="2743"/>
                  </a:lnTo>
                  <a:lnTo>
                    <a:pt x="505" y="946"/>
                  </a:lnTo>
                  <a:lnTo>
                    <a:pt x="221"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6188600" y="3018650"/>
              <a:ext cx="31550" cy="22875"/>
            </a:xfrm>
            <a:custGeom>
              <a:avLst/>
              <a:gdLst/>
              <a:ahLst/>
              <a:cxnLst/>
              <a:rect l="l" t="t" r="r" b="b"/>
              <a:pathLst>
                <a:path w="1262" h="915" extrusionOk="0">
                  <a:moveTo>
                    <a:pt x="1230" y="0"/>
                  </a:moveTo>
                  <a:lnTo>
                    <a:pt x="631" y="473"/>
                  </a:lnTo>
                  <a:lnTo>
                    <a:pt x="1" y="915"/>
                  </a:lnTo>
                  <a:lnTo>
                    <a:pt x="1" y="915"/>
                  </a:lnTo>
                  <a:lnTo>
                    <a:pt x="442" y="757"/>
                  </a:lnTo>
                  <a:lnTo>
                    <a:pt x="852" y="568"/>
                  </a:lnTo>
                  <a:lnTo>
                    <a:pt x="1073" y="442"/>
                  </a:lnTo>
                  <a:lnTo>
                    <a:pt x="1262" y="347"/>
                  </a:lnTo>
                  <a:lnTo>
                    <a:pt x="1230" y="0"/>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6115325" y="2418075"/>
              <a:ext cx="136350" cy="98550"/>
            </a:xfrm>
            <a:custGeom>
              <a:avLst/>
              <a:gdLst/>
              <a:ahLst/>
              <a:cxnLst/>
              <a:rect l="l" t="t" r="r" b="b"/>
              <a:pathLst>
                <a:path w="5454" h="3942" extrusionOk="0">
                  <a:moveTo>
                    <a:pt x="1671" y="1"/>
                  </a:moveTo>
                  <a:lnTo>
                    <a:pt x="1135" y="190"/>
                  </a:lnTo>
                  <a:lnTo>
                    <a:pt x="504" y="474"/>
                  </a:lnTo>
                  <a:lnTo>
                    <a:pt x="0" y="884"/>
                  </a:lnTo>
                  <a:lnTo>
                    <a:pt x="0" y="884"/>
                  </a:lnTo>
                  <a:lnTo>
                    <a:pt x="473" y="852"/>
                  </a:lnTo>
                  <a:lnTo>
                    <a:pt x="1324" y="1010"/>
                  </a:lnTo>
                  <a:lnTo>
                    <a:pt x="2112" y="1420"/>
                  </a:lnTo>
                  <a:lnTo>
                    <a:pt x="2774" y="2082"/>
                  </a:lnTo>
                  <a:lnTo>
                    <a:pt x="3026" y="2492"/>
                  </a:lnTo>
                  <a:lnTo>
                    <a:pt x="3026" y="2523"/>
                  </a:lnTo>
                  <a:lnTo>
                    <a:pt x="3184" y="2775"/>
                  </a:lnTo>
                  <a:lnTo>
                    <a:pt x="3594" y="3280"/>
                  </a:lnTo>
                  <a:lnTo>
                    <a:pt x="4098" y="3626"/>
                  </a:lnTo>
                  <a:lnTo>
                    <a:pt x="4666" y="3847"/>
                  </a:lnTo>
                  <a:lnTo>
                    <a:pt x="4981" y="3910"/>
                  </a:lnTo>
                  <a:lnTo>
                    <a:pt x="5454" y="3942"/>
                  </a:lnTo>
                  <a:lnTo>
                    <a:pt x="5391" y="3343"/>
                  </a:lnTo>
                  <a:lnTo>
                    <a:pt x="5139" y="2145"/>
                  </a:lnTo>
                  <a:lnTo>
                    <a:pt x="4887" y="1609"/>
                  </a:lnTo>
                  <a:lnTo>
                    <a:pt x="4603" y="1104"/>
                  </a:lnTo>
                  <a:lnTo>
                    <a:pt x="3783" y="348"/>
                  </a:lnTo>
                  <a:lnTo>
                    <a:pt x="2774" y="1"/>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6188600" y="2341625"/>
              <a:ext cx="169475" cy="96200"/>
            </a:xfrm>
            <a:custGeom>
              <a:avLst/>
              <a:gdLst/>
              <a:ahLst/>
              <a:cxnLst/>
              <a:rect l="l" t="t" r="r" b="b"/>
              <a:pathLst>
                <a:path w="6779" h="3848" extrusionOk="0">
                  <a:moveTo>
                    <a:pt x="4068" y="1"/>
                  </a:moveTo>
                  <a:lnTo>
                    <a:pt x="3595" y="33"/>
                  </a:lnTo>
                  <a:lnTo>
                    <a:pt x="3090" y="159"/>
                  </a:lnTo>
                  <a:lnTo>
                    <a:pt x="2208" y="695"/>
                  </a:lnTo>
                  <a:lnTo>
                    <a:pt x="1829" y="1041"/>
                  </a:lnTo>
                  <a:lnTo>
                    <a:pt x="1293" y="1640"/>
                  </a:lnTo>
                  <a:lnTo>
                    <a:pt x="411" y="2933"/>
                  </a:lnTo>
                  <a:lnTo>
                    <a:pt x="1" y="3595"/>
                  </a:lnTo>
                  <a:lnTo>
                    <a:pt x="537" y="3658"/>
                  </a:lnTo>
                  <a:lnTo>
                    <a:pt x="1073" y="3753"/>
                  </a:lnTo>
                  <a:lnTo>
                    <a:pt x="1798" y="3847"/>
                  </a:lnTo>
                  <a:lnTo>
                    <a:pt x="2555" y="3816"/>
                  </a:lnTo>
                  <a:lnTo>
                    <a:pt x="3248" y="3721"/>
                  </a:lnTo>
                  <a:lnTo>
                    <a:pt x="4509" y="3091"/>
                  </a:lnTo>
                  <a:lnTo>
                    <a:pt x="5077" y="2649"/>
                  </a:lnTo>
                  <a:lnTo>
                    <a:pt x="5549" y="2208"/>
                  </a:lnTo>
                  <a:lnTo>
                    <a:pt x="5991" y="1703"/>
                  </a:lnTo>
                  <a:lnTo>
                    <a:pt x="6432" y="1230"/>
                  </a:lnTo>
                  <a:lnTo>
                    <a:pt x="6779" y="695"/>
                  </a:lnTo>
                  <a:lnTo>
                    <a:pt x="6779" y="568"/>
                  </a:lnTo>
                  <a:lnTo>
                    <a:pt x="6621" y="411"/>
                  </a:lnTo>
                  <a:lnTo>
                    <a:pt x="6148" y="316"/>
                  </a:lnTo>
                  <a:lnTo>
                    <a:pt x="5896" y="253"/>
                  </a:lnTo>
                  <a:lnTo>
                    <a:pt x="5203" y="159"/>
                  </a:lnTo>
                  <a:lnTo>
                    <a:pt x="4541" y="64"/>
                  </a:lnTo>
                  <a:lnTo>
                    <a:pt x="4068" y="1"/>
                  </a:lnTo>
                  <a:close/>
                </a:path>
              </a:pathLst>
            </a:custGeom>
            <a:solidFill>
              <a:srgbClr val="00A8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6204375" y="2358975"/>
              <a:ext cx="136375" cy="63875"/>
            </a:xfrm>
            <a:custGeom>
              <a:avLst/>
              <a:gdLst/>
              <a:ahLst/>
              <a:cxnLst/>
              <a:rect l="l" t="t" r="r" b="b"/>
              <a:pathLst>
                <a:path w="5455" h="2555" extrusionOk="0">
                  <a:moveTo>
                    <a:pt x="5360" y="1"/>
                  </a:moveTo>
                  <a:lnTo>
                    <a:pt x="3973" y="473"/>
                  </a:lnTo>
                  <a:lnTo>
                    <a:pt x="1325" y="1671"/>
                  </a:lnTo>
                  <a:lnTo>
                    <a:pt x="32" y="2428"/>
                  </a:lnTo>
                  <a:lnTo>
                    <a:pt x="0" y="2460"/>
                  </a:lnTo>
                  <a:lnTo>
                    <a:pt x="32" y="2523"/>
                  </a:lnTo>
                  <a:lnTo>
                    <a:pt x="63" y="2554"/>
                  </a:lnTo>
                  <a:lnTo>
                    <a:pt x="95" y="2554"/>
                  </a:lnTo>
                  <a:lnTo>
                    <a:pt x="127" y="2523"/>
                  </a:lnTo>
                  <a:lnTo>
                    <a:pt x="1388" y="1798"/>
                  </a:lnTo>
                  <a:lnTo>
                    <a:pt x="4036" y="600"/>
                  </a:lnTo>
                  <a:lnTo>
                    <a:pt x="5391" y="127"/>
                  </a:lnTo>
                  <a:lnTo>
                    <a:pt x="5454" y="95"/>
                  </a:lnTo>
                  <a:lnTo>
                    <a:pt x="5454" y="32"/>
                  </a:lnTo>
                  <a:lnTo>
                    <a:pt x="542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6261900" y="2388925"/>
              <a:ext cx="40225" cy="10275"/>
            </a:xfrm>
            <a:custGeom>
              <a:avLst/>
              <a:gdLst/>
              <a:ahLst/>
              <a:cxnLst/>
              <a:rect l="l" t="t" r="r" b="b"/>
              <a:pathLst>
                <a:path w="1609" h="411" extrusionOk="0">
                  <a:moveTo>
                    <a:pt x="1" y="1"/>
                  </a:moveTo>
                  <a:lnTo>
                    <a:pt x="1" y="64"/>
                  </a:lnTo>
                  <a:lnTo>
                    <a:pt x="1" y="95"/>
                  </a:lnTo>
                  <a:lnTo>
                    <a:pt x="32" y="127"/>
                  </a:lnTo>
                  <a:lnTo>
                    <a:pt x="64" y="127"/>
                  </a:lnTo>
                  <a:lnTo>
                    <a:pt x="789" y="221"/>
                  </a:lnTo>
                  <a:lnTo>
                    <a:pt x="1514" y="410"/>
                  </a:lnTo>
                  <a:lnTo>
                    <a:pt x="1577" y="410"/>
                  </a:lnTo>
                  <a:lnTo>
                    <a:pt x="1609" y="379"/>
                  </a:lnTo>
                  <a:lnTo>
                    <a:pt x="1609" y="316"/>
                  </a:lnTo>
                  <a:lnTo>
                    <a:pt x="1577" y="284"/>
                  </a:lnTo>
                  <a:lnTo>
                    <a:pt x="820" y="95"/>
                  </a:lnTo>
                  <a:lnTo>
                    <a:pt x="64"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6283975" y="2353450"/>
              <a:ext cx="26025" cy="27625"/>
            </a:xfrm>
            <a:custGeom>
              <a:avLst/>
              <a:gdLst/>
              <a:ahLst/>
              <a:cxnLst/>
              <a:rect l="l" t="t" r="r" b="b"/>
              <a:pathLst>
                <a:path w="1041" h="1105" extrusionOk="0">
                  <a:moveTo>
                    <a:pt x="915" y="1"/>
                  </a:moveTo>
                  <a:lnTo>
                    <a:pt x="410" y="442"/>
                  </a:lnTo>
                  <a:lnTo>
                    <a:pt x="32" y="1010"/>
                  </a:lnTo>
                  <a:lnTo>
                    <a:pt x="1" y="1041"/>
                  </a:lnTo>
                  <a:lnTo>
                    <a:pt x="64" y="1104"/>
                  </a:lnTo>
                  <a:lnTo>
                    <a:pt x="95" y="1104"/>
                  </a:lnTo>
                  <a:lnTo>
                    <a:pt x="158" y="1073"/>
                  </a:lnTo>
                  <a:lnTo>
                    <a:pt x="505" y="537"/>
                  </a:lnTo>
                  <a:lnTo>
                    <a:pt x="1009" y="127"/>
                  </a:lnTo>
                  <a:lnTo>
                    <a:pt x="1041" y="64"/>
                  </a:lnTo>
                  <a:lnTo>
                    <a:pt x="1009" y="32"/>
                  </a:lnTo>
                  <a:lnTo>
                    <a:pt x="978"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6239850" y="2370800"/>
              <a:ext cx="17350" cy="31550"/>
            </a:xfrm>
            <a:custGeom>
              <a:avLst/>
              <a:gdLst/>
              <a:ahLst/>
              <a:cxnLst/>
              <a:rect l="l" t="t" r="r" b="b"/>
              <a:pathLst>
                <a:path w="694" h="1262" extrusionOk="0">
                  <a:moveTo>
                    <a:pt x="568" y="0"/>
                  </a:moveTo>
                  <a:lnTo>
                    <a:pt x="536" y="63"/>
                  </a:lnTo>
                  <a:lnTo>
                    <a:pt x="284" y="631"/>
                  </a:lnTo>
                  <a:lnTo>
                    <a:pt x="32" y="1167"/>
                  </a:lnTo>
                  <a:lnTo>
                    <a:pt x="0" y="1230"/>
                  </a:lnTo>
                  <a:lnTo>
                    <a:pt x="63" y="1261"/>
                  </a:lnTo>
                  <a:lnTo>
                    <a:pt x="95" y="1261"/>
                  </a:lnTo>
                  <a:lnTo>
                    <a:pt x="158" y="1230"/>
                  </a:lnTo>
                  <a:lnTo>
                    <a:pt x="410" y="662"/>
                  </a:lnTo>
                  <a:lnTo>
                    <a:pt x="662" y="127"/>
                  </a:lnTo>
                  <a:lnTo>
                    <a:pt x="694" y="63"/>
                  </a:lnTo>
                  <a:lnTo>
                    <a:pt x="631" y="32"/>
                  </a:lnTo>
                  <a:lnTo>
                    <a:pt x="568"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6165750" y="2332175"/>
              <a:ext cx="32350" cy="141900"/>
            </a:xfrm>
            <a:custGeom>
              <a:avLst/>
              <a:gdLst/>
              <a:ahLst/>
              <a:cxnLst/>
              <a:rect l="l" t="t" r="r" b="b"/>
              <a:pathLst>
                <a:path w="1294" h="5676" extrusionOk="0">
                  <a:moveTo>
                    <a:pt x="379" y="1"/>
                  </a:moveTo>
                  <a:lnTo>
                    <a:pt x="190" y="95"/>
                  </a:lnTo>
                  <a:lnTo>
                    <a:pt x="64" y="221"/>
                  </a:lnTo>
                  <a:lnTo>
                    <a:pt x="1" y="537"/>
                  </a:lnTo>
                  <a:lnTo>
                    <a:pt x="64" y="726"/>
                  </a:lnTo>
                  <a:lnTo>
                    <a:pt x="347" y="1230"/>
                  </a:lnTo>
                  <a:lnTo>
                    <a:pt x="694" y="2397"/>
                  </a:lnTo>
                  <a:lnTo>
                    <a:pt x="726" y="3027"/>
                  </a:lnTo>
                  <a:lnTo>
                    <a:pt x="726" y="3689"/>
                  </a:lnTo>
                  <a:lnTo>
                    <a:pt x="568" y="4950"/>
                  </a:lnTo>
                  <a:lnTo>
                    <a:pt x="442" y="5612"/>
                  </a:lnTo>
                  <a:lnTo>
                    <a:pt x="442" y="5644"/>
                  </a:lnTo>
                  <a:lnTo>
                    <a:pt x="474" y="5675"/>
                  </a:lnTo>
                  <a:lnTo>
                    <a:pt x="537" y="5675"/>
                  </a:lnTo>
                  <a:lnTo>
                    <a:pt x="568" y="5644"/>
                  </a:lnTo>
                  <a:lnTo>
                    <a:pt x="789" y="5013"/>
                  </a:lnTo>
                  <a:lnTo>
                    <a:pt x="1167" y="3721"/>
                  </a:lnTo>
                  <a:lnTo>
                    <a:pt x="1262" y="3059"/>
                  </a:lnTo>
                  <a:lnTo>
                    <a:pt x="1293" y="2365"/>
                  </a:lnTo>
                  <a:lnTo>
                    <a:pt x="1262" y="1672"/>
                  </a:lnTo>
                  <a:lnTo>
                    <a:pt x="1136" y="978"/>
                  </a:lnTo>
                  <a:lnTo>
                    <a:pt x="852" y="284"/>
                  </a:lnTo>
                  <a:lnTo>
                    <a:pt x="852" y="253"/>
                  </a:lnTo>
                  <a:lnTo>
                    <a:pt x="820" y="221"/>
                  </a:lnTo>
                  <a:lnTo>
                    <a:pt x="694" y="95"/>
                  </a:lnTo>
                  <a:lnTo>
                    <a:pt x="379" y="1"/>
                  </a:lnTo>
                  <a:close/>
                </a:path>
              </a:pathLst>
            </a:custGeom>
            <a:solidFill>
              <a:srgbClr val="004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6150775" y="2448025"/>
              <a:ext cx="62300" cy="30775"/>
            </a:xfrm>
            <a:custGeom>
              <a:avLst/>
              <a:gdLst/>
              <a:ahLst/>
              <a:cxnLst/>
              <a:rect l="l" t="t" r="r" b="b"/>
              <a:pathLst>
                <a:path w="2492" h="1231" extrusionOk="0">
                  <a:moveTo>
                    <a:pt x="95" y="1"/>
                  </a:moveTo>
                  <a:lnTo>
                    <a:pt x="1" y="64"/>
                  </a:lnTo>
                  <a:lnTo>
                    <a:pt x="1" y="190"/>
                  </a:lnTo>
                  <a:lnTo>
                    <a:pt x="32" y="285"/>
                  </a:lnTo>
                  <a:lnTo>
                    <a:pt x="442" y="852"/>
                  </a:lnTo>
                  <a:lnTo>
                    <a:pt x="852" y="1104"/>
                  </a:lnTo>
                  <a:lnTo>
                    <a:pt x="915" y="1136"/>
                  </a:lnTo>
                  <a:lnTo>
                    <a:pt x="978" y="1136"/>
                  </a:lnTo>
                  <a:lnTo>
                    <a:pt x="1293" y="1230"/>
                  </a:lnTo>
                  <a:lnTo>
                    <a:pt x="1987" y="1167"/>
                  </a:lnTo>
                  <a:lnTo>
                    <a:pt x="2397" y="1041"/>
                  </a:lnTo>
                  <a:lnTo>
                    <a:pt x="2491" y="978"/>
                  </a:lnTo>
                  <a:lnTo>
                    <a:pt x="2460" y="852"/>
                  </a:lnTo>
                  <a:lnTo>
                    <a:pt x="2397" y="789"/>
                  </a:lnTo>
                  <a:lnTo>
                    <a:pt x="2302" y="789"/>
                  </a:lnTo>
                  <a:lnTo>
                    <a:pt x="1924" y="915"/>
                  </a:lnTo>
                  <a:lnTo>
                    <a:pt x="1262" y="947"/>
                  </a:lnTo>
                  <a:lnTo>
                    <a:pt x="978" y="852"/>
                  </a:lnTo>
                  <a:lnTo>
                    <a:pt x="631" y="631"/>
                  </a:lnTo>
                  <a:lnTo>
                    <a:pt x="284" y="159"/>
                  </a:lnTo>
                  <a:lnTo>
                    <a:pt x="284" y="96"/>
                  </a:lnTo>
                  <a:lnTo>
                    <a:pt x="221" y="1"/>
                  </a:lnTo>
                  <a:close/>
                </a:path>
              </a:pathLst>
            </a:custGeom>
            <a:solidFill>
              <a:srgbClr val="004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6012075" y="2775125"/>
              <a:ext cx="32325" cy="32325"/>
            </a:xfrm>
            <a:custGeom>
              <a:avLst/>
              <a:gdLst/>
              <a:ahLst/>
              <a:cxnLst/>
              <a:rect l="l" t="t" r="r" b="b"/>
              <a:pathLst>
                <a:path w="1293" h="1293" extrusionOk="0">
                  <a:moveTo>
                    <a:pt x="536" y="0"/>
                  </a:moveTo>
                  <a:lnTo>
                    <a:pt x="126" y="252"/>
                  </a:lnTo>
                  <a:lnTo>
                    <a:pt x="32" y="473"/>
                  </a:lnTo>
                  <a:lnTo>
                    <a:pt x="0" y="725"/>
                  </a:lnTo>
                  <a:lnTo>
                    <a:pt x="252" y="1167"/>
                  </a:lnTo>
                  <a:lnTo>
                    <a:pt x="473" y="1261"/>
                  </a:lnTo>
                  <a:lnTo>
                    <a:pt x="725" y="1293"/>
                  </a:lnTo>
                  <a:lnTo>
                    <a:pt x="1167" y="1040"/>
                  </a:lnTo>
                  <a:lnTo>
                    <a:pt x="1261" y="788"/>
                  </a:lnTo>
                  <a:lnTo>
                    <a:pt x="1293" y="536"/>
                  </a:lnTo>
                  <a:lnTo>
                    <a:pt x="1040" y="126"/>
                  </a:lnTo>
                  <a:lnTo>
                    <a:pt x="788" y="32"/>
                  </a:lnTo>
                  <a:lnTo>
                    <a:pt x="536" y="0"/>
                  </a:lnTo>
                  <a:close/>
                </a:path>
              </a:pathLst>
            </a:custGeom>
            <a:solidFill>
              <a:srgbClr val="004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6147625" y="2809800"/>
              <a:ext cx="32350" cy="32325"/>
            </a:xfrm>
            <a:custGeom>
              <a:avLst/>
              <a:gdLst/>
              <a:ahLst/>
              <a:cxnLst/>
              <a:rect l="l" t="t" r="r" b="b"/>
              <a:pathLst>
                <a:path w="1294" h="1293" extrusionOk="0">
                  <a:moveTo>
                    <a:pt x="537" y="0"/>
                  </a:moveTo>
                  <a:lnTo>
                    <a:pt x="127" y="252"/>
                  </a:lnTo>
                  <a:lnTo>
                    <a:pt x="32" y="473"/>
                  </a:lnTo>
                  <a:lnTo>
                    <a:pt x="1" y="725"/>
                  </a:lnTo>
                  <a:lnTo>
                    <a:pt x="253" y="1167"/>
                  </a:lnTo>
                  <a:lnTo>
                    <a:pt x="505" y="1261"/>
                  </a:lnTo>
                  <a:lnTo>
                    <a:pt x="757" y="1293"/>
                  </a:lnTo>
                  <a:lnTo>
                    <a:pt x="1167" y="1041"/>
                  </a:lnTo>
                  <a:lnTo>
                    <a:pt x="1262" y="788"/>
                  </a:lnTo>
                  <a:lnTo>
                    <a:pt x="1293" y="536"/>
                  </a:lnTo>
                  <a:lnTo>
                    <a:pt x="1041" y="126"/>
                  </a:lnTo>
                  <a:lnTo>
                    <a:pt x="820" y="32"/>
                  </a:lnTo>
                  <a:lnTo>
                    <a:pt x="537" y="0"/>
                  </a:lnTo>
                  <a:close/>
                </a:path>
              </a:pathLst>
            </a:custGeom>
            <a:solidFill>
              <a:srgbClr val="004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6057000" y="2849200"/>
              <a:ext cx="54400" cy="37850"/>
            </a:xfrm>
            <a:custGeom>
              <a:avLst/>
              <a:gdLst/>
              <a:ahLst/>
              <a:cxnLst/>
              <a:rect l="l" t="t" r="r" b="b"/>
              <a:pathLst>
                <a:path w="2176" h="1514" extrusionOk="0">
                  <a:moveTo>
                    <a:pt x="221" y="0"/>
                  </a:moveTo>
                  <a:lnTo>
                    <a:pt x="63" y="64"/>
                  </a:lnTo>
                  <a:lnTo>
                    <a:pt x="0" y="190"/>
                  </a:lnTo>
                  <a:lnTo>
                    <a:pt x="0" y="536"/>
                  </a:lnTo>
                  <a:lnTo>
                    <a:pt x="221" y="1072"/>
                  </a:lnTo>
                  <a:lnTo>
                    <a:pt x="473" y="1262"/>
                  </a:lnTo>
                  <a:lnTo>
                    <a:pt x="599" y="1388"/>
                  </a:lnTo>
                  <a:lnTo>
                    <a:pt x="757" y="1451"/>
                  </a:lnTo>
                  <a:lnTo>
                    <a:pt x="1167" y="1514"/>
                  </a:lnTo>
                  <a:lnTo>
                    <a:pt x="1608" y="1419"/>
                  </a:lnTo>
                  <a:lnTo>
                    <a:pt x="1829" y="1325"/>
                  </a:lnTo>
                  <a:lnTo>
                    <a:pt x="1986" y="1198"/>
                  </a:lnTo>
                  <a:lnTo>
                    <a:pt x="2175" y="946"/>
                  </a:lnTo>
                  <a:lnTo>
                    <a:pt x="2175" y="663"/>
                  </a:lnTo>
                  <a:lnTo>
                    <a:pt x="2081" y="505"/>
                  </a:lnTo>
                  <a:lnTo>
                    <a:pt x="1923" y="473"/>
                  </a:lnTo>
                  <a:lnTo>
                    <a:pt x="1766" y="568"/>
                  </a:lnTo>
                  <a:lnTo>
                    <a:pt x="1766" y="726"/>
                  </a:lnTo>
                  <a:lnTo>
                    <a:pt x="1734" y="852"/>
                  </a:lnTo>
                  <a:lnTo>
                    <a:pt x="1671" y="915"/>
                  </a:lnTo>
                  <a:lnTo>
                    <a:pt x="1608" y="978"/>
                  </a:lnTo>
                  <a:lnTo>
                    <a:pt x="1450" y="1041"/>
                  </a:lnTo>
                  <a:lnTo>
                    <a:pt x="1261" y="1104"/>
                  </a:lnTo>
                  <a:lnTo>
                    <a:pt x="883" y="1041"/>
                  </a:lnTo>
                  <a:lnTo>
                    <a:pt x="725" y="946"/>
                  </a:lnTo>
                  <a:lnTo>
                    <a:pt x="568" y="820"/>
                  </a:lnTo>
                  <a:lnTo>
                    <a:pt x="410" y="442"/>
                  </a:lnTo>
                  <a:lnTo>
                    <a:pt x="410" y="221"/>
                  </a:lnTo>
                  <a:lnTo>
                    <a:pt x="378" y="64"/>
                  </a:lnTo>
                  <a:lnTo>
                    <a:pt x="221" y="0"/>
                  </a:lnTo>
                  <a:close/>
                </a:path>
              </a:pathLst>
            </a:custGeom>
            <a:solidFill>
              <a:srgbClr val="0047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6171275" y="2869700"/>
              <a:ext cx="43375" cy="47300"/>
            </a:xfrm>
            <a:custGeom>
              <a:avLst/>
              <a:gdLst/>
              <a:ahLst/>
              <a:cxnLst/>
              <a:rect l="l" t="t" r="r" b="b"/>
              <a:pathLst>
                <a:path w="1735" h="1892" fill="none" extrusionOk="0">
                  <a:moveTo>
                    <a:pt x="694" y="95"/>
                  </a:moveTo>
                  <a:lnTo>
                    <a:pt x="599" y="63"/>
                  </a:lnTo>
                  <a:lnTo>
                    <a:pt x="505" y="95"/>
                  </a:lnTo>
                  <a:lnTo>
                    <a:pt x="410" y="126"/>
                  </a:lnTo>
                  <a:lnTo>
                    <a:pt x="347" y="221"/>
                  </a:lnTo>
                  <a:lnTo>
                    <a:pt x="95" y="536"/>
                  </a:lnTo>
                  <a:lnTo>
                    <a:pt x="0" y="914"/>
                  </a:lnTo>
                  <a:lnTo>
                    <a:pt x="0" y="1167"/>
                  </a:lnTo>
                  <a:lnTo>
                    <a:pt x="253" y="1608"/>
                  </a:lnTo>
                  <a:lnTo>
                    <a:pt x="442" y="1734"/>
                  </a:lnTo>
                  <a:lnTo>
                    <a:pt x="662" y="1829"/>
                  </a:lnTo>
                  <a:lnTo>
                    <a:pt x="1072" y="1892"/>
                  </a:lnTo>
                  <a:lnTo>
                    <a:pt x="1293" y="1829"/>
                  </a:lnTo>
                  <a:lnTo>
                    <a:pt x="1419" y="1797"/>
                  </a:lnTo>
                  <a:lnTo>
                    <a:pt x="1545" y="1671"/>
                  </a:lnTo>
                  <a:lnTo>
                    <a:pt x="1640" y="1545"/>
                  </a:lnTo>
                  <a:lnTo>
                    <a:pt x="1703" y="1356"/>
                  </a:lnTo>
                  <a:lnTo>
                    <a:pt x="1734" y="1198"/>
                  </a:lnTo>
                  <a:lnTo>
                    <a:pt x="1734" y="1040"/>
                  </a:lnTo>
                  <a:lnTo>
                    <a:pt x="1703" y="788"/>
                  </a:lnTo>
                  <a:lnTo>
                    <a:pt x="1608" y="568"/>
                  </a:lnTo>
                  <a:lnTo>
                    <a:pt x="1514" y="378"/>
                  </a:lnTo>
                  <a:lnTo>
                    <a:pt x="1387" y="252"/>
                  </a:lnTo>
                  <a:lnTo>
                    <a:pt x="1261" y="95"/>
                  </a:lnTo>
                  <a:lnTo>
                    <a:pt x="852" y="0"/>
                  </a:lnTo>
                  <a:lnTo>
                    <a:pt x="631" y="32"/>
                  </a:lnTo>
                  <a:lnTo>
                    <a:pt x="505" y="63"/>
                  </a:lnTo>
                  <a:lnTo>
                    <a:pt x="442" y="158"/>
                  </a:lnTo>
                  <a:lnTo>
                    <a:pt x="379" y="284"/>
                  </a:lnTo>
                  <a:lnTo>
                    <a:pt x="442" y="3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5945075" y="2817675"/>
              <a:ext cx="44150" cy="48100"/>
            </a:xfrm>
            <a:custGeom>
              <a:avLst/>
              <a:gdLst/>
              <a:ahLst/>
              <a:cxnLst/>
              <a:rect l="l" t="t" r="r" b="b"/>
              <a:pathLst>
                <a:path w="1766" h="1924" fill="none" extrusionOk="0">
                  <a:moveTo>
                    <a:pt x="410" y="0"/>
                  </a:moveTo>
                  <a:lnTo>
                    <a:pt x="190" y="127"/>
                  </a:lnTo>
                  <a:lnTo>
                    <a:pt x="0" y="599"/>
                  </a:lnTo>
                  <a:lnTo>
                    <a:pt x="63" y="1135"/>
                  </a:lnTo>
                  <a:lnTo>
                    <a:pt x="316" y="1608"/>
                  </a:lnTo>
                  <a:lnTo>
                    <a:pt x="505" y="1766"/>
                  </a:lnTo>
                  <a:lnTo>
                    <a:pt x="694" y="1860"/>
                  </a:lnTo>
                  <a:lnTo>
                    <a:pt x="1104" y="1924"/>
                  </a:lnTo>
                  <a:lnTo>
                    <a:pt x="1482" y="1766"/>
                  </a:lnTo>
                  <a:lnTo>
                    <a:pt x="1734" y="1451"/>
                  </a:lnTo>
                  <a:lnTo>
                    <a:pt x="1766" y="1198"/>
                  </a:lnTo>
                  <a:lnTo>
                    <a:pt x="1703" y="852"/>
                  </a:lnTo>
                  <a:lnTo>
                    <a:pt x="1514" y="568"/>
                  </a:lnTo>
                  <a:lnTo>
                    <a:pt x="1261" y="253"/>
                  </a:lnTo>
                  <a:lnTo>
                    <a:pt x="883" y="64"/>
                  </a:lnTo>
                  <a:lnTo>
                    <a:pt x="631" y="32"/>
                  </a:lnTo>
                  <a:lnTo>
                    <a:pt x="379" y="95"/>
                  </a:lnTo>
                  <a:lnTo>
                    <a:pt x="284" y="127"/>
                  </a:lnTo>
                  <a:lnTo>
                    <a:pt x="190" y="190"/>
                  </a:lnTo>
                  <a:lnTo>
                    <a:pt x="190" y="316"/>
                  </a:lnTo>
                  <a:lnTo>
                    <a:pt x="253" y="3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 name="Google Shape;124;p2"/>
          <p:cNvGrpSpPr/>
          <p:nvPr/>
        </p:nvGrpSpPr>
        <p:grpSpPr>
          <a:xfrm>
            <a:off x="209973" y="191899"/>
            <a:ext cx="329137" cy="447335"/>
            <a:chOff x="3396200" y="2417300"/>
            <a:chExt cx="346825" cy="471325"/>
          </a:xfrm>
        </p:grpSpPr>
        <p:sp>
          <p:nvSpPr>
            <p:cNvPr id="125" name="Google Shape;125;p2"/>
            <p:cNvSpPr/>
            <p:nvPr/>
          </p:nvSpPr>
          <p:spPr>
            <a:xfrm>
              <a:off x="3396200" y="2507150"/>
              <a:ext cx="320025" cy="381475"/>
            </a:xfrm>
            <a:custGeom>
              <a:avLst/>
              <a:gdLst/>
              <a:ahLst/>
              <a:cxnLst/>
              <a:rect l="l" t="t" r="r" b="b"/>
              <a:pathLst>
                <a:path w="12801" h="15259" extrusionOk="0">
                  <a:moveTo>
                    <a:pt x="5644" y="0"/>
                  </a:moveTo>
                  <a:lnTo>
                    <a:pt x="4005" y="158"/>
                  </a:lnTo>
                  <a:lnTo>
                    <a:pt x="3217" y="410"/>
                  </a:lnTo>
                  <a:lnTo>
                    <a:pt x="2523" y="725"/>
                  </a:lnTo>
                  <a:lnTo>
                    <a:pt x="1924" y="1167"/>
                  </a:lnTo>
                  <a:lnTo>
                    <a:pt x="1388" y="1766"/>
                  </a:lnTo>
                  <a:lnTo>
                    <a:pt x="1010" y="2491"/>
                  </a:lnTo>
                  <a:lnTo>
                    <a:pt x="726" y="2995"/>
                  </a:lnTo>
                  <a:lnTo>
                    <a:pt x="316" y="4067"/>
                  </a:lnTo>
                  <a:lnTo>
                    <a:pt x="159" y="4603"/>
                  </a:lnTo>
                  <a:lnTo>
                    <a:pt x="1" y="5675"/>
                  </a:lnTo>
                  <a:lnTo>
                    <a:pt x="1" y="6747"/>
                  </a:lnTo>
                  <a:lnTo>
                    <a:pt x="127" y="8071"/>
                  </a:lnTo>
                  <a:lnTo>
                    <a:pt x="695" y="10656"/>
                  </a:lnTo>
                  <a:lnTo>
                    <a:pt x="1073" y="11949"/>
                  </a:lnTo>
                  <a:lnTo>
                    <a:pt x="1294" y="12642"/>
                  </a:lnTo>
                  <a:lnTo>
                    <a:pt x="1829" y="13966"/>
                  </a:lnTo>
                  <a:lnTo>
                    <a:pt x="2302" y="14534"/>
                  </a:lnTo>
                  <a:lnTo>
                    <a:pt x="2586" y="14849"/>
                  </a:lnTo>
                  <a:lnTo>
                    <a:pt x="2933" y="15038"/>
                  </a:lnTo>
                  <a:lnTo>
                    <a:pt x="3374" y="15196"/>
                  </a:lnTo>
                  <a:lnTo>
                    <a:pt x="3847" y="15259"/>
                  </a:lnTo>
                  <a:lnTo>
                    <a:pt x="4478" y="15227"/>
                  </a:lnTo>
                  <a:lnTo>
                    <a:pt x="5770" y="14880"/>
                  </a:lnTo>
                  <a:lnTo>
                    <a:pt x="6338" y="14565"/>
                  </a:lnTo>
                  <a:lnTo>
                    <a:pt x="6905" y="14218"/>
                  </a:lnTo>
                  <a:lnTo>
                    <a:pt x="7914" y="13399"/>
                  </a:lnTo>
                  <a:lnTo>
                    <a:pt x="8418" y="12957"/>
                  </a:lnTo>
                  <a:lnTo>
                    <a:pt x="9238" y="12138"/>
                  </a:lnTo>
                  <a:lnTo>
                    <a:pt x="10026" y="11318"/>
                  </a:lnTo>
                  <a:lnTo>
                    <a:pt x="10657" y="10625"/>
                  </a:lnTo>
                  <a:lnTo>
                    <a:pt x="11823" y="9174"/>
                  </a:lnTo>
                  <a:lnTo>
                    <a:pt x="12233" y="8355"/>
                  </a:lnTo>
                  <a:lnTo>
                    <a:pt x="12422" y="7913"/>
                  </a:lnTo>
                  <a:lnTo>
                    <a:pt x="12706" y="7031"/>
                  </a:lnTo>
                  <a:lnTo>
                    <a:pt x="12800" y="6116"/>
                  </a:lnTo>
                  <a:lnTo>
                    <a:pt x="12706" y="5202"/>
                  </a:lnTo>
                  <a:lnTo>
                    <a:pt x="12548" y="4761"/>
                  </a:lnTo>
                  <a:lnTo>
                    <a:pt x="12138" y="3878"/>
                  </a:lnTo>
                  <a:lnTo>
                    <a:pt x="11571" y="3121"/>
                  </a:lnTo>
                  <a:lnTo>
                    <a:pt x="11161" y="2585"/>
                  </a:lnTo>
                  <a:lnTo>
                    <a:pt x="10657" y="2144"/>
                  </a:lnTo>
                  <a:lnTo>
                    <a:pt x="9963" y="1671"/>
                  </a:lnTo>
                  <a:lnTo>
                    <a:pt x="9175" y="1293"/>
                  </a:lnTo>
                  <a:lnTo>
                    <a:pt x="8481" y="946"/>
                  </a:lnTo>
                  <a:lnTo>
                    <a:pt x="7189" y="253"/>
                  </a:lnTo>
                  <a:lnTo>
                    <a:pt x="6464" y="95"/>
                  </a:lnTo>
                  <a:lnTo>
                    <a:pt x="564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396200" y="2656100"/>
              <a:ext cx="212825" cy="232525"/>
            </a:xfrm>
            <a:custGeom>
              <a:avLst/>
              <a:gdLst/>
              <a:ahLst/>
              <a:cxnLst/>
              <a:rect l="l" t="t" r="r" b="b"/>
              <a:pathLst>
                <a:path w="8513" h="9301" extrusionOk="0">
                  <a:moveTo>
                    <a:pt x="1" y="1"/>
                  </a:moveTo>
                  <a:lnTo>
                    <a:pt x="1" y="379"/>
                  </a:lnTo>
                  <a:lnTo>
                    <a:pt x="1" y="789"/>
                  </a:lnTo>
                  <a:lnTo>
                    <a:pt x="127" y="2113"/>
                  </a:lnTo>
                  <a:lnTo>
                    <a:pt x="695" y="4698"/>
                  </a:lnTo>
                  <a:lnTo>
                    <a:pt x="1073" y="5991"/>
                  </a:lnTo>
                  <a:lnTo>
                    <a:pt x="1294" y="6684"/>
                  </a:lnTo>
                  <a:lnTo>
                    <a:pt x="1829" y="8008"/>
                  </a:lnTo>
                  <a:lnTo>
                    <a:pt x="2271" y="8576"/>
                  </a:lnTo>
                  <a:lnTo>
                    <a:pt x="2586" y="8891"/>
                  </a:lnTo>
                  <a:lnTo>
                    <a:pt x="2933" y="9080"/>
                  </a:lnTo>
                  <a:lnTo>
                    <a:pt x="3374" y="9238"/>
                  </a:lnTo>
                  <a:lnTo>
                    <a:pt x="3847" y="9301"/>
                  </a:lnTo>
                  <a:lnTo>
                    <a:pt x="4478" y="9269"/>
                  </a:lnTo>
                  <a:lnTo>
                    <a:pt x="5739" y="8922"/>
                  </a:lnTo>
                  <a:lnTo>
                    <a:pt x="6338" y="8607"/>
                  </a:lnTo>
                  <a:lnTo>
                    <a:pt x="6905" y="8260"/>
                  </a:lnTo>
                  <a:lnTo>
                    <a:pt x="7914" y="7441"/>
                  </a:lnTo>
                  <a:lnTo>
                    <a:pt x="8418" y="6999"/>
                  </a:lnTo>
                  <a:lnTo>
                    <a:pt x="8450" y="6936"/>
                  </a:lnTo>
                  <a:lnTo>
                    <a:pt x="8513" y="6873"/>
                  </a:lnTo>
                  <a:lnTo>
                    <a:pt x="8418" y="6936"/>
                  </a:lnTo>
                  <a:lnTo>
                    <a:pt x="8324" y="6999"/>
                  </a:lnTo>
                  <a:lnTo>
                    <a:pt x="7504" y="7441"/>
                  </a:lnTo>
                  <a:lnTo>
                    <a:pt x="5707" y="7945"/>
                  </a:lnTo>
                  <a:lnTo>
                    <a:pt x="4793" y="7945"/>
                  </a:lnTo>
                  <a:lnTo>
                    <a:pt x="4131" y="7914"/>
                  </a:lnTo>
                  <a:lnTo>
                    <a:pt x="3532" y="7661"/>
                  </a:lnTo>
                  <a:lnTo>
                    <a:pt x="3027" y="7378"/>
                  </a:lnTo>
                  <a:lnTo>
                    <a:pt x="2618" y="6968"/>
                  </a:lnTo>
                  <a:lnTo>
                    <a:pt x="2271" y="6558"/>
                  </a:lnTo>
                  <a:lnTo>
                    <a:pt x="1766" y="5707"/>
                  </a:lnTo>
                  <a:lnTo>
                    <a:pt x="1199" y="4257"/>
                  </a:lnTo>
                  <a:lnTo>
                    <a:pt x="915" y="3279"/>
                  </a:lnTo>
                  <a:lnTo>
                    <a:pt x="411" y="1640"/>
                  </a:lnTo>
                  <a:lnTo>
                    <a:pt x="1"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430900" y="2641925"/>
              <a:ext cx="15000" cy="17350"/>
            </a:xfrm>
            <a:custGeom>
              <a:avLst/>
              <a:gdLst/>
              <a:ahLst/>
              <a:cxnLst/>
              <a:rect l="l" t="t" r="r" b="b"/>
              <a:pathLst>
                <a:path w="600" h="694" extrusionOk="0">
                  <a:moveTo>
                    <a:pt x="568" y="0"/>
                  </a:moveTo>
                  <a:lnTo>
                    <a:pt x="441" y="32"/>
                  </a:lnTo>
                  <a:lnTo>
                    <a:pt x="221" y="126"/>
                  </a:lnTo>
                  <a:lnTo>
                    <a:pt x="63" y="316"/>
                  </a:lnTo>
                  <a:lnTo>
                    <a:pt x="0" y="473"/>
                  </a:lnTo>
                  <a:lnTo>
                    <a:pt x="32" y="599"/>
                  </a:lnTo>
                  <a:lnTo>
                    <a:pt x="126" y="694"/>
                  </a:lnTo>
                  <a:lnTo>
                    <a:pt x="252" y="694"/>
                  </a:lnTo>
                  <a:lnTo>
                    <a:pt x="378" y="631"/>
                  </a:lnTo>
                  <a:lnTo>
                    <a:pt x="441" y="536"/>
                  </a:lnTo>
                  <a:lnTo>
                    <a:pt x="505" y="410"/>
                  </a:lnTo>
                  <a:lnTo>
                    <a:pt x="536" y="284"/>
                  </a:lnTo>
                  <a:lnTo>
                    <a:pt x="599" y="158"/>
                  </a:lnTo>
                  <a:lnTo>
                    <a:pt x="56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488425" y="2551275"/>
              <a:ext cx="14200" cy="16575"/>
            </a:xfrm>
            <a:custGeom>
              <a:avLst/>
              <a:gdLst/>
              <a:ahLst/>
              <a:cxnLst/>
              <a:rect l="l" t="t" r="r" b="b"/>
              <a:pathLst>
                <a:path w="568" h="663" extrusionOk="0">
                  <a:moveTo>
                    <a:pt x="410" y="1"/>
                  </a:moveTo>
                  <a:lnTo>
                    <a:pt x="190" y="127"/>
                  </a:lnTo>
                  <a:lnTo>
                    <a:pt x="64" y="316"/>
                  </a:lnTo>
                  <a:lnTo>
                    <a:pt x="0" y="442"/>
                  </a:lnTo>
                  <a:lnTo>
                    <a:pt x="0" y="600"/>
                  </a:lnTo>
                  <a:lnTo>
                    <a:pt x="95" y="663"/>
                  </a:lnTo>
                  <a:lnTo>
                    <a:pt x="253" y="663"/>
                  </a:lnTo>
                  <a:lnTo>
                    <a:pt x="347" y="631"/>
                  </a:lnTo>
                  <a:lnTo>
                    <a:pt x="442" y="505"/>
                  </a:lnTo>
                  <a:lnTo>
                    <a:pt x="505" y="411"/>
                  </a:lnTo>
                  <a:lnTo>
                    <a:pt x="536" y="285"/>
                  </a:lnTo>
                  <a:lnTo>
                    <a:pt x="568" y="158"/>
                  </a:lnTo>
                  <a:lnTo>
                    <a:pt x="56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437200" y="2748325"/>
              <a:ext cx="15000" cy="17350"/>
            </a:xfrm>
            <a:custGeom>
              <a:avLst/>
              <a:gdLst/>
              <a:ahLst/>
              <a:cxnLst/>
              <a:rect l="l" t="t" r="r" b="b"/>
              <a:pathLst>
                <a:path w="600" h="694" extrusionOk="0">
                  <a:moveTo>
                    <a:pt x="568" y="0"/>
                  </a:moveTo>
                  <a:lnTo>
                    <a:pt x="442" y="32"/>
                  </a:lnTo>
                  <a:lnTo>
                    <a:pt x="221" y="158"/>
                  </a:lnTo>
                  <a:lnTo>
                    <a:pt x="63" y="347"/>
                  </a:lnTo>
                  <a:lnTo>
                    <a:pt x="0" y="473"/>
                  </a:lnTo>
                  <a:lnTo>
                    <a:pt x="32" y="599"/>
                  </a:lnTo>
                  <a:lnTo>
                    <a:pt x="126" y="694"/>
                  </a:lnTo>
                  <a:lnTo>
                    <a:pt x="253" y="694"/>
                  </a:lnTo>
                  <a:lnTo>
                    <a:pt x="379" y="662"/>
                  </a:lnTo>
                  <a:lnTo>
                    <a:pt x="473" y="536"/>
                  </a:lnTo>
                  <a:lnTo>
                    <a:pt x="505" y="410"/>
                  </a:lnTo>
                  <a:lnTo>
                    <a:pt x="568" y="284"/>
                  </a:lnTo>
                  <a:lnTo>
                    <a:pt x="599" y="189"/>
                  </a:lnTo>
                  <a:lnTo>
                    <a:pt x="56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486050" y="2826350"/>
              <a:ext cx="14225" cy="17350"/>
            </a:xfrm>
            <a:custGeom>
              <a:avLst/>
              <a:gdLst/>
              <a:ahLst/>
              <a:cxnLst/>
              <a:rect l="l" t="t" r="r" b="b"/>
              <a:pathLst>
                <a:path w="569" h="694" extrusionOk="0">
                  <a:moveTo>
                    <a:pt x="568" y="0"/>
                  </a:moveTo>
                  <a:lnTo>
                    <a:pt x="411" y="32"/>
                  </a:lnTo>
                  <a:lnTo>
                    <a:pt x="222" y="126"/>
                  </a:lnTo>
                  <a:lnTo>
                    <a:pt x="64" y="315"/>
                  </a:lnTo>
                  <a:lnTo>
                    <a:pt x="1" y="473"/>
                  </a:lnTo>
                  <a:lnTo>
                    <a:pt x="32" y="599"/>
                  </a:lnTo>
                  <a:lnTo>
                    <a:pt x="127" y="694"/>
                  </a:lnTo>
                  <a:lnTo>
                    <a:pt x="253" y="694"/>
                  </a:lnTo>
                  <a:lnTo>
                    <a:pt x="348" y="631"/>
                  </a:lnTo>
                  <a:lnTo>
                    <a:pt x="442" y="536"/>
                  </a:lnTo>
                  <a:lnTo>
                    <a:pt x="505" y="410"/>
                  </a:lnTo>
                  <a:lnTo>
                    <a:pt x="537" y="284"/>
                  </a:lnTo>
                  <a:lnTo>
                    <a:pt x="568" y="158"/>
                  </a:lnTo>
                  <a:lnTo>
                    <a:pt x="56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565675" y="2663200"/>
              <a:ext cx="14200" cy="17350"/>
            </a:xfrm>
            <a:custGeom>
              <a:avLst/>
              <a:gdLst/>
              <a:ahLst/>
              <a:cxnLst/>
              <a:rect l="l" t="t" r="r" b="b"/>
              <a:pathLst>
                <a:path w="568" h="694" extrusionOk="0">
                  <a:moveTo>
                    <a:pt x="567" y="0"/>
                  </a:moveTo>
                  <a:lnTo>
                    <a:pt x="410" y="32"/>
                  </a:lnTo>
                  <a:lnTo>
                    <a:pt x="189" y="127"/>
                  </a:lnTo>
                  <a:lnTo>
                    <a:pt x="63" y="347"/>
                  </a:lnTo>
                  <a:lnTo>
                    <a:pt x="0" y="473"/>
                  </a:lnTo>
                  <a:lnTo>
                    <a:pt x="32" y="599"/>
                  </a:lnTo>
                  <a:lnTo>
                    <a:pt x="95" y="694"/>
                  </a:lnTo>
                  <a:lnTo>
                    <a:pt x="252" y="694"/>
                  </a:lnTo>
                  <a:lnTo>
                    <a:pt x="347" y="631"/>
                  </a:lnTo>
                  <a:lnTo>
                    <a:pt x="441" y="536"/>
                  </a:lnTo>
                  <a:lnTo>
                    <a:pt x="504" y="410"/>
                  </a:lnTo>
                  <a:lnTo>
                    <a:pt x="536" y="284"/>
                  </a:lnTo>
                  <a:lnTo>
                    <a:pt x="567" y="158"/>
                  </a:lnTo>
                  <a:lnTo>
                    <a:pt x="5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562500" y="2600150"/>
              <a:ext cx="13425" cy="18950"/>
            </a:xfrm>
            <a:custGeom>
              <a:avLst/>
              <a:gdLst/>
              <a:ahLst/>
              <a:cxnLst/>
              <a:rect l="l" t="t" r="r" b="b"/>
              <a:pathLst>
                <a:path w="537" h="758" extrusionOk="0">
                  <a:moveTo>
                    <a:pt x="505" y="0"/>
                  </a:moveTo>
                  <a:lnTo>
                    <a:pt x="348" y="63"/>
                  </a:lnTo>
                  <a:lnTo>
                    <a:pt x="253" y="158"/>
                  </a:lnTo>
                  <a:lnTo>
                    <a:pt x="159" y="221"/>
                  </a:lnTo>
                  <a:lnTo>
                    <a:pt x="64" y="347"/>
                  </a:lnTo>
                  <a:lnTo>
                    <a:pt x="1" y="442"/>
                  </a:lnTo>
                  <a:lnTo>
                    <a:pt x="1" y="568"/>
                  </a:lnTo>
                  <a:lnTo>
                    <a:pt x="64" y="694"/>
                  </a:lnTo>
                  <a:lnTo>
                    <a:pt x="190" y="757"/>
                  </a:lnTo>
                  <a:lnTo>
                    <a:pt x="316" y="725"/>
                  </a:lnTo>
                  <a:lnTo>
                    <a:pt x="411" y="599"/>
                  </a:lnTo>
                  <a:lnTo>
                    <a:pt x="537" y="379"/>
                  </a:lnTo>
                  <a:lnTo>
                    <a:pt x="537" y="126"/>
                  </a:lnTo>
                  <a:lnTo>
                    <a:pt x="50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3545175" y="2775125"/>
              <a:ext cx="11050" cy="19725"/>
            </a:xfrm>
            <a:custGeom>
              <a:avLst/>
              <a:gdLst/>
              <a:ahLst/>
              <a:cxnLst/>
              <a:rect l="l" t="t" r="r" b="b"/>
              <a:pathLst>
                <a:path w="442" h="789" extrusionOk="0">
                  <a:moveTo>
                    <a:pt x="126" y="0"/>
                  </a:moveTo>
                  <a:lnTo>
                    <a:pt x="32" y="126"/>
                  </a:lnTo>
                  <a:lnTo>
                    <a:pt x="32" y="252"/>
                  </a:lnTo>
                  <a:lnTo>
                    <a:pt x="0" y="378"/>
                  </a:lnTo>
                  <a:lnTo>
                    <a:pt x="0" y="536"/>
                  </a:lnTo>
                  <a:lnTo>
                    <a:pt x="32" y="662"/>
                  </a:lnTo>
                  <a:lnTo>
                    <a:pt x="126" y="757"/>
                  </a:lnTo>
                  <a:lnTo>
                    <a:pt x="253" y="788"/>
                  </a:lnTo>
                  <a:lnTo>
                    <a:pt x="379" y="757"/>
                  </a:lnTo>
                  <a:lnTo>
                    <a:pt x="442" y="631"/>
                  </a:lnTo>
                  <a:lnTo>
                    <a:pt x="442" y="504"/>
                  </a:lnTo>
                  <a:lnTo>
                    <a:pt x="379" y="252"/>
                  </a:lnTo>
                  <a:lnTo>
                    <a:pt x="221" y="63"/>
                  </a:lnTo>
                  <a:lnTo>
                    <a:pt x="12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3660250" y="2605675"/>
              <a:ext cx="10250" cy="20500"/>
            </a:xfrm>
            <a:custGeom>
              <a:avLst/>
              <a:gdLst/>
              <a:ahLst/>
              <a:cxnLst/>
              <a:rect l="l" t="t" r="r" b="b"/>
              <a:pathLst>
                <a:path w="410" h="820" extrusionOk="0">
                  <a:moveTo>
                    <a:pt x="126" y="0"/>
                  </a:moveTo>
                  <a:lnTo>
                    <a:pt x="32" y="158"/>
                  </a:lnTo>
                  <a:lnTo>
                    <a:pt x="32" y="284"/>
                  </a:lnTo>
                  <a:lnTo>
                    <a:pt x="0" y="410"/>
                  </a:lnTo>
                  <a:lnTo>
                    <a:pt x="0" y="536"/>
                  </a:lnTo>
                  <a:lnTo>
                    <a:pt x="0" y="662"/>
                  </a:lnTo>
                  <a:lnTo>
                    <a:pt x="95" y="757"/>
                  </a:lnTo>
                  <a:lnTo>
                    <a:pt x="221" y="820"/>
                  </a:lnTo>
                  <a:lnTo>
                    <a:pt x="347" y="788"/>
                  </a:lnTo>
                  <a:lnTo>
                    <a:pt x="410" y="694"/>
                  </a:lnTo>
                  <a:lnTo>
                    <a:pt x="410" y="536"/>
                  </a:lnTo>
                  <a:lnTo>
                    <a:pt x="378" y="284"/>
                  </a:lnTo>
                  <a:lnTo>
                    <a:pt x="221" y="95"/>
                  </a:lnTo>
                  <a:lnTo>
                    <a:pt x="12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3649200" y="2693925"/>
              <a:ext cx="11075" cy="20525"/>
            </a:xfrm>
            <a:custGeom>
              <a:avLst/>
              <a:gdLst/>
              <a:ahLst/>
              <a:cxnLst/>
              <a:rect l="l" t="t" r="r" b="b"/>
              <a:pathLst>
                <a:path w="443" h="821" extrusionOk="0">
                  <a:moveTo>
                    <a:pt x="190" y="1"/>
                  </a:moveTo>
                  <a:lnTo>
                    <a:pt x="95" y="159"/>
                  </a:lnTo>
                  <a:lnTo>
                    <a:pt x="64" y="285"/>
                  </a:lnTo>
                  <a:lnTo>
                    <a:pt x="32" y="411"/>
                  </a:lnTo>
                  <a:lnTo>
                    <a:pt x="1" y="537"/>
                  </a:lnTo>
                  <a:lnTo>
                    <a:pt x="32" y="663"/>
                  </a:lnTo>
                  <a:lnTo>
                    <a:pt x="95" y="758"/>
                  </a:lnTo>
                  <a:lnTo>
                    <a:pt x="190" y="821"/>
                  </a:lnTo>
                  <a:lnTo>
                    <a:pt x="316" y="821"/>
                  </a:lnTo>
                  <a:lnTo>
                    <a:pt x="411" y="695"/>
                  </a:lnTo>
                  <a:lnTo>
                    <a:pt x="442" y="568"/>
                  </a:lnTo>
                  <a:lnTo>
                    <a:pt x="411" y="316"/>
                  </a:lnTo>
                  <a:lnTo>
                    <a:pt x="284" y="127"/>
                  </a:lnTo>
                  <a:lnTo>
                    <a:pt x="19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3471875" y="2417300"/>
              <a:ext cx="271150" cy="166325"/>
            </a:xfrm>
            <a:custGeom>
              <a:avLst/>
              <a:gdLst/>
              <a:ahLst/>
              <a:cxnLst/>
              <a:rect l="l" t="t" r="r" b="b"/>
              <a:pathLst>
                <a:path w="10846" h="6653" extrusionOk="0">
                  <a:moveTo>
                    <a:pt x="5612" y="0"/>
                  </a:moveTo>
                  <a:lnTo>
                    <a:pt x="5202" y="379"/>
                  </a:lnTo>
                  <a:lnTo>
                    <a:pt x="4603" y="1261"/>
                  </a:lnTo>
                  <a:lnTo>
                    <a:pt x="4225" y="2239"/>
                  </a:lnTo>
                  <a:lnTo>
                    <a:pt x="4099" y="3311"/>
                  </a:lnTo>
                  <a:lnTo>
                    <a:pt x="4130" y="3847"/>
                  </a:lnTo>
                  <a:lnTo>
                    <a:pt x="4036" y="3500"/>
                  </a:lnTo>
                  <a:lnTo>
                    <a:pt x="3657" y="2869"/>
                  </a:lnTo>
                  <a:lnTo>
                    <a:pt x="3405" y="2617"/>
                  </a:lnTo>
                  <a:lnTo>
                    <a:pt x="2806" y="2176"/>
                  </a:lnTo>
                  <a:lnTo>
                    <a:pt x="2144" y="1860"/>
                  </a:lnTo>
                  <a:lnTo>
                    <a:pt x="1388" y="1482"/>
                  </a:lnTo>
                  <a:lnTo>
                    <a:pt x="631" y="1167"/>
                  </a:lnTo>
                  <a:lnTo>
                    <a:pt x="442" y="1104"/>
                  </a:lnTo>
                  <a:lnTo>
                    <a:pt x="158" y="1104"/>
                  </a:lnTo>
                  <a:lnTo>
                    <a:pt x="0" y="1388"/>
                  </a:lnTo>
                  <a:lnTo>
                    <a:pt x="95" y="1734"/>
                  </a:lnTo>
                  <a:lnTo>
                    <a:pt x="284" y="2396"/>
                  </a:lnTo>
                  <a:lnTo>
                    <a:pt x="915" y="3594"/>
                  </a:lnTo>
                  <a:lnTo>
                    <a:pt x="1325" y="4099"/>
                  </a:lnTo>
                  <a:lnTo>
                    <a:pt x="1955" y="4792"/>
                  </a:lnTo>
                  <a:lnTo>
                    <a:pt x="3531" y="5833"/>
                  </a:lnTo>
                  <a:lnTo>
                    <a:pt x="4383" y="6179"/>
                  </a:lnTo>
                  <a:lnTo>
                    <a:pt x="5328" y="6495"/>
                  </a:lnTo>
                  <a:lnTo>
                    <a:pt x="6810" y="6652"/>
                  </a:lnTo>
                  <a:lnTo>
                    <a:pt x="7787" y="6558"/>
                  </a:lnTo>
                  <a:lnTo>
                    <a:pt x="8260" y="6432"/>
                  </a:lnTo>
                  <a:lnTo>
                    <a:pt x="8702" y="6243"/>
                  </a:lnTo>
                  <a:lnTo>
                    <a:pt x="9553" y="5738"/>
                  </a:lnTo>
                  <a:lnTo>
                    <a:pt x="10246" y="5045"/>
                  </a:lnTo>
                  <a:lnTo>
                    <a:pt x="10719" y="4193"/>
                  </a:lnTo>
                  <a:lnTo>
                    <a:pt x="10845" y="3720"/>
                  </a:lnTo>
                  <a:lnTo>
                    <a:pt x="10215" y="3531"/>
                  </a:lnTo>
                  <a:lnTo>
                    <a:pt x="8985" y="3405"/>
                  </a:lnTo>
                  <a:lnTo>
                    <a:pt x="7724" y="3531"/>
                  </a:lnTo>
                  <a:lnTo>
                    <a:pt x="6526" y="3941"/>
                  </a:lnTo>
                  <a:lnTo>
                    <a:pt x="5990" y="4256"/>
                  </a:lnTo>
                  <a:lnTo>
                    <a:pt x="6274" y="3784"/>
                  </a:lnTo>
                  <a:lnTo>
                    <a:pt x="6495" y="2680"/>
                  </a:lnTo>
                  <a:lnTo>
                    <a:pt x="6432" y="2113"/>
                  </a:lnTo>
                  <a:lnTo>
                    <a:pt x="6306" y="1545"/>
                  </a:lnTo>
                  <a:lnTo>
                    <a:pt x="5864" y="505"/>
                  </a:lnTo>
                  <a:lnTo>
                    <a:pt x="561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3588525" y="2448025"/>
              <a:ext cx="24450" cy="109600"/>
            </a:xfrm>
            <a:custGeom>
              <a:avLst/>
              <a:gdLst/>
              <a:ahLst/>
              <a:cxnLst/>
              <a:rect l="l" t="t" r="r" b="b"/>
              <a:pathLst>
                <a:path w="978" h="4384" extrusionOk="0">
                  <a:moveTo>
                    <a:pt x="851" y="1"/>
                  </a:moveTo>
                  <a:lnTo>
                    <a:pt x="820" y="64"/>
                  </a:lnTo>
                  <a:lnTo>
                    <a:pt x="0" y="4320"/>
                  </a:lnTo>
                  <a:lnTo>
                    <a:pt x="0" y="4351"/>
                  </a:lnTo>
                  <a:lnTo>
                    <a:pt x="63" y="4383"/>
                  </a:lnTo>
                  <a:lnTo>
                    <a:pt x="126" y="4383"/>
                  </a:lnTo>
                  <a:lnTo>
                    <a:pt x="158" y="4351"/>
                  </a:lnTo>
                  <a:lnTo>
                    <a:pt x="978" y="64"/>
                  </a:lnTo>
                  <a:lnTo>
                    <a:pt x="978" y="32"/>
                  </a:lnTo>
                  <a:lnTo>
                    <a:pt x="91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3615325" y="2523700"/>
              <a:ext cx="85125" cy="32325"/>
            </a:xfrm>
            <a:custGeom>
              <a:avLst/>
              <a:gdLst/>
              <a:ahLst/>
              <a:cxnLst/>
              <a:rect l="l" t="t" r="r" b="b"/>
              <a:pathLst>
                <a:path w="3405" h="1293" extrusionOk="0">
                  <a:moveTo>
                    <a:pt x="3279" y="0"/>
                  </a:moveTo>
                  <a:lnTo>
                    <a:pt x="2522" y="379"/>
                  </a:lnTo>
                  <a:lnTo>
                    <a:pt x="883" y="946"/>
                  </a:lnTo>
                  <a:lnTo>
                    <a:pt x="63" y="1135"/>
                  </a:lnTo>
                  <a:lnTo>
                    <a:pt x="0" y="1167"/>
                  </a:lnTo>
                  <a:lnTo>
                    <a:pt x="0" y="1230"/>
                  </a:lnTo>
                  <a:lnTo>
                    <a:pt x="32" y="1261"/>
                  </a:lnTo>
                  <a:lnTo>
                    <a:pt x="63" y="1293"/>
                  </a:lnTo>
                  <a:lnTo>
                    <a:pt x="95" y="1293"/>
                  </a:lnTo>
                  <a:lnTo>
                    <a:pt x="946" y="1072"/>
                  </a:lnTo>
                  <a:lnTo>
                    <a:pt x="2554" y="505"/>
                  </a:lnTo>
                  <a:lnTo>
                    <a:pt x="3342" y="127"/>
                  </a:lnTo>
                  <a:lnTo>
                    <a:pt x="3405" y="95"/>
                  </a:lnTo>
                  <a:lnTo>
                    <a:pt x="3373" y="32"/>
                  </a:lnTo>
                  <a:lnTo>
                    <a:pt x="33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3500250" y="2475625"/>
              <a:ext cx="63075" cy="70175"/>
            </a:xfrm>
            <a:custGeom>
              <a:avLst/>
              <a:gdLst/>
              <a:ahLst/>
              <a:cxnLst/>
              <a:rect l="l" t="t" r="r" b="b"/>
              <a:pathLst>
                <a:path w="2523" h="2807" extrusionOk="0">
                  <a:moveTo>
                    <a:pt x="32" y="0"/>
                  </a:moveTo>
                  <a:lnTo>
                    <a:pt x="0" y="63"/>
                  </a:lnTo>
                  <a:lnTo>
                    <a:pt x="32" y="95"/>
                  </a:lnTo>
                  <a:lnTo>
                    <a:pt x="379" y="568"/>
                  </a:lnTo>
                  <a:lnTo>
                    <a:pt x="725" y="1041"/>
                  </a:lnTo>
                  <a:lnTo>
                    <a:pt x="1072" y="1545"/>
                  </a:lnTo>
                  <a:lnTo>
                    <a:pt x="1892" y="2459"/>
                  </a:lnTo>
                  <a:lnTo>
                    <a:pt x="2396" y="2806"/>
                  </a:lnTo>
                  <a:lnTo>
                    <a:pt x="2491" y="2806"/>
                  </a:lnTo>
                  <a:lnTo>
                    <a:pt x="2522" y="2743"/>
                  </a:lnTo>
                  <a:lnTo>
                    <a:pt x="2459" y="2680"/>
                  </a:lnTo>
                  <a:lnTo>
                    <a:pt x="1986" y="2365"/>
                  </a:lnTo>
                  <a:lnTo>
                    <a:pt x="1198" y="1451"/>
                  </a:lnTo>
                  <a:lnTo>
                    <a:pt x="852" y="946"/>
                  </a:lnTo>
                  <a:lnTo>
                    <a:pt x="505" y="473"/>
                  </a:lnTo>
                  <a:lnTo>
                    <a:pt x="126" y="32"/>
                  </a:lnTo>
                  <a:lnTo>
                    <a:pt x="6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3482900" y="2653750"/>
              <a:ext cx="22100" cy="22075"/>
            </a:xfrm>
            <a:custGeom>
              <a:avLst/>
              <a:gdLst/>
              <a:ahLst/>
              <a:cxnLst/>
              <a:rect l="l" t="t" r="r" b="b"/>
              <a:pathLst>
                <a:path w="884" h="883" extrusionOk="0">
                  <a:moveTo>
                    <a:pt x="474" y="0"/>
                  </a:moveTo>
                  <a:lnTo>
                    <a:pt x="158" y="95"/>
                  </a:lnTo>
                  <a:lnTo>
                    <a:pt x="64" y="252"/>
                  </a:lnTo>
                  <a:lnTo>
                    <a:pt x="1" y="410"/>
                  </a:lnTo>
                  <a:lnTo>
                    <a:pt x="127" y="725"/>
                  </a:lnTo>
                  <a:lnTo>
                    <a:pt x="285" y="820"/>
                  </a:lnTo>
                  <a:lnTo>
                    <a:pt x="442" y="883"/>
                  </a:lnTo>
                  <a:lnTo>
                    <a:pt x="757" y="757"/>
                  </a:lnTo>
                  <a:lnTo>
                    <a:pt x="852" y="599"/>
                  </a:lnTo>
                  <a:lnTo>
                    <a:pt x="884" y="441"/>
                  </a:lnTo>
                  <a:lnTo>
                    <a:pt x="789" y="126"/>
                  </a:lnTo>
                  <a:lnTo>
                    <a:pt x="631" y="32"/>
                  </a:lnTo>
                  <a:lnTo>
                    <a:pt x="4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3590100" y="2701825"/>
              <a:ext cx="22100" cy="22075"/>
            </a:xfrm>
            <a:custGeom>
              <a:avLst/>
              <a:gdLst/>
              <a:ahLst/>
              <a:cxnLst/>
              <a:rect l="l" t="t" r="r" b="b"/>
              <a:pathLst>
                <a:path w="884" h="883" extrusionOk="0">
                  <a:moveTo>
                    <a:pt x="442" y="0"/>
                  </a:moveTo>
                  <a:lnTo>
                    <a:pt x="126" y="95"/>
                  </a:lnTo>
                  <a:lnTo>
                    <a:pt x="32" y="252"/>
                  </a:lnTo>
                  <a:lnTo>
                    <a:pt x="0" y="410"/>
                  </a:lnTo>
                  <a:lnTo>
                    <a:pt x="126" y="725"/>
                  </a:lnTo>
                  <a:lnTo>
                    <a:pt x="253" y="820"/>
                  </a:lnTo>
                  <a:lnTo>
                    <a:pt x="442" y="883"/>
                  </a:lnTo>
                  <a:lnTo>
                    <a:pt x="757" y="757"/>
                  </a:lnTo>
                  <a:lnTo>
                    <a:pt x="852" y="599"/>
                  </a:lnTo>
                  <a:lnTo>
                    <a:pt x="883" y="442"/>
                  </a:lnTo>
                  <a:lnTo>
                    <a:pt x="757" y="126"/>
                  </a:lnTo>
                  <a:lnTo>
                    <a:pt x="631" y="32"/>
                  </a:lnTo>
                  <a:lnTo>
                    <a:pt x="44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3515225" y="2712075"/>
              <a:ext cx="35475" cy="28375"/>
            </a:xfrm>
            <a:custGeom>
              <a:avLst/>
              <a:gdLst/>
              <a:ahLst/>
              <a:cxnLst/>
              <a:rect l="l" t="t" r="r" b="b"/>
              <a:pathLst>
                <a:path w="1419" h="1135" extrusionOk="0">
                  <a:moveTo>
                    <a:pt x="95" y="0"/>
                  </a:moveTo>
                  <a:lnTo>
                    <a:pt x="32" y="126"/>
                  </a:lnTo>
                  <a:lnTo>
                    <a:pt x="0" y="315"/>
                  </a:lnTo>
                  <a:lnTo>
                    <a:pt x="95" y="725"/>
                  </a:lnTo>
                  <a:lnTo>
                    <a:pt x="221" y="883"/>
                  </a:lnTo>
                  <a:lnTo>
                    <a:pt x="316" y="1009"/>
                  </a:lnTo>
                  <a:lnTo>
                    <a:pt x="473" y="1072"/>
                  </a:lnTo>
                  <a:lnTo>
                    <a:pt x="694" y="1135"/>
                  </a:lnTo>
                  <a:lnTo>
                    <a:pt x="946" y="1135"/>
                  </a:lnTo>
                  <a:lnTo>
                    <a:pt x="1104" y="1103"/>
                  </a:lnTo>
                  <a:lnTo>
                    <a:pt x="1230" y="1009"/>
                  </a:lnTo>
                  <a:lnTo>
                    <a:pt x="1387" y="883"/>
                  </a:lnTo>
                  <a:lnTo>
                    <a:pt x="1419" y="662"/>
                  </a:lnTo>
                  <a:lnTo>
                    <a:pt x="1387" y="567"/>
                  </a:lnTo>
                  <a:lnTo>
                    <a:pt x="1293" y="536"/>
                  </a:lnTo>
                  <a:lnTo>
                    <a:pt x="1167" y="567"/>
                  </a:lnTo>
                  <a:lnTo>
                    <a:pt x="1135" y="662"/>
                  </a:lnTo>
                  <a:lnTo>
                    <a:pt x="1135" y="757"/>
                  </a:lnTo>
                  <a:lnTo>
                    <a:pt x="1072" y="788"/>
                  </a:lnTo>
                  <a:lnTo>
                    <a:pt x="1009" y="820"/>
                  </a:lnTo>
                  <a:lnTo>
                    <a:pt x="915" y="851"/>
                  </a:lnTo>
                  <a:lnTo>
                    <a:pt x="631" y="851"/>
                  </a:lnTo>
                  <a:lnTo>
                    <a:pt x="410" y="694"/>
                  </a:lnTo>
                  <a:lnTo>
                    <a:pt x="284" y="473"/>
                  </a:lnTo>
                  <a:lnTo>
                    <a:pt x="316" y="189"/>
                  </a:lnTo>
                  <a:lnTo>
                    <a:pt x="316" y="63"/>
                  </a:lnTo>
                  <a:lnTo>
                    <a:pt x="19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3587725" y="2741225"/>
              <a:ext cx="29975" cy="32350"/>
            </a:xfrm>
            <a:custGeom>
              <a:avLst/>
              <a:gdLst/>
              <a:ahLst/>
              <a:cxnLst/>
              <a:rect l="l" t="t" r="r" b="b"/>
              <a:pathLst>
                <a:path w="1199" h="1294" fill="none" extrusionOk="0">
                  <a:moveTo>
                    <a:pt x="600" y="64"/>
                  </a:moveTo>
                  <a:lnTo>
                    <a:pt x="537" y="0"/>
                  </a:lnTo>
                  <a:lnTo>
                    <a:pt x="474" y="32"/>
                  </a:lnTo>
                  <a:lnTo>
                    <a:pt x="411" y="32"/>
                  </a:lnTo>
                  <a:lnTo>
                    <a:pt x="348" y="95"/>
                  </a:lnTo>
                  <a:lnTo>
                    <a:pt x="127" y="284"/>
                  </a:lnTo>
                  <a:lnTo>
                    <a:pt x="32" y="536"/>
                  </a:lnTo>
                  <a:lnTo>
                    <a:pt x="1" y="694"/>
                  </a:lnTo>
                  <a:lnTo>
                    <a:pt x="127" y="1009"/>
                  </a:lnTo>
                  <a:lnTo>
                    <a:pt x="253" y="1135"/>
                  </a:lnTo>
                  <a:lnTo>
                    <a:pt x="505" y="1293"/>
                  </a:lnTo>
                  <a:lnTo>
                    <a:pt x="789" y="1293"/>
                  </a:lnTo>
                  <a:lnTo>
                    <a:pt x="883" y="1262"/>
                  </a:lnTo>
                  <a:lnTo>
                    <a:pt x="978" y="1230"/>
                  </a:lnTo>
                  <a:lnTo>
                    <a:pt x="1073" y="1135"/>
                  </a:lnTo>
                  <a:lnTo>
                    <a:pt x="1136" y="1009"/>
                  </a:lnTo>
                  <a:lnTo>
                    <a:pt x="1167" y="915"/>
                  </a:lnTo>
                  <a:lnTo>
                    <a:pt x="1199" y="820"/>
                  </a:lnTo>
                  <a:lnTo>
                    <a:pt x="1199" y="631"/>
                  </a:lnTo>
                  <a:lnTo>
                    <a:pt x="1167" y="473"/>
                  </a:lnTo>
                  <a:lnTo>
                    <a:pt x="1136" y="347"/>
                  </a:lnTo>
                  <a:lnTo>
                    <a:pt x="1073" y="253"/>
                  </a:lnTo>
                  <a:lnTo>
                    <a:pt x="978" y="127"/>
                  </a:lnTo>
                  <a:lnTo>
                    <a:pt x="726" y="0"/>
                  </a:lnTo>
                  <a:lnTo>
                    <a:pt x="568" y="0"/>
                  </a:lnTo>
                  <a:lnTo>
                    <a:pt x="474" y="32"/>
                  </a:lnTo>
                  <a:lnTo>
                    <a:pt x="411" y="64"/>
                  </a:lnTo>
                  <a:lnTo>
                    <a:pt x="379" y="127"/>
                  </a:lnTo>
                  <a:lnTo>
                    <a:pt x="411" y="2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3443500" y="2678175"/>
              <a:ext cx="27600" cy="33925"/>
            </a:xfrm>
            <a:custGeom>
              <a:avLst/>
              <a:gdLst/>
              <a:ahLst/>
              <a:cxnLst/>
              <a:rect l="l" t="t" r="r" b="b"/>
              <a:pathLst>
                <a:path w="1104" h="1357" fill="none" extrusionOk="0">
                  <a:moveTo>
                    <a:pt x="347" y="0"/>
                  </a:moveTo>
                  <a:lnTo>
                    <a:pt x="158" y="63"/>
                  </a:lnTo>
                  <a:lnTo>
                    <a:pt x="1" y="347"/>
                  </a:lnTo>
                  <a:lnTo>
                    <a:pt x="1" y="915"/>
                  </a:lnTo>
                  <a:lnTo>
                    <a:pt x="190" y="1198"/>
                  </a:lnTo>
                  <a:lnTo>
                    <a:pt x="442" y="1356"/>
                  </a:lnTo>
                  <a:lnTo>
                    <a:pt x="852" y="1325"/>
                  </a:lnTo>
                  <a:lnTo>
                    <a:pt x="1072" y="1135"/>
                  </a:lnTo>
                  <a:lnTo>
                    <a:pt x="1104" y="978"/>
                  </a:lnTo>
                  <a:lnTo>
                    <a:pt x="1104" y="726"/>
                  </a:lnTo>
                  <a:lnTo>
                    <a:pt x="1009" y="505"/>
                  </a:lnTo>
                  <a:lnTo>
                    <a:pt x="883" y="284"/>
                  </a:lnTo>
                  <a:lnTo>
                    <a:pt x="631" y="95"/>
                  </a:lnTo>
                  <a:lnTo>
                    <a:pt x="473" y="63"/>
                  </a:lnTo>
                  <a:lnTo>
                    <a:pt x="316" y="63"/>
                  </a:lnTo>
                  <a:lnTo>
                    <a:pt x="221" y="63"/>
                  </a:lnTo>
                  <a:lnTo>
                    <a:pt x="190" y="127"/>
                  </a:lnTo>
                  <a:lnTo>
                    <a:pt x="158" y="190"/>
                  </a:lnTo>
                  <a:lnTo>
                    <a:pt x="190" y="2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 name="Google Shape;145;p2"/>
          <p:cNvGrpSpPr/>
          <p:nvPr/>
        </p:nvGrpSpPr>
        <p:grpSpPr>
          <a:xfrm rot="2937777">
            <a:off x="8180390" y="292083"/>
            <a:ext cx="500789" cy="440652"/>
            <a:chOff x="992375" y="2434650"/>
            <a:chExt cx="532025" cy="468175"/>
          </a:xfrm>
        </p:grpSpPr>
        <p:sp>
          <p:nvSpPr>
            <p:cNvPr id="146" name="Google Shape;146;p2"/>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0"/>
        <p:cNvGrpSpPr/>
        <p:nvPr/>
      </p:nvGrpSpPr>
      <p:grpSpPr>
        <a:xfrm>
          <a:off x="0" y="0"/>
          <a:ext cx="0" cy="0"/>
          <a:chOff x="0" y="0"/>
          <a:chExt cx="0" cy="0"/>
        </a:xfrm>
      </p:grpSpPr>
      <p:sp>
        <p:nvSpPr>
          <p:cNvPr id="2" name="Google Shape;153;p9">
            <a:extLst>
              <a:ext uri="{FF2B5EF4-FFF2-40B4-BE49-F238E27FC236}">
                <a16:creationId xmlns:a16="http://schemas.microsoft.com/office/drawing/2014/main" id="{7ABDF5EA-4B67-9AED-11C0-5D2330475B26}"/>
              </a:ext>
            </a:extLst>
          </p:cNvPr>
          <p:cNvSpPr/>
          <p:nvPr/>
        </p:nvSpPr>
        <p:spPr>
          <a:xfrm>
            <a:off x="6943725" y="1570435"/>
            <a:ext cx="2200275" cy="3573065"/>
          </a:xfrm>
          <a:custGeom>
            <a:avLst/>
            <a:gdLst/>
            <a:ahLst/>
            <a:cxnLst/>
            <a:rect l="l" t="t" r="r" b="b"/>
            <a:pathLst>
              <a:path w="35251" h="57226" extrusionOk="0">
                <a:moveTo>
                  <a:pt x="35251" y="0"/>
                </a:moveTo>
                <a:cubicBezTo>
                  <a:pt x="17429" y="12031"/>
                  <a:pt x="4631" y="30382"/>
                  <a:pt x="574" y="51499"/>
                </a:cubicBezTo>
                <a:cubicBezTo>
                  <a:pt x="228" y="53304"/>
                  <a:pt x="0" y="55254"/>
                  <a:pt x="18" y="57222"/>
                </a:cubicBezTo>
                <a:lnTo>
                  <a:pt x="4001" y="57225"/>
                </a:lnTo>
                <a:cubicBezTo>
                  <a:pt x="4069" y="55740"/>
                  <a:pt x="4263" y="54285"/>
                  <a:pt x="4526" y="52914"/>
                </a:cubicBezTo>
                <a:cubicBezTo>
                  <a:pt x="8279" y="33392"/>
                  <a:pt x="19498" y="16233"/>
                  <a:pt x="35251" y="4250"/>
                </a:cubicBezTo>
                <a:lnTo>
                  <a:pt x="35251" y="0"/>
                </a:lnTo>
                <a:close/>
              </a:path>
            </a:pathLst>
          </a:custGeom>
          <a:solidFill>
            <a:schemeClr val="accent3"/>
          </a:solidFill>
          <a:ln>
            <a:noFill/>
          </a:ln>
        </p:spPr>
        <p:txBody>
          <a:bodyPr spcFirstLastPara="1" lIns="91425" tIns="91425" rIns="91425" bIns="91425" anchor="ctr"/>
          <a:lstStyle/>
          <a:p>
            <a:pPr>
              <a:spcBef>
                <a:spcPts val="0"/>
              </a:spcBef>
              <a:spcAft>
                <a:spcPts val="0"/>
              </a:spcAft>
              <a:defRPr/>
            </a:pPr>
            <a:endParaRPr sz="1800"/>
          </a:p>
        </p:txBody>
      </p:sp>
      <p:sp>
        <p:nvSpPr>
          <p:cNvPr id="3" name="Google Shape;154;p9">
            <a:extLst>
              <a:ext uri="{FF2B5EF4-FFF2-40B4-BE49-F238E27FC236}">
                <a16:creationId xmlns:a16="http://schemas.microsoft.com/office/drawing/2014/main" id="{202060F7-FAFA-DD4C-882B-A2A80BF5360B}"/>
              </a:ext>
            </a:extLst>
          </p:cNvPr>
          <p:cNvSpPr/>
          <p:nvPr/>
        </p:nvSpPr>
        <p:spPr>
          <a:xfrm flipH="1">
            <a:off x="-628650" y="0"/>
            <a:ext cx="2477691" cy="3392091"/>
          </a:xfrm>
          <a:custGeom>
            <a:avLst/>
            <a:gdLst/>
            <a:ahLst/>
            <a:cxnLst/>
            <a:rect l="l" t="t" r="r" b="b"/>
            <a:pathLst>
              <a:path w="43562" h="59640" extrusionOk="0">
                <a:moveTo>
                  <a:pt x="18262" y="0"/>
                </a:moveTo>
                <a:cubicBezTo>
                  <a:pt x="15818" y="17047"/>
                  <a:pt x="9533" y="33535"/>
                  <a:pt x="1" y="47879"/>
                </a:cubicBezTo>
                <a:lnTo>
                  <a:pt x="24850" y="59639"/>
                </a:lnTo>
                <a:cubicBezTo>
                  <a:pt x="34379" y="45295"/>
                  <a:pt x="41122" y="30785"/>
                  <a:pt x="43562" y="13738"/>
                </a:cubicBezTo>
                <a:lnTo>
                  <a:pt x="43562" y="6418"/>
                </a:lnTo>
                <a:lnTo>
                  <a:pt x="26461" y="0"/>
                </a:lnTo>
                <a:close/>
              </a:path>
            </a:pathLst>
          </a:custGeom>
          <a:solidFill>
            <a:schemeClr val="accent5"/>
          </a:solidFill>
          <a:ln>
            <a:noFill/>
          </a:ln>
        </p:spPr>
        <p:txBody>
          <a:bodyPr spcFirstLastPara="1" lIns="91425" tIns="91425" rIns="91425" bIns="91425" anchor="ctr"/>
          <a:lstStyle/>
          <a:p>
            <a:pPr>
              <a:spcBef>
                <a:spcPts val="0"/>
              </a:spcBef>
              <a:spcAft>
                <a:spcPts val="0"/>
              </a:spcAft>
              <a:defRPr/>
            </a:pPr>
            <a:endParaRPr sz="1800"/>
          </a:p>
        </p:txBody>
      </p:sp>
      <p:sp>
        <p:nvSpPr>
          <p:cNvPr id="4" name="Google Shape;155;p9">
            <a:extLst>
              <a:ext uri="{FF2B5EF4-FFF2-40B4-BE49-F238E27FC236}">
                <a16:creationId xmlns:a16="http://schemas.microsoft.com/office/drawing/2014/main" id="{E6246CCA-38FD-D1E9-D989-1530554A62AD}"/>
              </a:ext>
            </a:extLst>
          </p:cNvPr>
          <p:cNvSpPr>
            <a:spLocks/>
          </p:cNvSpPr>
          <p:nvPr/>
        </p:nvSpPr>
        <p:spPr bwMode="auto">
          <a:xfrm>
            <a:off x="411957" y="3775473"/>
            <a:ext cx="1007269" cy="1368028"/>
          </a:xfrm>
          <a:custGeom>
            <a:avLst/>
            <a:gdLst>
              <a:gd name="T0" fmla="*/ 410396 w 16140"/>
              <a:gd name="T1" fmla="*/ 83 h 21917"/>
              <a:gd name="T2" fmla="*/ 113999 w 16140"/>
              <a:gd name="T3" fmla="*/ 19724 h 21917"/>
              <a:gd name="T4" fmla="*/ 40524 w 16140"/>
              <a:gd name="T5" fmla="*/ 50018 h 21917"/>
              <a:gd name="T6" fmla="*/ 33700 w 16140"/>
              <a:gd name="T7" fmla="*/ 179599 h 21917"/>
              <a:gd name="T8" fmla="*/ 27376 w 16140"/>
              <a:gd name="T9" fmla="*/ 474131 h 21917"/>
              <a:gd name="T10" fmla="*/ 14728 w 16140"/>
              <a:gd name="T11" fmla="*/ 1062614 h 21917"/>
              <a:gd name="T12" fmla="*/ 2163 w 16140"/>
              <a:gd name="T13" fmla="*/ 1654092 h 21917"/>
              <a:gd name="T14" fmla="*/ 666 w 16140"/>
              <a:gd name="T15" fmla="*/ 1727829 h 21917"/>
              <a:gd name="T16" fmla="*/ 9652 w 16140"/>
              <a:gd name="T17" fmla="*/ 1785421 h 21917"/>
              <a:gd name="T18" fmla="*/ 109422 w 16140"/>
              <a:gd name="T19" fmla="*/ 1824037 h 21917"/>
              <a:gd name="T20" fmla="*/ 119158 w 16140"/>
              <a:gd name="T21" fmla="*/ 1823871 h 21917"/>
              <a:gd name="T22" fmla="*/ 636148 w 16140"/>
              <a:gd name="T23" fmla="*/ 1812136 h 21917"/>
              <a:gd name="T24" fmla="*/ 1138160 w 16140"/>
              <a:gd name="T25" fmla="*/ 1760537 h 21917"/>
              <a:gd name="T26" fmla="*/ 1336701 w 16140"/>
              <a:gd name="T27" fmla="*/ 1072767 h 21917"/>
              <a:gd name="T28" fmla="*/ 1079995 w 16140"/>
              <a:gd name="T29" fmla="*/ 233279 h 21917"/>
              <a:gd name="T30" fmla="*/ 614263 w 16140"/>
              <a:gd name="T31" fmla="*/ 12817 h 21917"/>
              <a:gd name="T32" fmla="*/ 410396 w 16140"/>
              <a:gd name="T33" fmla="*/ 83 h 219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6140" h="21917" extrusionOk="0">
                <a:moveTo>
                  <a:pt x="4932" y="1"/>
                </a:moveTo>
                <a:cubicBezTo>
                  <a:pt x="3699" y="1"/>
                  <a:pt x="2510" y="106"/>
                  <a:pt x="1370" y="237"/>
                </a:cubicBezTo>
                <a:cubicBezTo>
                  <a:pt x="1061" y="273"/>
                  <a:pt x="643" y="277"/>
                  <a:pt x="487" y="601"/>
                </a:cubicBezTo>
                <a:cubicBezTo>
                  <a:pt x="289" y="1008"/>
                  <a:pt x="415" y="1714"/>
                  <a:pt x="405" y="2158"/>
                </a:cubicBezTo>
                <a:cubicBezTo>
                  <a:pt x="379" y="3336"/>
                  <a:pt x="354" y="4515"/>
                  <a:pt x="329" y="5697"/>
                </a:cubicBezTo>
                <a:cubicBezTo>
                  <a:pt x="279" y="8054"/>
                  <a:pt x="228" y="10411"/>
                  <a:pt x="177" y="12768"/>
                </a:cubicBezTo>
                <a:cubicBezTo>
                  <a:pt x="127" y="15139"/>
                  <a:pt x="76" y="17507"/>
                  <a:pt x="26" y="19875"/>
                </a:cubicBezTo>
                <a:cubicBezTo>
                  <a:pt x="23" y="20171"/>
                  <a:pt x="16" y="20467"/>
                  <a:pt x="8" y="20761"/>
                </a:cubicBezTo>
                <a:cubicBezTo>
                  <a:pt x="4" y="20996"/>
                  <a:pt x="1" y="21248"/>
                  <a:pt x="116" y="21453"/>
                </a:cubicBezTo>
                <a:cubicBezTo>
                  <a:pt x="335" y="21849"/>
                  <a:pt x="852" y="21917"/>
                  <a:pt x="1315" y="21917"/>
                </a:cubicBezTo>
                <a:cubicBezTo>
                  <a:pt x="1355" y="21917"/>
                  <a:pt x="1393" y="21916"/>
                  <a:pt x="1432" y="21915"/>
                </a:cubicBezTo>
                <a:cubicBezTo>
                  <a:pt x="3504" y="21868"/>
                  <a:pt x="5577" y="21821"/>
                  <a:pt x="7645" y="21774"/>
                </a:cubicBezTo>
                <a:cubicBezTo>
                  <a:pt x="9198" y="21738"/>
                  <a:pt x="12283" y="21836"/>
                  <a:pt x="13678" y="21154"/>
                </a:cubicBezTo>
                <a:cubicBezTo>
                  <a:pt x="15966" y="20034"/>
                  <a:pt x="16021" y="15442"/>
                  <a:pt x="16064" y="12890"/>
                </a:cubicBezTo>
                <a:cubicBezTo>
                  <a:pt x="16139" y="8169"/>
                  <a:pt x="16010" y="5581"/>
                  <a:pt x="12979" y="2803"/>
                </a:cubicBezTo>
                <a:cubicBezTo>
                  <a:pt x="11591" y="1531"/>
                  <a:pt x="9245" y="395"/>
                  <a:pt x="7382" y="154"/>
                </a:cubicBezTo>
                <a:cubicBezTo>
                  <a:pt x="6548" y="45"/>
                  <a:pt x="5731" y="1"/>
                  <a:pt x="4932" y="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5" name="Google Shape;156;p9">
            <a:extLst>
              <a:ext uri="{FF2B5EF4-FFF2-40B4-BE49-F238E27FC236}">
                <a16:creationId xmlns:a16="http://schemas.microsoft.com/office/drawing/2014/main" id="{9D07D6F6-2624-025B-38D7-0335C081A97E}"/>
              </a:ext>
            </a:extLst>
          </p:cNvPr>
          <p:cNvSpPr>
            <a:spLocks/>
          </p:cNvSpPr>
          <p:nvPr/>
        </p:nvSpPr>
        <p:spPr bwMode="auto">
          <a:xfrm rot="16200000">
            <a:off x="1726407" y="3693319"/>
            <a:ext cx="541735" cy="760810"/>
          </a:xfrm>
          <a:custGeom>
            <a:avLst/>
            <a:gdLst>
              <a:gd name="T0" fmla="*/ 612101 w 7609"/>
              <a:gd name="T1" fmla="*/ 95 h 10688"/>
              <a:gd name="T2" fmla="*/ 555333 w 7609"/>
              <a:gd name="T3" fmla="*/ 10440 h 10688"/>
              <a:gd name="T4" fmla="*/ 469138 w 7609"/>
              <a:gd name="T5" fmla="*/ 152428 h 10688"/>
              <a:gd name="T6" fmla="*/ 492396 w 7609"/>
              <a:gd name="T7" fmla="*/ 217062 h 10688"/>
              <a:gd name="T8" fmla="*/ 509767 w 7609"/>
              <a:gd name="T9" fmla="*/ 308082 h 10688"/>
              <a:gd name="T10" fmla="*/ 423952 w 7609"/>
              <a:gd name="T11" fmla="*/ 357626 h 10688"/>
              <a:gd name="T12" fmla="*/ 385316 w 7609"/>
              <a:gd name="T13" fmla="*/ 359050 h 10688"/>
              <a:gd name="T14" fmla="*/ 307664 w 7609"/>
              <a:gd name="T15" fmla="*/ 367877 h 10688"/>
              <a:gd name="T16" fmla="*/ 220330 w 7609"/>
              <a:gd name="T17" fmla="*/ 456524 h 10688"/>
              <a:gd name="T18" fmla="*/ 232006 w 7609"/>
              <a:gd name="T19" fmla="*/ 580383 h 10688"/>
              <a:gd name="T20" fmla="*/ 252226 w 7609"/>
              <a:gd name="T21" fmla="*/ 606389 h 10688"/>
              <a:gd name="T22" fmla="*/ 283362 w 7609"/>
              <a:gd name="T23" fmla="*/ 662482 h 10688"/>
              <a:gd name="T24" fmla="*/ 199161 w 7609"/>
              <a:gd name="T25" fmla="*/ 738411 h 10688"/>
              <a:gd name="T26" fmla="*/ 160145 w 7609"/>
              <a:gd name="T27" fmla="*/ 743156 h 10688"/>
              <a:gd name="T28" fmla="*/ 61988 w 7609"/>
              <a:gd name="T29" fmla="*/ 769162 h 10688"/>
              <a:gd name="T30" fmla="*/ 9303 w 7609"/>
              <a:gd name="T31" fmla="*/ 899855 h 10688"/>
              <a:gd name="T32" fmla="*/ 92745 w 7609"/>
              <a:gd name="T33" fmla="*/ 1014413 h 10688"/>
              <a:gd name="T34" fmla="*/ 102333 w 7609"/>
              <a:gd name="T35" fmla="*/ 998373 h 10688"/>
              <a:gd name="T36" fmla="*/ 27814 w 7609"/>
              <a:gd name="T37" fmla="*/ 896438 h 10688"/>
              <a:gd name="T38" fmla="*/ 72241 w 7609"/>
              <a:gd name="T39" fmla="*/ 785297 h 10688"/>
              <a:gd name="T40" fmla="*/ 162233 w 7609"/>
              <a:gd name="T41" fmla="*/ 761949 h 10688"/>
              <a:gd name="T42" fmla="*/ 202673 w 7609"/>
              <a:gd name="T43" fmla="*/ 756918 h 10688"/>
              <a:gd name="T44" fmla="*/ 302158 w 7609"/>
              <a:gd name="T45" fmla="*/ 661058 h 10688"/>
              <a:gd name="T46" fmla="*/ 266940 w 7609"/>
              <a:gd name="T47" fmla="*/ 594430 h 10688"/>
              <a:gd name="T48" fmla="*/ 247764 w 7609"/>
              <a:gd name="T49" fmla="*/ 569753 h 10688"/>
              <a:gd name="T50" fmla="*/ 238176 w 7609"/>
              <a:gd name="T51" fmla="*/ 462693 h 10688"/>
              <a:gd name="T52" fmla="*/ 313170 w 7609"/>
              <a:gd name="T53" fmla="*/ 385720 h 10688"/>
              <a:gd name="T54" fmla="*/ 385696 w 7609"/>
              <a:gd name="T55" fmla="*/ 377842 h 10688"/>
              <a:gd name="T56" fmla="*/ 425661 w 7609"/>
              <a:gd name="T57" fmla="*/ 376514 h 10688"/>
              <a:gd name="T58" fmla="*/ 527329 w 7609"/>
              <a:gd name="T59" fmla="*/ 314916 h 10688"/>
              <a:gd name="T60" fmla="*/ 509483 w 7609"/>
              <a:gd name="T61" fmla="*/ 209185 h 10688"/>
              <a:gd name="T62" fmla="*/ 487934 w 7609"/>
              <a:gd name="T63" fmla="*/ 149391 h 10688"/>
              <a:gd name="T64" fmla="*/ 562168 w 7609"/>
              <a:gd name="T65" fmla="*/ 28284 h 10688"/>
              <a:gd name="T66" fmla="*/ 611816 w 7609"/>
              <a:gd name="T67" fmla="*/ 19267 h 10688"/>
              <a:gd name="T68" fmla="*/ 711016 w 7609"/>
              <a:gd name="T69" fmla="*/ 52581 h 10688"/>
              <a:gd name="T70" fmla="*/ 722313 w 7609"/>
              <a:gd name="T71" fmla="*/ 37490 h 10688"/>
              <a:gd name="T72" fmla="*/ 612101 w 7609"/>
              <a:gd name="T73" fmla="*/ 95 h 10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09" h="10688" extrusionOk="0">
                <a:moveTo>
                  <a:pt x="6448" y="1"/>
                </a:moveTo>
                <a:cubicBezTo>
                  <a:pt x="6242" y="1"/>
                  <a:pt x="6039" y="37"/>
                  <a:pt x="5850" y="110"/>
                </a:cubicBezTo>
                <a:cubicBezTo>
                  <a:pt x="5245" y="348"/>
                  <a:pt x="4844" y="1005"/>
                  <a:pt x="4942" y="1606"/>
                </a:cubicBezTo>
                <a:cubicBezTo>
                  <a:pt x="4981" y="1844"/>
                  <a:pt x="5086" y="2068"/>
                  <a:pt x="5187" y="2287"/>
                </a:cubicBezTo>
                <a:cubicBezTo>
                  <a:pt x="5342" y="2626"/>
                  <a:pt x="5490" y="2943"/>
                  <a:pt x="5370" y="3246"/>
                </a:cubicBezTo>
                <a:cubicBezTo>
                  <a:pt x="5205" y="3668"/>
                  <a:pt x="4635" y="3754"/>
                  <a:pt x="4466" y="3768"/>
                </a:cubicBezTo>
                <a:cubicBezTo>
                  <a:pt x="4329" y="3779"/>
                  <a:pt x="4196" y="3783"/>
                  <a:pt x="4059" y="3783"/>
                </a:cubicBezTo>
                <a:cubicBezTo>
                  <a:pt x="3788" y="3786"/>
                  <a:pt x="3511" y="3790"/>
                  <a:pt x="3241" y="3876"/>
                </a:cubicBezTo>
                <a:cubicBezTo>
                  <a:pt x="2827" y="4003"/>
                  <a:pt x="2484" y="4352"/>
                  <a:pt x="2321" y="4810"/>
                </a:cubicBezTo>
                <a:cubicBezTo>
                  <a:pt x="2160" y="5265"/>
                  <a:pt x="2206" y="5754"/>
                  <a:pt x="2444" y="6115"/>
                </a:cubicBezTo>
                <a:cubicBezTo>
                  <a:pt x="2509" y="6212"/>
                  <a:pt x="2585" y="6303"/>
                  <a:pt x="2657" y="6389"/>
                </a:cubicBezTo>
                <a:cubicBezTo>
                  <a:pt x="2819" y="6579"/>
                  <a:pt x="2970" y="6760"/>
                  <a:pt x="2985" y="6980"/>
                </a:cubicBezTo>
                <a:cubicBezTo>
                  <a:pt x="3018" y="7391"/>
                  <a:pt x="2552" y="7697"/>
                  <a:pt x="2098" y="7780"/>
                </a:cubicBezTo>
                <a:cubicBezTo>
                  <a:pt x="1965" y="7802"/>
                  <a:pt x="1824" y="7816"/>
                  <a:pt x="1687" y="7830"/>
                </a:cubicBezTo>
                <a:cubicBezTo>
                  <a:pt x="1331" y="7866"/>
                  <a:pt x="963" y="7906"/>
                  <a:pt x="653" y="8104"/>
                </a:cubicBezTo>
                <a:cubicBezTo>
                  <a:pt x="228" y="8382"/>
                  <a:pt x="1" y="8948"/>
                  <a:pt x="98" y="9481"/>
                </a:cubicBezTo>
                <a:cubicBezTo>
                  <a:pt x="185" y="9957"/>
                  <a:pt x="513" y="10411"/>
                  <a:pt x="977" y="10688"/>
                </a:cubicBezTo>
                <a:lnTo>
                  <a:pt x="1078" y="10519"/>
                </a:lnTo>
                <a:cubicBezTo>
                  <a:pt x="664" y="10267"/>
                  <a:pt x="368" y="9866"/>
                  <a:pt x="293" y="9445"/>
                </a:cubicBezTo>
                <a:cubicBezTo>
                  <a:pt x="210" y="8987"/>
                  <a:pt x="401" y="8504"/>
                  <a:pt x="761" y="8274"/>
                </a:cubicBezTo>
                <a:cubicBezTo>
                  <a:pt x="1032" y="8097"/>
                  <a:pt x="1360" y="8064"/>
                  <a:pt x="1709" y="8028"/>
                </a:cubicBezTo>
                <a:cubicBezTo>
                  <a:pt x="1850" y="8014"/>
                  <a:pt x="1994" y="8000"/>
                  <a:pt x="2135" y="7975"/>
                </a:cubicBezTo>
                <a:cubicBezTo>
                  <a:pt x="2686" y="7877"/>
                  <a:pt x="3226" y="7499"/>
                  <a:pt x="3183" y="6965"/>
                </a:cubicBezTo>
                <a:cubicBezTo>
                  <a:pt x="3161" y="6681"/>
                  <a:pt x="2985" y="6468"/>
                  <a:pt x="2812" y="6263"/>
                </a:cubicBezTo>
                <a:cubicBezTo>
                  <a:pt x="2737" y="6176"/>
                  <a:pt x="2667" y="6093"/>
                  <a:pt x="2610" y="6003"/>
                </a:cubicBezTo>
                <a:cubicBezTo>
                  <a:pt x="2404" y="5697"/>
                  <a:pt x="2369" y="5275"/>
                  <a:pt x="2509" y="4875"/>
                </a:cubicBezTo>
                <a:cubicBezTo>
                  <a:pt x="2650" y="4478"/>
                  <a:pt x="2945" y="4176"/>
                  <a:pt x="3299" y="4064"/>
                </a:cubicBezTo>
                <a:cubicBezTo>
                  <a:pt x="3540" y="3989"/>
                  <a:pt x="3796" y="3984"/>
                  <a:pt x="4063" y="3981"/>
                </a:cubicBezTo>
                <a:cubicBezTo>
                  <a:pt x="4203" y="3981"/>
                  <a:pt x="4344" y="3978"/>
                  <a:pt x="4484" y="3967"/>
                </a:cubicBezTo>
                <a:cubicBezTo>
                  <a:pt x="5014" y="3916"/>
                  <a:pt x="5418" y="3675"/>
                  <a:pt x="5555" y="3318"/>
                </a:cubicBezTo>
                <a:cubicBezTo>
                  <a:pt x="5706" y="2936"/>
                  <a:pt x="5533" y="2565"/>
                  <a:pt x="5367" y="2204"/>
                </a:cubicBezTo>
                <a:cubicBezTo>
                  <a:pt x="5270" y="1999"/>
                  <a:pt x="5172" y="1783"/>
                  <a:pt x="5140" y="1574"/>
                </a:cubicBezTo>
                <a:cubicBezTo>
                  <a:pt x="5057" y="1062"/>
                  <a:pt x="5400" y="500"/>
                  <a:pt x="5922" y="298"/>
                </a:cubicBezTo>
                <a:cubicBezTo>
                  <a:pt x="6086" y="234"/>
                  <a:pt x="6263" y="203"/>
                  <a:pt x="6445" y="203"/>
                </a:cubicBezTo>
                <a:cubicBezTo>
                  <a:pt x="6804" y="203"/>
                  <a:pt x="7179" y="324"/>
                  <a:pt x="7490" y="554"/>
                </a:cubicBezTo>
                <a:lnTo>
                  <a:pt x="7609" y="395"/>
                </a:lnTo>
                <a:cubicBezTo>
                  <a:pt x="7259" y="136"/>
                  <a:pt x="6847" y="1"/>
                  <a:pt x="6448" y="1"/>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6" name="Google Shape;157;p9">
            <a:extLst>
              <a:ext uri="{FF2B5EF4-FFF2-40B4-BE49-F238E27FC236}">
                <a16:creationId xmlns:a16="http://schemas.microsoft.com/office/drawing/2014/main" id="{665E7F0A-7D8C-B8D1-2BC7-FDD8419B430E}"/>
              </a:ext>
            </a:extLst>
          </p:cNvPr>
          <p:cNvSpPr>
            <a:spLocks/>
          </p:cNvSpPr>
          <p:nvPr/>
        </p:nvSpPr>
        <p:spPr bwMode="auto">
          <a:xfrm rot="16200000">
            <a:off x="1085254" y="476845"/>
            <a:ext cx="806054" cy="519113"/>
          </a:xfrm>
          <a:custGeom>
            <a:avLst/>
            <a:gdLst>
              <a:gd name="T0" fmla="*/ 193517 w 11996"/>
              <a:gd name="T1" fmla="*/ 0 h 7727"/>
              <a:gd name="T2" fmla="*/ 151589 w 11996"/>
              <a:gd name="T3" fmla="*/ 5822 h 7727"/>
              <a:gd name="T4" fmla="*/ 90 w 11996"/>
              <a:gd name="T5" fmla="*/ 120121 h 7727"/>
              <a:gd name="T6" fmla="*/ 13618 w 11996"/>
              <a:gd name="T7" fmla="*/ 131766 h 7727"/>
              <a:gd name="T8" fmla="*/ 156337 w 11996"/>
              <a:gd name="T9" fmla="*/ 22842 h 7727"/>
              <a:gd name="T10" fmla="*/ 193876 w 11996"/>
              <a:gd name="T11" fmla="*/ 17736 h 7727"/>
              <a:gd name="T12" fmla="*/ 302281 w 11996"/>
              <a:gd name="T13" fmla="*/ 82947 h 7727"/>
              <a:gd name="T14" fmla="*/ 300041 w 11996"/>
              <a:gd name="T15" fmla="*/ 179420 h 7727"/>
              <a:gd name="T16" fmla="*/ 294935 w 11996"/>
              <a:gd name="T17" fmla="*/ 206919 h 7727"/>
              <a:gd name="T18" fmla="*/ 337132 w 11996"/>
              <a:gd name="T19" fmla="*/ 331877 h 7727"/>
              <a:gd name="T20" fmla="*/ 372431 w 11996"/>
              <a:gd name="T21" fmla="*/ 340387 h 7727"/>
              <a:gd name="T22" fmla="*/ 451451 w 11996"/>
              <a:gd name="T23" fmla="*/ 310558 h 7727"/>
              <a:gd name="T24" fmla="*/ 475999 w 11996"/>
              <a:gd name="T25" fmla="*/ 291479 h 7727"/>
              <a:gd name="T26" fmla="*/ 542565 w 11996"/>
              <a:gd name="T27" fmla="*/ 250543 h 7727"/>
              <a:gd name="T28" fmla="*/ 568009 w 11996"/>
              <a:gd name="T29" fmla="*/ 246781 h 7727"/>
              <a:gd name="T30" fmla="*/ 616837 w 11996"/>
              <a:gd name="T31" fmla="*/ 259859 h 7727"/>
              <a:gd name="T32" fmla="*/ 664947 w 11996"/>
              <a:gd name="T33" fmla="*/ 317276 h 7727"/>
              <a:gd name="T34" fmla="*/ 668441 w 11996"/>
              <a:gd name="T35" fmla="*/ 385085 h 7727"/>
              <a:gd name="T36" fmla="*/ 667814 w 11996"/>
              <a:gd name="T37" fmla="*/ 428081 h 7727"/>
              <a:gd name="T38" fmla="*/ 737874 w 11996"/>
              <a:gd name="T39" fmla="*/ 519090 h 7727"/>
              <a:gd name="T40" fmla="*/ 741548 w 11996"/>
              <a:gd name="T41" fmla="*/ 519269 h 7727"/>
              <a:gd name="T42" fmla="*/ 805964 w 11996"/>
              <a:gd name="T43" fmla="*/ 489709 h 7727"/>
              <a:gd name="T44" fmla="*/ 824151 w 11996"/>
              <a:gd name="T45" fmla="*/ 476810 h 7727"/>
              <a:gd name="T46" fmla="*/ 899587 w 11996"/>
              <a:gd name="T47" fmla="*/ 455581 h 7727"/>
              <a:gd name="T48" fmla="*/ 1005215 w 11996"/>
              <a:gd name="T49" fmla="*/ 499025 h 7727"/>
              <a:gd name="T50" fmla="*/ 1015249 w 11996"/>
              <a:gd name="T51" fmla="*/ 681491 h 7727"/>
              <a:gd name="T52" fmla="*/ 1029494 w 11996"/>
              <a:gd name="T53" fmla="*/ 692150 h 7727"/>
              <a:gd name="T54" fmla="*/ 1018475 w 11996"/>
              <a:gd name="T55" fmla="*/ 487112 h 7727"/>
              <a:gd name="T56" fmla="*/ 900035 w 11996"/>
              <a:gd name="T57" fmla="*/ 437397 h 7727"/>
              <a:gd name="T58" fmla="*/ 814475 w 11996"/>
              <a:gd name="T59" fmla="*/ 461941 h 7727"/>
              <a:gd name="T60" fmla="*/ 795661 w 11996"/>
              <a:gd name="T61" fmla="*/ 475467 h 7727"/>
              <a:gd name="T62" fmla="*/ 742354 w 11996"/>
              <a:gd name="T63" fmla="*/ 501444 h 7727"/>
              <a:gd name="T64" fmla="*/ 738860 w 11996"/>
              <a:gd name="T65" fmla="*/ 501265 h 7727"/>
              <a:gd name="T66" fmla="*/ 685553 w 11996"/>
              <a:gd name="T67" fmla="*/ 427096 h 7727"/>
              <a:gd name="T68" fmla="*/ 686270 w 11996"/>
              <a:gd name="T69" fmla="*/ 386070 h 7727"/>
              <a:gd name="T70" fmla="*/ 681969 w 11996"/>
              <a:gd name="T71" fmla="*/ 312529 h 7727"/>
              <a:gd name="T72" fmla="*/ 625527 w 11996"/>
              <a:gd name="T73" fmla="*/ 244093 h 7727"/>
              <a:gd name="T74" fmla="*/ 567651 w 11996"/>
              <a:gd name="T75" fmla="*/ 229045 h 7727"/>
              <a:gd name="T76" fmla="*/ 537369 w 11996"/>
              <a:gd name="T77" fmla="*/ 233344 h 7727"/>
              <a:gd name="T78" fmla="*/ 464710 w 11996"/>
              <a:gd name="T79" fmla="*/ 277595 h 7727"/>
              <a:gd name="T80" fmla="*/ 440879 w 11996"/>
              <a:gd name="T81" fmla="*/ 295957 h 7727"/>
              <a:gd name="T82" fmla="*/ 372610 w 11996"/>
              <a:gd name="T83" fmla="*/ 322561 h 7727"/>
              <a:gd name="T84" fmla="*/ 345285 w 11996"/>
              <a:gd name="T85" fmla="*/ 316022 h 7727"/>
              <a:gd name="T86" fmla="*/ 312405 w 11996"/>
              <a:gd name="T87" fmla="*/ 209786 h 7727"/>
              <a:gd name="T88" fmla="*/ 317512 w 11996"/>
              <a:gd name="T89" fmla="*/ 182734 h 7727"/>
              <a:gd name="T90" fmla="*/ 319124 w 11996"/>
              <a:gd name="T91" fmla="*/ 77125 h 7727"/>
              <a:gd name="T92" fmla="*/ 193517 w 11996"/>
              <a:gd name="T93" fmla="*/ 0 h 77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996" h="7727" extrusionOk="0">
                <a:moveTo>
                  <a:pt x="2160" y="0"/>
                </a:moveTo>
                <a:cubicBezTo>
                  <a:pt x="1999" y="0"/>
                  <a:pt x="1840" y="22"/>
                  <a:pt x="1692" y="65"/>
                </a:cubicBezTo>
                <a:cubicBezTo>
                  <a:pt x="992" y="263"/>
                  <a:pt x="466" y="796"/>
                  <a:pt x="1" y="1341"/>
                </a:cubicBezTo>
                <a:lnTo>
                  <a:pt x="152" y="1471"/>
                </a:lnTo>
                <a:cubicBezTo>
                  <a:pt x="596" y="947"/>
                  <a:pt x="1097" y="440"/>
                  <a:pt x="1745" y="255"/>
                </a:cubicBezTo>
                <a:cubicBezTo>
                  <a:pt x="1879" y="217"/>
                  <a:pt x="2021" y="198"/>
                  <a:pt x="2164" y="198"/>
                </a:cubicBezTo>
                <a:cubicBezTo>
                  <a:pt x="2679" y="198"/>
                  <a:pt x="3205" y="444"/>
                  <a:pt x="3374" y="926"/>
                </a:cubicBezTo>
                <a:cubicBezTo>
                  <a:pt x="3494" y="1261"/>
                  <a:pt x="3425" y="1622"/>
                  <a:pt x="3349" y="2003"/>
                </a:cubicBezTo>
                <a:cubicBezTo>
                  <a:pt x="3327" y="2105"/>
                  <a:pt x="3306" y="2209"/>
                  <a:pt x="3292" y="2310"/>
                </a:cubicBezTo>
                <a:cubicBezTo>
                  <a:pt x="3209" y="2822"/>
                  <a:pt x="3292" y="3456"/>
                  <a:pt x="3763" y="3705"/>
                </a:cubicBezTo>
                <a:cubicBezTo>
                  <a:pt x="3892" y="3773"/>
                  <a:pt x="4026" y="3800"/>
                  <a:pt x="4157" y="3800"/>
                </a:cubicBezTo>
                <a:cubicBezTo>
                  <a:pt x="4528" y="3800"/>
                  <a:pt x="4877" y="3584"/>
                  <a:pt x="5039" y="3467"/>
                </a:cubicBezTo>
                <a:cubicBezTo>
                  <a:pt x="5130" y="3399"/>
                  <a:pt x="5223" y="3326"/>
                  <a:pt x="5313" y="3254"/>
                </a:cubicBezTo>
                <a:cubicBezTo>
                  <a:pt x="5551" y="3063"/>
                  <a:pt x="5782" y="2880"/>
                  <a:pt x="6056" y="2797"/>
                </a:cubicBezTo>
                <a:cubicBezTo>
                  <a:pt x="6147" y="2769"/>
                  <a:pt x="6242" y="2755"/>
                  <a:pt x="6340" y="2755"/>
                </a:cubicBezTo>
                <a:cubicBezTo>
                  <a:pt x="6524" y="2755"/>
                  <a:pt x="6713" y="2804"/>
                  <a:pt x="6885" y="2901"/>
                </a:cubicBezTo>
                <a:cubicBezTo>
                  <a:pt x="7151" y="3045"/>
                  <a:pt x="7346" y="3279"/>
                  <a:pt x="7422" y="3542"/>
                </a:cubicBezTo>
                <a:cubicBezTo>
                  <a:pt x="7491" y="3780"/>
                  <a:pt x="7479" y="4033"/>
                  <a:pt x="7461" y="4299"/>
                </a:cubicBezTo>
                <a:cubicBezTo>
                  <a:pt x="7454" y="4455"/>
                  <a:pt x="7447" y="4616"/>
                  <a:pt x="7454" y="4779"/>
                </a:cubicBezTo>
                <a:cubicBezTo>
                  <a:pt x="7483" y="5250"/>
                  <a:pt x="7764" y="5769"/>
                  <a:pt x="8236" y="5795"/>
                </a:cubicBezTo>
                <a:cubicBezTo>
                  <a:pt x="8250" y="5796"/>
                  <a:pt x="8264" y="5797"/>
                  <a:pt x="8277" y="5797"/>
                </a:cubicBezTo>
                <a:cubicBezTo>
                  <a:pt x="8560" y="5797"/>
                  <a:pt x="8780" y="5629"/>
                  <a:pt x="8996" y="5467"/>
                </a:cubicBezTo>
                <a:cubicBezTo>
                  <a:pt x="9066" y="5417"/>
                  <a:pt x="9130" y="5370"/>
                  <a:pt x="9199" y="5323"/>
                </a:cubicBezTo>
                <a:cubicBezTo>
                  <a:pt x="9448" y="5163"/>
                  <a:pt x="9743" y="5086"/>
                  <a:pt x="10041" y="5086"/>
                </a:cubicBezTo>
                <a:cubicBezTo>
                  <a:pt x="10480" y="5086"/>
                  <a:pt x="10922" y="5254"/>
                  <a:pt x="11220" y="5571"/>
                </a:cubicBezTo>
                <a:cubicBezTo>
                  <a:pt x="11721" y="6109"/>
                  <a:pt x="11772" y="7020"/>
                  <a:pt x="11332" y="7608"/>
                </a:cubicBezTo>
                <a:lnTo>
                  <a:pt x="11491" y="7727"/>
                </a:lnTo>
                <a:cubicBezTo>
                  <a:pt x="11995" y="7057"/>
                  <a:pt x="11937" y="6051"/>
                  <a:pt x="11368" y="5438"/>
                </a:cubicBezTo>
                <a:cubicBezTo>
                  <a:pt x="11028" y="5074"/>
                  <a:pt x="10536" y="4883"/>
                  <a:pt x="10046" y="4883"/>
                </a:cubicBezTo>
                <a:cubicBezTo>
                  <a:pt x="9711" y="4883"/>
                  <a:pt x="9376" y="4973"/>
                  <a:pt x="9091" y="5157"/>
                </a:cubicBezTo>
                <a:cubicBezTo>
                  <a:pt x="9022" y="5204"/>
                  <a:pt x="8950" y="5258"/>
                  <a:pt x="8881" y="5308"/>
                </a:cubicBezTo>
                <a:cubicBezTo>
                  <a:pt x="8684" y="5455"/>
                  <a:pt x="8503" y="5598"/>
                  <a:pt x="8286" y="5598"/>
                </a:cubicBezTo>
                <a:cubicBezTo>
                  <a:pt x="8273" y="5598"/>
                  <a:pt x="8260" y="5597"/>
                  <a:pt x="8247" y="5596"/>
                </a:cubicBezTo>
                <a:cubicBezTo>
                  <a:pt x="7890" y="5579"/>
                  <a:pt x="7674" y="5154"/>
                  <a:pt x="7652" y="4768"/>
                </a:cubicBezTo>
                <a:cubicBezTo>
                  <a:pt x="7645" y="4616"/>
                  <a:pt x="7652" y="4462"/>
                  <a:pt x="7660" y="4310"/>
                </a:cubicBezTo>
                <a:cubicBezTo>
                  <a:pt x="7677" y="4040"/>
                  <a:pt x="7692" y="3758"/>
                  <a:pt x="7612" y="3489"/>
                </a:cubicBezTo>
                <a:cubicBezTo>
                  <a:pt x="7523" y="3175"/>
                  <a:pt x="7292" y="2893"/>
                  <a:pt x="6982" y="2725"/>
                </a:cubicBezTo>
                <a:cubicBezTo>
                  <a:pt x="6777" y="2614"/>
                  <a:pt x="6554" y="2557"/>
                  <a:pt x="6336" y="2557"/>
                </a:cubicBezTo>
                <a:cubicBezTo>
                  <a:pt x="6221" y="2557"/>
                  <a:pt x="6107" y="2573"/>
                  <a:pt x="5998" y="2605"/>
                </a:cubicBezTo>
                <a:cubicBezTo>
                  <a:pt x="5684" y="2699"/>
                  <a:pt x="5433" y="2905"/>
                  <a:pt x="5187" y="3099"/>
                </a:cubicBezTo>
                <a:cubicBezTo>
                  <a:pt x="5101" y="3171"/>
                  <a:pt x="5011" y="3239"/>
                  <a:pt x="4921" y="3304"/>
                </a:cubicBezTo>
                <a:cubicBezTo>
                  <a:pt x="4779" y="3408"/>
                  <a:pt x="4473" y="3601"/>
                  <a:pt x="4159" y="3601"/>
                </a:cubicBezTo>
                <a:cubicBezTo>
                  <a:pt x="4057" y="3601"/>
                  <a:pt x="3953" y="3580"/>
                  <a:pt x="3854" y="3528"/>
                </a:cubicBezTo>
                <a:cubicBezTo>
                  <a:pt x="3475" y="3326"/>
                  <a:pt x="3417" y="2782"/>
                  <a:pt x="3487" y="2342"/>
                </a:cubicBezTo>
                <a:cubicBezTo>
                  <a:pt x="3504" y="2241"/>
                  <a:pt x="3522" y="2141"/>
                  <a:pt x="3544" y="2040"/>
                </a:cubicBezTo>
                <a:cubicBezTo>
                  <a:pt x="3620" y="1651"/>
                  <a:pt x="3699" y="1247"/>
                  <a:pt x="3562" y="861"/>
                </a:cubicBezTo>
                <a:cubicBezTo>
                  <a:pt x="3363" y="292"/>
                  <a:pt x="2751" y="0"/>
                  <a:pt x="2160"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7" name="Google Shape;158;p9">
            <a:extLst>
              <a:ext uri="{FF2B5EF4-FFF2-40B4-BE49-F238E27FC236}">
                <a16:creationId xmlns:a16="http://schemas.microsoft.com/office/drawing/2014/main" id="{BE3D975A-AF25-0AA3-88DA-0A8A3D79A892}"/>
              </a:ext>
            </a:extLst>
          </p:cNvPr>
          <p:cNvSpPr>
            <a:spLocks/>
          </p:cNvSpPr>
          <p:nvPr/>
        </p:nvSpPr>
        <p:spPr bwMode="auto">
          <a:xfrm rot="15369832">
            <a:off x="7605118" y="4183261"/>
            <a:ext cx="647700" cy="353615"/>
          </a:xfrm>
          <a:custGeom>
            <a:avLst/>
            <a:gdLst>
              <a:gd name="T0" fmla="*/ 847968 w 8729"/>
              <a:gd name="T1" fmla="*/ 0 h 4755"/>
              <a:gd name="T2" fmla="*/ 828676 w 8729"/>
              <a:gd name="T3" fmla="*/ 4363 h 4755"/>
              <a:gd name="T4" fmla="*/ 828379 w 8729"/>
              <a:gd name="T5" fmla="*/ 125036 h 4755"/>
              <a:gd name="T6" fmla="*/ 745274 w 8729"/>
              <a:gd name="T7" fmla="*/ 191569 h 4755"/>
              <a:gd name="T8" fmla="*/ 743098 w 8729"/>
              <a:gd name="T9" fmla="*/ 191569 h 4755"/>
              <a:gd name="T10" fmla="*/ 652869 w 8729"/>
              <a:gd name="T11" fmla="*/ 143380 h 4755"/>
              <a:gd name="T12" fmla="*/ 552550 w 8729"/>
              <a:gd name="T13" fmla="*/ 91818 h 4755"/>
              <a:gd name="T14" fmla="*/ 541370 w 8729"/>
              <a:gd name="T15" fmla="*/ 92612 h 4755"/>
              <a:gd name="T16" fmla="*/ 436796 w 8729"/>
              <a:gd name="T17" fmla="*/ 234107 h 4755"/>
              <a:gd name="T18" fmla="*/ 345579 w 8729"/>
              <a:gd name="T19" fmla="*/ 356268 h 4755"/>
              <a:gd name="T20" fmla="*/ 341819 w 8729"/>
              <a:gd name="T21" fmla="*/ 356367 h 4755"/>
              <a:gd name="T22" fmla="*/ 244962 w 8729"/>
              <a:gd name="T23" fmla="*/ 289833 h 4755"/>
              <a:gd name="T24" fmla="*/ 139696 w 8729"/>
              <a:gd name="T25" fmla="*/ 224787 h 4755"/>
              <a:gd name="T26" fmla="*/ 123075 w 8729"/>
              <a:gd name="T27" fmla="*/ 226572 h 4755"/>
              <a:gd name="T28" fmla="*/ 70639 w 8729"/>
              <a:gd name="T29" fmla="*/ 259789 h 4755"/>
              <a:gd name="T30" fmla="*/ 23942 w 8729"/>
              <a:gd name="T31" fmla="*/ 471388 h 4755"/>
              <a:gd name="T32" fmla="*/ 42839 w 8729"/>
              <a:gd name="T33" fmla="*/ 465339 h 4755"/>
              <a:gd name="T34" fmla="*/ 84886 w 8729"/>
              <a:gd name="T35" fmla="*/ 273373 h 4755"/>
              <a:gd name="T36" fmla="*/ 127329 w 8729"/>
              <a:gd name="T37" fmla="*/ 245907 h 4755"/>
              <a:gd name="T38" fmla="*/ 139894 w 8729"/>
              <a:gd name="T39" fmla="*/ 244519 h 4755"/>
              <a:gd name="T40" fmla="*/ 230023 w 8729"/>
              <a:gd name="T41" fmla="*/ 302723 h 4755"/>
              <a:gd name="T42" fmla="*/ 343006 w 8729"/>
              <a:gd name="T43" fmla="*/ 376000 h 4755"/>
              <a:gd name="T44" fmla="*/ 346964 w 8729"/>
              <a:gd name="T45" fmla="*/ 375901 h 4755"/>
              <a:gd name="T46" fmla="*/ 455792 w 8729"/>
              <a:gd name="T47" fmla="*/ 238669 h 4755"/>
              <a:gd name="T48" fmla="*/ 543843 w 8729"/>
              <a:gd name="T49" fmla="*/ 112245 h 4755"/>
              <a:gd name="T50" fmla="*/ 552945 w 8729"/>
              <a:gd name="T51" fmla="*/ 111551 h 4755"/>
              <a:gd name="T52" fmla="*/ 640404 w 8729"/>
              <a:gd name="T53" fmla="*/ 158352 h 4755"/>
              <a:gd name="T54" fmla="*/ 742801 w 8729"/>
              <a:gd name="T55" fmla="*/ 211202 h 4755"/>
              <a:gd name="T56" fmla="*/ 744977 w 8729"/>
              <a:gd name="T57" fmla="*/ 211202 h 4755"/>
              <a:gd name="T58" fmla="*/ 846880 w 8729"/>
              <a:gd name="T59" fmla="*/ 131878 h 4755"/>
              <a:gd name="T60" fmla="*/ 847968 w 8729"/>
              <a:gd name="T61" fmla="*/ 0 h 47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729" h="4755" extrusionOk="0">
                <a:moveTo>
                  <a:pt x="8571" y="0"/>
                </a:moveTo>
                <a:lnTo>
                  <a:pt x="8376" y="44"/>
                </a:lnTo>
                <a:cubicBezTo>
                  <a:pt x="8491" y="551"/>
                  <a:pt x="8491" y="940"/>
                  <a:pt x="8373" y="1261"/>
                </a:cubicBezTo>
                <a:cubicBezTo>
                  <a:pt x="8253" y="1597"/>
                  <a:pt x="7925" y="1932"/>
                  <a:pt x="7533" y="1932"/>
                </a:cubicBezTo>
                <a:lnTo>
                  <a:pt x="7511" y="1932"/>
                </a:lnTo>
                <a:cubicBezTo>
                  <a:pt x="7176" y="1921"/>
                  <a:pt x="6895" y="1690"/>
                  <a:pt x="6599" y="1446"/>
                </a:cubicBezTo>
                <a:cubicBezTo>
                  <a:pt x="6290" y="1189"/>
                  <a:pt x="5972" y="926"/>
                  <a:pt x="5585" y="926"/>
                </a:cubicBezTo>
                <a:cubicBezTo>
                  <a:pt x="5548" y="926"/>
                  <a:pt x="5510" y="928"/>
                  <a:pt x="5472" y="934"/>
                </a:cubicBezTo>
                <a:cubicBezTo>
                  <a:pt x="4805" y="1020"/>
                  <a:pt x="4549" y="1792"/>
                  <a:pt x="4415" y="2361"/>
                </a:cubicBezTo>
                <a:cubicBezTo>
                  <a:pt x="4286" y="2905"/>
                  <a:pt x="4023" y="3561"/>
                  <a:pt x="3493" y="3593"/>
                </a:cubicBezTo>
                <a:cubicBezTo>
                  <a:pt x="3480" y="3594"/>
                  <a:pt x="3467" y="3594"/>
                  <a:pt x="3455" y="3594"/>
                </a:cubicBezTo>
                <a:cubicBezTo>
                  <a:pt x="3077" y="3594"/>
                  <a:pt x="2780" y="3279"/>
                  <a:pt x="2476" y="2923"/>
                </a:cubicBezTo>
                <a:cubicBezTo>
                  <a:pt x="2331" y="2751"/>
                  <a:pt x="1913" y="2267"/>
                  <a:pt x="1412" y="2267"/>
                </a:cubicBezTo>
                <a:cubicBezTo>
                  <a:pt x="1357" y="2267"/>
                  <a:pt x="1301" y="2273"/>
                  <a:pt x="1244" y="2285"/>
                </a:cubicBezTo>
                <a:cubicBezTo>
                  <a:pt x="1060" y="2329"/>
                  <a:pt x="887" y="2437"/>
                  <a:pt x="714" y="2620"/>
                </a:cubicBezTo>
                <a:cubicBezTo>
                  <a:pt x="188" y="3176"/>
                  <a:pt x="1" y="4033"/>
                  <a:pt x="242" y="4754"/>
                </a:cubicBezTo>
                <a:lnTo>
                  <a:pt x="433" y="4693"/>
                </a:lnTo>
                <a:cubicBezTo>
                  <a:pt x="209" y="4037"/>
                  <a:pt x="382" y="3259"/>
                  <a:pt x="858" y="2757"/>
                </a:cubicBezTo>
                <a:cubicBezTo>
                  <a:pt x="1002" y="2602"/>
                  <a:pt x="1143" y="2512"/>
                  <a:pt x="1287" y="2480"/>
                </a:cubicBezTo>
                <a:cubicBezTo>
                  <a:pt x="1328" y="2471"/>
                  <a:pt x="1371" y="2466"/>
                  <a:pt x="1414" y="2466"/>
                </a:cubicBezTo>
                <a:cubicBezTo>
                  <a:pt x="1687" y="2466"/>
                  <a:pt x="1988" y="2657"/>
                  <a:pt x="2325" y="3053"/>
                </a:cubicBezTo>
                <a:cubicBezTo>
                  <a:pt x="2581" y="3351"/>
                  <a:pt x="2970" y="3792"/>
                  <a:pt x="3467" y="3792"/>
                </a:cubicBezTo>
                <a:cubicBezTo>
                  <a:pt x="3480" y="3792"/>
                  <a:pt x="3494" y="3792"/>
                  <a:pt x="3507" y="3791"/>
                </a:cubicBezTo>
                <a:cubicBezTo>
                  <a:pt x="4019" y="3763"/>
                  <a:pt x="4401" y="3284"/>
                  <a:pt x="4607" y="2407"/>
                </a:cubicBezTo>
                <a:cubicBezTo>
                  <a:pt x="4801" y="1594"/>
                  <a:pt x="5082" y="1186"/>
                  <a:pt x="5497" y="1132"/>
                </a:cubicBezTo>
                <a:cubicBezTo>
                  <a:pt x="5528" y="1127"/>
                  <a:pt x="5559" y="1125"/>
                  <a:pt x="5589" y="1125"/>
                </a:cubicBezTo>
                <a:cubicBezTo>
                  <a:pt x="5909" y="1125"/>
                  <a:pt x="6180" y="1357"/>
                  <a:pt x="6473" y="1597"/>
                </a:cubicBezTo>
                <a:cubicBezTo>
                  <a:pt x="6783" y="1853"/>
                  <a:pt x="7104" y="2119"/>
                  <a:pt x="7508" y="2130"/>
                </a:cubicBezTo>
                <a:cubicBezTo>
                  <a:pt x="7515" y="2130"/>
                  <a:pt x="7523" y="2130"/>
                  <a:pt x="7530" y="2130"/>
                </a:cubicBezTo>
                <a:cubicBezTo>
                  <a:pt x="7969" y="2130"/>
                  <a:pt x="8390" y="1808"/>
                  <a:pt x="8560" y="1330"/>
                </a:cubicBezTo>
                <a:cubicBezTo>
                  <a:pt x="8729" y="858"/>
                  <a:pt x="8647" y="343"/>
                  <a:pt x="8571"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8" name="Google Shape;159;p9">
            <a:extLst>
              <a:ext uri="{FF2B5EF4-FFF2-40B4-BE49-F238E27FC236}">
                <a16:creationId xmlns:a16="http://schemas.microsoft.com/office/drawing/2014/main" id="{DDBD44CD-B4B9-CD23-85AD-CFF8A20AE559}"/>
              </a:ext>
            </a:extLst>
          </p:cNvPr>
          <p:cNvSpPr>
            <a:spLocks/>
          </p:cNvSpPr>
          <p:nvPr/>
        </p:nvSpPr>
        <p:spPr bwMode="auto">
          <a:xfrm>
            <a:off x="7292579" y="721519"/>
            <a:ext cx="695325" cy="447675"/>
          </a:xfrm>
          <a:custGeom>
            <a:avLst/>
            <a:gdLst>
              <a:gd name="T0" fmla="*/ 166934 w 11996"/>
              <a:gd name="T1" fmla="*/ 0 h 7727"/>
              <a:gd name="T2" fmla="*/ 130765 w 11996"/>
              <a:gd name="T3" fmla="*/ 5021 h 7727"/>
              <a:gd name="T4" fmla="*/ 77 w 11996"/>
              <a:gd name="T5" fmla="*/ 103590 h 7727"/>
              <a:gd name="T6" fmla="*/ 11747 w 11996"/>
              <a:gd name="T7" fmla="*/ 113633 h 7727"/>
              <a:gd name="T8" fmla="*/ 134861 w 11996"/>
              <a:gd name="T9" fmla="*/ 19698 h 7727"/>
              <a:gd name="T10" fmla="*/ 167243 w 11996"/>
              <a:gd name="T11" fmla="*/ 15295 h 7727"/>
              <a:gd name="T12" fmla="*/ 260757 w 11996"/>
              <a:gd name="T13" fmla="*/ 71532 h 7727"/>
              <a:gd name="T14" fmla="*/ 258824 w 11996"/>
              <a:gd name="T15" fmla="*/ 154729 h 7727"/>
              <a:gd name="T16" fmla="*/ 254419 w 11996"/>
              <a:gd name="T17" fmla="*/ 178444 h 7727"/>
              <a:gd name="T18" fmla="*/ 290820 w 11996"/>
              <a:gd name="T19" fmla="*/ 286206 h 7727"/>
              <a:gd name="T20" fmla="*/ 321270 w 11996"/>
              <a:gd name="T21" fmla="*/ 293545 h 7727"/>
              <a:gd name="T22" fmla="*/ 389435 w 11996"/>
              <a:gd name="T23" fmla="*/ 267821 h 7727"/>
              <a:gd name="T24" fmla="*/ 410610 w 11996"/>
              <a:gd name="T25" fmla="*/ 251367 h 7727"/>
              <a:gd name="T26" fmla="*/ 468032 w 11996"/>
              <a:gd name="T27" fmla="*/ 216064 h 7727"/>
              <a:gd name="T28" fmla="*/ 489981 w 11996"/>
              <a:gd name="T29" fmla="*/ 212820 h 7727"/>
              <a:gd name="T30" fmla="*/ 532101 w 11996"/>
              <a:gd name="T31" fmla="*/ 224098 h 7727"/>
              <a:gd name="T32" fmla="*/ 573603 w 11996"/>
              <a:gd name="T33" fmla="*/ 273615 h 7727"/>
              <a:gd name="T34" fmla="*/ 576617 w 11996"/>
              <a:gd name="T35" fmla="*/ 332092 h 7727"/>
              <a:gd name="T36" fmla="*/ 576076 w 11996"/>
              <a:gd name="T37" fmla="*/ 369171 h 7727"/>
              <a:gd name="T38" fmla="*/ 636512 w 11996"/>
              <a:gd name="T39" fmla="*/ 447656 h 7727"/>
              <a:gd name="T40" fmla="*/ 639680 w 11996"/>
              <a:gd name="T41" fmla="*/ 447810 h 7727"/>
              <a:gd name="T42" fmla="*/ 695248 w 11996"/>
              <a:gd name="T43" fmla="*/ 422318 h 7727"/>
              <a:gd name="T44" fmla="*/ 710936 w 11996"/>
              <a:gd name="T45" fmla="*/ 411194 h 7727"/>
              <a:gd name="T46" fmla="*/ 776010 w 11996"/>
              <a:gd name="T47" fmla="*/ 392886 h 7727"/>
              <a:gd name="T48" fmla="*/ 867128 w 11996"/>
              <a:gd name="T49" fmla="*/ 430352 h 7727"/>
              <a:gd name="T50" fmla="*/ 875783 w 11996"/>
              <a:gd name="T51" fmla="*/ 587707 h 7727"/>
              <a:gd name="T52" fmla="*/ 888072 w 11996"/>
              <a:gd name="T53" fmla="*/ 596900 h 7727"/>
              <a:gd name="T54" fmla="*/ 878566 w 11996"/>
              <a:gd name="T55" fmla="*/ 420078 h 7727"/>
              <a:gd name="T56" fmla="*/ 776396 w 11996"/>
              <a:gd name="T57" fmla="*/ 377205 h 7727"/>
              <a:gd name="T58" fmla="*/ 702590 w 11996"/>
              <a:gd name="T59" fmla="*/ 398371 h 7727"/>
              <a:gd name="T60" fmla="*/ 686360 w 11996"/>
              <a:gd name="T61" fmla="*/ 410036 h 7727"/>
              <a:gd name="T62" fmla="*/ 640376 w 11996"/>
              <a:gd name="T63" fmla="*/ 432438 h 7727"/>
              <a:gd name="T64" fmla="*/ 637362 w 11996"/>
              <a:gd name="T65" fmla="*/ 432283 h 7727"/>
              <a:gd name="T66" fmla="*/ 591378 w 11996"/>
              <a:gd name="T67" fmla="*/ 368321 h 7727"/>
              <a:gd name="T68" fmla="*/ 591996 w 11996"/>
              <a:gd name="T69" fmla="*/ 332942 h 7727"/>
              <a:gd name="T70" fmla="*/ 588287 w 11996"/>
              <a:gd name="T71" fmla="*/ 269520 h 7727"/>
              <a:gd name="T72" fmla="*/ 539598 w 11996"/>
              <a:gd name="T73" fmla="*/ 210502 h 7727"/>
              <a:gd name="T74" fmla="*/ 489672 w 11996"/>
              <a:gd name="T75" fmla="*/ 197525 h 7727"/>
              <a:gd name="T76" fmla="*/ 463550 w 11996"/>
              <a:gd name="T77" fmla="*/ 201233 h 7727"/>
              <a:gd name="T78" fmla="*/ 400873 w 11996"/>
              <a:gd name="T79" fmla="*/ 239393 h 7727"/>
              <a:gd name="T80" fmla="*/ 380315 w 11996"/>
              <a:gd name="T81" fmla="*/ 255229 h 7727"/>
              <a:gd name="T82" fmla="*/ 321425 w 11996"/>
              <a:gd name="T83" fmla="*/ 278172 h 7727"/>
              <a:gd name="T84" fmla="*/ 297853 w 11996"/>
              <a:gd name="T85" fmla="*/ 272533 h 7727"/>
              <a:gd name="T86" fmla="*/ 269490 w 11996"/>
              <a:gd name="T87" fmla="*/ 180916 h 7727"/>
              <a:gd name="T88" fmla="*/ 273895 w 11996"/>
              <a:gd name="T89" fmla="*/ 157587 h 7727"/>
              <a:gd name="T90" fmla="*/ 275286 w 11996"/>
              <a:gd name="T91" fmla="*/ 66511 h 7727"/>
              <a:gd name="T92" fmla="*/ 166934 w 11996"/>
              <a:gd name="T93" fmla="*/ 0 h 77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996" h="7727" extrusionOk="0">
                <a:moveTo>
                  <a:pt x="2160" y="0"/>
                </a:moveTo>
                <a:cubicBezTo>
                  <a:pt x="1999" y="0"/>
                  <a:pt x="1840" y="22"/>
                  <a:pt x="1692" y="65"/>
                </a:cubicBezTo>
                <a:cubicBezTo>
                  <a:pt x="992" y="263"/>
                  <a:pt x="466" y="796"/>
                  <a:pt x="1" y="1341"/>
                </a:cubicBezTo>
                <a:lnTo>
                  <a:pt x="152" y="1471"/>
                </a:lnTo>
                <a:cubicBezTo>
                  <a:pt x="596" y="947"/>
                  <a:pt x="1097" y="440"/>
                  <a:pt x="1745" y="255"/>
                </a:cubicBezTo>
                <a:cubicBezTo>
                  <a:pt x="1879" y="217"/>
                  <a:pt x="2021" y="198"/>
                  <a:pt x="2164" y="198"/>
                </a:cubicBezTo>
                <a:cubicBezTo>
                  <a:pt x="2679" y="198"/>
                  <a:pt x="3205" y="444"/>
                  <a:pt x="3374" y="926"/>
                </a:cubicBezTo>
                <a:cubicBezTo>
                  <a:pt x="3494" y="1261"/>
                  <a:pt x="3425" y="1622"/>
                  <a:pt x="3349" y="2003"/>
                </a:cubicBezTo>
                <a:cubicBezTo>
                  <a:pt x="3327" y="2105"/>
                  <a:pt x="3306" y="2209"/>
                  <a:pt x="3292" y="2310"/>
                </a:cubicBezTo>
                <a:cubicBezTo>
                  <a:pt x="3209" y="2822"/>
                  <a:pt x="3292" y="3456"/>
                  <a:pt x="3763" y="3705"/>
                </a:cubicBezTo>
                <a:cubicBezTo>
                  <a:pt x="3892" y="3773"/>
                  <a:pt x="4026" y="3800"/>
                  <a:pt x="4157" y="3800"/>
                </a:cubicBezTo>
                <a:cubicBezTo>
                  <a:pt x="4528" y="3800"/>
                  <a:pt x="4877" y="3584"/>
                  <a:pt x="5039" y="3467"/>
                </a:cubicBezTo>
                <a:cubicBezTo>
                  <a:pt x="5130" y="3399"/>
                  <a:pt x="5223" y="3326"/>
                  <a:pt x="5313" y="3254"/>
                </a:cubicBezTo>
                <a:cubicBezTo>
                  <a:pt x="5551" y="3063"/>
                  <a:pt x="5782" y="2880"/>
                  <a:pt x="6056" y="2797"/>
                </a:cubicBezTo>
                <a:cubicBezTo>
                  <a:pt x="6147" y="2769"/>
                  <a:pt x="6242" y="2755"/>
                  <a:pt x="6340" y="2755"/>
                </a:cubicBezTo>
                <a:cubicBezTo>
                  <a:pt x="6524" y="2755"/>
                  <a:pt x="6713" y="2804"/>
                  <a:pt x="6885" y="2901"/>
                </a:cubicBezTo>
                <a:cubicBezTo>
                  <a:pt x="7151" y="3045"/>
                  <a:pt x="7346" y="3279"/>
                  <a:pt x="7422" y="3542"/>
                </a:cubicBezTo>
                <a:cubicBezTo>
                  <a:pt x="7491" y="3780"/>
                  <a:pt x="7479" y="4033"/>
                  <a:pt x="7461" y="4299"/>
                </a:cubicBezTo>
                <a:cubicBezTo>
                  <a:pt x="7454" y="4455"/>
                  <a:pt x="7447" y="4616"/>
                  <a:pt x="7454" y="4779"/>
                </a:cubicBezTo>
                <a:cubicBezTo>
                  <a:pt x="7483" y="5250"/>
                  <a:pt x="7764" y="5769"/>
                  <a:pt x="8236" y="5795"/>
                </a:cubicBezTo>
                <a:cubicBezTo>
                  <a:pt x="8250" y="5796"/>
                  <a:pt x="8264" y="5797"/>
                  <a:pt x="8277" y="5797"/>
                </a:cubicBezTo>
                <a:cubicBezTo>
                  <a:pt x="8560" y="5797"/>
                  <a:pt x="8780" y="5629"/>
                  <a:pt x="8996" y="5467"/>
                </a:cubicBezTo>
                <a:cubicBezTo>
                  <a:pt x="9066" y="5417"/>
                  <a:pt x="9130" y="5370"/>
                  <a:pt x="9199" y="5323"/>
                </a:cubicBezTo>
                <a:cubicBezTo>
                  <a:pt x="9448" y="5163"/>
                  <a:pt x="9743" y="5086"/>
                  <a:pt x="10041" y="5086"/>
                </a:cubicBezTo>
                <a:cubicBezTo>
                  <a:pt x="10480" y="5086"/>
                  <a:pt x="10922" y="5254"/>
                  <a:pt x="11220" y="5571"/>
                </a:cubicBezTo>
                <a:cubicBezTo>
                  <a:pt x="11721" y="6109"/>
                  <a:pt x="11772" y="7020"/>
                  <a:pt x="11332" y="7608"/>
                </a:cubicBezTo>
                <a:lnTo>
                  <a:pt x="11491" y="7727"/>
                </a:lnTo>
                <a:cubicBezTo>
                  <a:pt x="11995" y="7057"/>
                  <a:pt x="11937" y="6051"/>
                  <a:pt x="11368" y="5438"/>
                </a:cubicBezTo>
                <a:cubicBezTo>
                  <a:pt x="11028" y="5074"/>
                  <a:pt x="10536" y="4883"/>
                  <a:pt x="10046" y="4883"/>
                </a:cubicBezTo>
                <a:cubicBezTo>
                  <a:pt x="9711" y="4883"/>
                  <a:pt x="9376" y="4973"/>
                  <a:pt x="9091" y="5157"/>
                </a:cubicBezTo>
                <a:cubicBezTo>
                  <a:pt x="9022" y="5204"/>
                  <a:pt x="8950" y="5258"/>
                  <a:pt x="8881" y="5308"/>
                </a:cubicBezTo>
                <a:cubicBezTo>
                  <a:pt x="8684" y="5455"/>
                  <a:pt x="8503" y="5598"/>
                  <a:pt x="8286" y="5598"/>
                </a:cubicBezTo>
                <a:cubicBezTo>
                  <a:pt x="8273" y="5598"/>
                  <a:pt x="8260" y="5597"/>
                  <a:pt x="8247" y="5596"/>
                </a:cubicBezTo>
                <a:cubicBezTo>
                  <a:pt x="7890" y="5579"/>
                  <a:pt x="7674" y="5154"/>
                  <a:pt x="7652" y="4768"/>
                </a:cubicBezTo>
                <a:cubicBezTo>
                  <a:pt x="7645" y="4616"/>
                  <a:pt x="7652" y="4462"/>
                  <a:pt x="7660" y="4310"/>
                </a:cubicBezTo>
                <a:cubicBezTo>
                  <a:pt x="7677" y="4040"/>
                  <a:pt x="7692" y="3758"/>
                  <a:pt x="7612" y="3489"/>
                </a:cubicBezTo>
                <a:cubicBezTo>
                  <a:pt x="7523" y="3175"/>
                  <a:pt x="7292" y="2893"/>
                  <a:pt x="6982" y="2725"/>
                </a:cubicBezTo>
                <a:cubicBezTo>
                  <a:pt x="6777" y="2614"/>
                  <a:pt x="6554" y="2557"/>
                  <a:pt x="6336" y="2557"/>
                </a:cubicBezTo>
                <a:cubicBezTo>
                  <a:pt x="6221" y="2557"/>
                  <a:pt x="6107" y="2573"/>
                  <a:pt x="5998" y="2605"/>
                </a:cubicBezTo>
                <a:cubicBezTo>
                  <a:pt x="5684" y="2699"/>
                  <a:pt x="5433" y="2905"/>
                  <a:pt x="5187" y="3099"/>
                </a:cubicBezTo>
                <a:cubicBezTo>
                  <a:pt x="5101" y="3171"/>
                  <a:pt x="5011" y="3239"/>
                  <a:pt x="4921" y="3304"/>
                </a:cubicBezTo>
                <a:cubicBezTo>
                  <a:pt x="4779" y="3408"/>
                  <a:pt x="4473" y="3601"/>
                  <a:pt x="4159" y="3601"/>
                </a:cubicBezTo>
                <a:cubicBezTo>
                  <a:pt x="4057" y="3601"/>
                  <a:pt x="3953" y="3580"/>
                  <a:pt x="3854" y="3528"/>
                </a:cubicBezTo>
                <a:cubicBezTo>
                  <a:pt x="3475" y="3326"/>
                  <a:pt x="3417" y="2782"/>
                  <a:pt x="3487" y="2342"/>
                </a:cubicBezTo>
                <a:cubicBezTo>
                  <a:pt x="3504" y="2241"/>
                  <a:pt x="3522" y="2141"/>
                  <a:pt x="3544" y="2040"/>
                </a:cubicBezTo>
                <a:cubicBezTo>
                  <a:pt x="3620" y="1651"/>
                  <a:pt x="3699" y="1247"/>
                  <a:pt x="3562" y="861"/>
                </a:cubicBezTo>
                <a:cubicBezTo>
                  <a:pt x="3363" y="292"/>
                  <a:pt x="2751" y="0"/>
                  <a:pt x="2160"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9" name="Google Shape;160;p9">
            <a:extLst>
              <a:ext uri="{FF2B5EF4-FFF2-40B4-BE49-F238E27FC236}">
                <a16:creationId xmlns:a16="http://schemas.microsoft.com/office/drawing/2014/main" id="{B21C8486-60E3-E010-B386-400E4B3F6E4F}"/>
              </a:ext>
            </a:extLst>
          </p:cNvPr>
          <p:cNvSpPr>
            <a:spLocks/>
          </p:cNvSpPr>
          <p:nvPr/>
        </p:nvSpPr>
        <p:spPr bwMode="auto">
          <a:xfrm rot="16200000" flipH="1">
            <a:off x="6692503" y="2233613"/>
            <a:ext cx="4226719" cy="676275"/>
          </a:xfrm>
          <a:custGeom>
            <a:avLst/>
            <a:gdLst>
              <a:gd name="T0" fmla="*/ 4885682 w 53272"/>
              <a:gd name="T1" fmla="*/ 0 h 16119"/>
              <a:gd name="T2" fmla="*/ 4130344 w 53272"/>
              <a:gd name="T3" fmla="*/ 4923 h 16119"/>
              <a:gd name="T4" fmla="*/ 544076 w 53272"/>
              <a:gd name="T5" fmla="*/ 40389 h 16119"/>
              <a:gd name="T6" fmla="*/ 329006 w 53272"/>
              <a:gd name="T7" fmla="*/ 58513 h 16119"/>
              <a:gd name="T8" fmla="*/ 172437 w 53272"/>
              <a:gd name="T9" fmla="*/ 137949 h 16119"/>
              <a:gd name="T10" fmla="*/ 3068 w 53272"/>
              <a:gd name="T11" fmla="*/ 555318 h 16119"/>
              <a:gd name="T12" fmla="*/ 51837 w 53272"/>
              <a:gd name="T13" fmla="*/ 901644 h 16119"/>
              <a:gd name="T14" fmla="*/ 5635519 w 53272"/>
              <a:gd name="T15" fmla="*/ 901644 h 16119"/>
              <a:gd name="T16" fmla="*/ 5556600 w 53272"/>
              <a:gd name="T17" fmla="*/ 180127 h 16119"/>
              <a:gd name="T18" fmla="*/ 5504446 w 53272"/>
              <a:gd name="T19" fmla="*/ 65170 h 16119"/>
              <a:gd name="T20" fmla="*/ 5154388 w 53272"/>
              <a:gd name="T21" fmla="*/ 1063 h 16119"/>
              <a:gd name="T22" fmla="*/ 4885682 w 53272"/>
              <a:gd name="T23" fmla="*/ 0 h 16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3272" h="16119" extrusionOk="0">
                <a:moveTo>
                  <a:pt x="46183" y="0"/>
                </a:moveTo>
                <a:cubicBezTo>
                  <a:pt x="43803" y="0"/>
                  <a:pt x="41422" y="45"/>
                  <a:pt x="39043" y="88"/>
                </a:cubicBezTo>
                <a:cubicBezTo>
                  <a:pt x="27740" y="301"/>
                  <a:pt x="16442" y="512"/>
                  <a:pt x="5143" y="722"/>
                </a:cubicBezTo>
                <a:cubicBezTo>
                  <a:pt x="4451" y="736"/>
                  <a:pt x="3737" y="755"/>
                  <a:pt x="3110" y="1046"/>
                </a:cubicBezTo>
                <a:cubicBezTo>
                  <a:pt x="2483" y="1338"/>
                  <a:pt x="2004" y="1883"/>
                  <a:pt x="1630" y="2466"/>
                </a:cubicBezTo>
                <a:cubicBezTo>
                  <a:pt x="231" y="4632"/>
                  <a:pt x="69" y="7350"/>
                  <a:pt x="29" y="9927"/>
                </a:cubicBezTo>
                <a:cubicBezTo>
                  <a:pt x="1" y="11991"/>
                  <a:pt x="415" y="14053"/>
                  <a:pt x="490" y="16118"/>
                </a:cubicBezTo>
                <a:lnTo>
                  <a:pt x="53271" y="16118"/>
                </a:lnTo>
                <a:cubicBezTo>
                  <a:pt x="53040" y="11837"/>
                  <a:pt x="52752" y="7501"/>
                  <a:pt x="52525" y="3220"/>
                </a:cubicBezTo>
                <a:cubicBezTo>
                  <a:pt x="52489" y="2510"/>
                  <a:pt x="52435" y="1753"/>
                  <a:pt x="52032" y="1165"/>
                </a:cubicBezTo>
                <a:cubicBezTo>
                  <a:pt x="51340" y="166"/>
                  <a:pt x="49938" y="37"/>
                  <a:pt x="48723" y="19"/>
                </a:cubicBezTo>
                <a:cubicBezTo>
                  <a:pt x="47877" y="6"/>
                  <a:pt x="47030" y="0"/>
                  <a:pt x="46183"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151" name="Google Shape;151;p9"/>
          <p:cNvSpPr txBox="1">
            <a:spLocks noGrp="1"/>
          </p:cNvSpPr>
          <p:nvPr>
            <p:ph type="title"/>
          </p:nvPr>
        </p:nvSpPr>
        <p:spPr>
          <a:xfrm>
            <a:off x="720000" y="1128049"/>
            <a:ext cx="7704000" cy="841800"/>
          </a:xfrm>
          <a:prstGeom prst="rect">
            <a:avLst/>
          </a:prstGeom>
        </p:spPr>
        <p:txBody>
          <a:bodyPr spcFirstLastPara="1" anchor="ctr">
            <a:noAutofit/>
          </a:bodyPr>
          <a:lstStyle>
            <a:lvl1pPr lvl="0" algn="ctr" rtl="0">
              <a:spcBef>
                <a:spcPts val="0"/>
              </a:spcBef>
              <a:spcAft>
                <a:spcPts val="0"/>
              </a:spcAft>
              <a:buSzPts val="3600"/>
              <a:buNone/>
              <a:defRPr sz="4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2" name="Google Shape;152;p9"/>
          <p:cNvSpPr txBox="1">
            <a:spLocks noGrp="1"/>
          </p:cNvSpPr>
          <p:nvPr>
            <p:ph type="subTitle" idx="1"/>
          </p:nvPr>
        </p:nvSpPr>
        <p:spPr>
          <a:xfrm>
            <a:off x="2668650" y="2125751"/>
            <a:ext cx="3806700" cy="1889700"/>
          </a:xfrm>
          <a:prstGeom prst="rect">
            <a:avLst/>
          </a:prstGeom>
        </p:spPr>
        <p:txBody>
          <a:bodyPr spcFirstLastPara="1" anchor="ctr"/>
          <a:lstStyle>
            <a:lvl1pPr lvl="0" algn="ctr" rtl="0">
              <a:lnSpc>
                <a:spcPct val="100000"/>
              </a:lnSpc>
              <a:spcBef>
                <a:spcPts val="0"/>
              </a:spcBef>
              <a:spcAft>
                <a:spcPts val="0"/>
              </a:spcAft>
              <a:buSzPts val="1400"/>
              <a:buNone/>
              <a:defRPr sz="18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extLst>
      <p:ext uri="{BB962C8B-B14F-4D97-AF65-F5344CB8AC3E}">
        <p14:creationId xmlns:p14="http://schemas.microsoft.com/office/powerpoint/2010/main" val="320257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bg1"/>
        </a:solidFill>
        <a:effectLst/>
      </p:bgPr>
    </p:bg>
    <p:spTree>
      <p:nvGrpSpPr>
        <p:cNvPr id="1" name="Shape 201"/>
        <p:cNvGrpSpPr/>
        <p:nvPr/>
      </p:nvGrpSpPr>
      <p:grpSpPr>
        <a:xfrm>
          <a:off x="0" y="0"/>
          <a:ext cx="0" cy="0"/>
          <a:chOff x="0" y="0"/>
          <a:chExt cx="0" cy="0"/>
        </a:xfrm>
      </p:grpSpPr>
    </p:spTree>
    <p:extLst>
      <p:ext uri="{BB962C8B-B14F-4D97-AF65-F5344CB8AC3E}">
        <p14:creationId xmlns:p14="http://schemas.microsoft.com/office/powerpoint/2010/main" val="20132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14"/>
        <p:cNvGrpSpPr/>
        <p:nvPr/>
      </p:nvGrpSpPr>
      <p:grpSpPr>
        <a:xfrm>
          <a:off x="0" y="0"/>
          <a:ext cx="0" cy="0"/>
          <a:chOff x="0" y="0"/>
          <a:chExt cx="0" cy="0"/>
        </a:xfrm>
      </p:grpSpPr>
      <p:sp>
        <p:nvSpPr>
          <p:cNvPr id="315" name="Google Shape;315;p4"/>
          <p:cNvSpPr txBox="1">
            <a:spLocks noGrp="1"/>
          </p:cNvSpPr>
          <p:nvPr>
            <p:ph type="body" idx="1"/>
          </p:nvPr>
        </p:nvSpPr>
        <p:spPr>
          <a:xfrm>
            <a:off x="713225" y="1152475"/>
            <a:ext cx="7717500" cy="3416400"/>
          </a:xfrm>
          <a:prstGeom prst="rect">
            <a:avLst/>
          </a:prstGeom>
        </p:spPr>
        <p:txBody>
          <a:bodyPr spcFirstLastPara="1" wrap="square" lIns="91425" tIns="91425" rIns="91425" bIns="91425" anchor="t" anchorCtr="0">
            <a:normAutofit/>
          </a:bodyPr>
          <a:lstStyle>
            <a:lvl1pPr marL="457200" lvl="0" indent="-323850">
              <a:spcBef>
                <a:spcPts val="0"/>
              </a:spcBef>
              <a:spcAft>
                <a:spcPts val="0"/>
              </a:spcAft>
              <a:buSzPts val="15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16" name="Google Shape;316;p4"/>
          <p:cNvSpPr/>
          <p:nvPr/>
        </p:nvSpPr>
        <p:spPr>
          <a:xfrm>
            <a:off x="-530600" y="-931425"/>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1191125" y="-83950"/>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7682700" y="-803450"/>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1191125" y="4420025"/>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8314375" y="4001200"/>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7290888" y="4587825"/>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2" name="Google Shape;322;p4"/>
          <p:cNvGrpSpPr/>
          <p:nvPr/>
        </p:nvGrpSpPr>
        <p:grpSpPr>
          <a:xfrm>
            <a:off x="8823600" y="3854100"/>
            <a:ext cx="518625" cy="565925"/>
            <a:chOff x="2029575" y="2353450"/>
            <a:chExt cx="518625" cy="565925"/>
          </a:xfrm>
        </p:grpSpPr>
        <p:sp>
          <p:nvSpPr>
            <p:cNvPr id="323" name="Google Shape;323;p4"/>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4"/>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4"/>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4"/>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4"/>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4"/>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4"/>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4"/>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4"/>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4"/>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4"/>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4"/>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4"/>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4"/>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4"/>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4"/>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4"/>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4"/>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4"/>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4"/>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4"/>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4"/>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4"/>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4"/>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4"/>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4"/>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4"/>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4"/>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4"/>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4"/>
          <p:cNvGrpSpPr/>
          <p:nvPr/>
        </p:nvGrpSpPr>
        <p:grpSpPr>
          <a:xfrm>
            <a:off x="1401375" y="-310725"/>
            <a:ext cx="518625" cy="565925"/>
            <a:chOff x="2029575" y="2353450"/>
            <a:chExt cx="518625" cy="565925"/>
          </a:xfrm>
        </p:grpSpPr>
        <p:sp>
          <p:nvSpPr>
            <p:cNvPr id="368" name="Google Shape;368;p4"/>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4"/>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4"/>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4"/>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4"/>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2" name="Google Shape;412;p4"/>
          <p:cNvSpPr txBox="1">
            <a:spLocks noGrp="1"/>
          </p:cNvSpPr>
          <p:nvPr>
            <p:ph type="title"/>
          </p:nvPr>
        </p:nvSpPr>
        <p:spPr>
          <a:xfrm>
            <a:off x="713250" y="671100"/>
            <a:ext cx="7717500" cy="565800"/>
          </a:xfrm>
          <a:prstGeom prst="rect">
            <a:avLst/>
          </a:prstGeom>
        </p:spPr>
        <p:txBody>
          <a:bodyPr spcFirstLastPara="1" wrap="square" lIns="0" tIns="0" rIns="0" bIns="0" anchor="t" anchorCtr="0">
            <a:normAutofit/>
          </a:bodyPr>
          <a:lstStyle>
            <a:lvl1pPr lvl="0" algn="ctr" rtl="0">
              <a:spcBef>
                <a:spcPts val="0"/>
              </a:spcBef>
              <a:spcAft>
                <a:spcPts val="0"/>
              </a:spcAft>
              <a:buSzPts val="4000"/>
              <a:buNone/>
              <a:defRPr/>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a:endParaRPr/>
          </a:p>
        </p:txBody>
      </p:sp>
      <p:grpSp>
        <p:nvGrpSpPr>
          <p:cNvPr id="413" name="Google Shape;413;p4"/>
          <p:cNvGrpSpPr/>
          <p:nvPr/>
        </p:nvGrpSpPr>
        <p:grpSpPr>
          <a:xfrm rot="-810961">
            <a:off x="8425478" y="227481"/>
            <a:ext cx="445444" cy="624043"/>
            <a:chOff x="5844975" y="2332175"/>
            <a:chExt cx="513100" cy="718825"/>
          </a:xfrm>
        </p:grpSpPr>
        <p:sp>
          <p:nvSpPr>
            <p:cNvPr id="414" name="Google Shape;414;p4"/>
            <p:cNvSpPr/>
            <p:nvPr/>
          </p:nvSpPr>
          <p:spPr>
            <a:xfrm>
              <a:off x="5844975" y="2418075"/>
              <a:ext cx="472925" cy="632925"/>
            </a:xfrm>
            <a:custGeom>
              <a:avLst/>
              <a:gdLst/>
              <a:ahLst/>
              <a:cxnLst/>
              <a:rect l="l" t="t" r="r" b="b"/>
              <a:pathLst>
                <a:path w="18917" h="25317" extrusionOk="0">
                  <a:moveTo>
                    <a:pt x="12485" y="1"/>
                  </a:moveTo>
                  <a:lnTo>
                    <a:pt x="11949" y="190"/>
                  </a:lnTo>
                  <a:lnTo>
                    <a:pt x="11350" y="474"/>
                  </a:lnTo>
                  <a:lnTo>
                    <a:pt x="10404" y="1294"/>
                  </a:lnTo>
                  <a:lnTo>
                    <a:pt x="9364" y="2901"/>
                  </a:lnTo>
                  <a:lnTo>
                    <a:pt x="8891" y="4036"/>
                  </a:lnTo>
                  <a:lnTo>
                    <a:pt x="8387" y="5266"/>
                  </a:lnTo>
                  <a:lnTo>
                    <a:pt x="7977" y="6527"/>
                  </a:lnTo>
                  <a:lnTo>
                    <a:pt x="7724" y="7441"/>
                  </a:lnTo>
                  <a:lnTo>
                    <a:pt x="7315" y="8292"/>
                  </a:lnTo>
                  <a:lnTo>
                    <a:pt x="7062" y="8702"/>
                  </a:lnTo>
                  <a:lnTo>
                    <a:pt x="6432" y="9396"/>
                  </a:lnTo>
                  <a:lnTo>
                    <a:pt x="5297" y="10278"/>
                  </a:lnTo>
                  <a:lnTo>
                    <a:pt x="4477" y="10814"/>
                  </a:lnTo>
                  <a:lnTo>
                    <a:pt x="3752" y="11287"/>
                  </a:lnTo>
                  <a:lnTo>
                    <a:pt x="2365" y="12391"/>
                  </a:lnTo>
                  <a:lnTo>
                    <a:pt x="1167" y="13652"/>
                  </a:lnTo>
                  <a:lnTo>
                    <a:pt x="347" y="15133"/>
                  </a:lnTo>
                  <a:lnTo>
                    <a:pt x="127" y="15953"/>
                  </a:lnTo>
                  <a:lnTo>
                    <a:pt x="1" y="16710"/>
                  </a:lnTo>
                  <a:lnTo>
                    <a:pt x="127" y="18223"/>
                  </a:lnTo>
                  <a:lnTo>
                    <a:pt x="631" y="19704"/>
                  </a:lnTo>
                  <a:lnTo>
                    <a:pt x="1388" y="21092"/>
                  </a:lnTo>
                  <a:lnTo>
                    <a:pt x="1861" y="21691"/>
                  </a:lnTo>
                  <a:lnTo>
                    <a:pt x="2334" y="22290"/>
                  </a:lnTo>
                  <a:lnTo>
                    <a:pt x="3437" y="23267"/>
                  </a:lnTo>
                  <a:lnTo>
                    <a:pt x="4099" y="23645"/>
                  </a:lnTo>
                  <a:lnTo>
                    <a:pt x="4730" y="23960"/>
                  </a:lnTo>
                  <a:lnTo>
                    <a:pt x="6148" y="24150"/>
                  </a:lnTo>
                  <a:lnTo>
                    <a:pt x="6873" y="24023"/>
                  </a:lnTo>
                  <a:lnTo>
                    <a:pt x="7283" y="23929"/>
                  </a:lnTo>
                  <a:lnTo>
                    <a:pt x="8134" y="23897"/>
                  </a:lnTo>
                  <a:lnTo>
                    <a:pt x="8576" y="24023"/>
                  </a:lnTo>
                  <a:lnTo>
                    <a:pt x="8954" y="24244"/>
                  </a:lnTo>
                  <a:lnTo>
                    <a:pt x="9585" y="24780"/>
                  </a:lnTo>
                  <a:lnTo>
                    <a:pt x="9963" y="24969"/>
                  </a:lnTo>
                  <a:lnTo>
                    <a:pt x="10404" y="25127"/>
                  </a:lnTo>
                  <a:lnTo>
                    <a:pt x="11318" y="25221"/>
                  </a:lnTo>
                  <a:lnTo>
                    <a:pt x="11760" y="25316"/>
                  </a:lnTo>
                  <a:lnTo>
                    <a:pt x="12485" y="25285"/>
                  </a:lnTo>
                  <a:lnTo>
                    <a:pt x="13935" y="24875"/>
                  </a:lnTo>
                  <a:lnTo>
                    <a:pt x="14597" y="24559"/>
                  </a:lnTo>
                  <a:lnTo>
                    <a:pt x="15322" y="24213"/>
                  </a:lnTo>
                  <a:lnTo>
                    <a:pt x="16615" y="23330"/>
                  </a:lnTo>
                  <a:lnTo>
                    <a:pt x="17718" y="22258"/>
                  </a:lnTo>
                  <a:lnTo>
                    <a:pt x="18506" y="20934"/>
                  </a:lnTo>
                  <a:lnTo>
                    <a:pt x="18759" y="20209"/>
                  </a:lnTo>
                  <a:lnTo>
                    <a:pt x="18916" y="19358"/>
                  </a:lnTo>
                  <a:lnTo>
                    <a:pt x="18822" y="17687"/>
                  </a:lnTo>
                  <a:lnTo>
                    <a:pt x="18317" y="16016"/>
                  </a:lnTo>
                  <a:lnTo>
                    <a:pt x="17561" y="14408"/>
                  </a:lnTo>
                  <a:lnTo>
                    <a:pt x="17119" y="13652"/>
                  </a:lnTo>
                  <a:lnTo>
                    <a:pt x="16646" y="12832"/>
                  </a:lnTo>
                  <a:lnTo>
                    <a:pt x="16016" y="11508"/>
                  </a:lnTo>
                  <a:lnTo>
                    <a:pt x="15764" y="10594"/>
                  </a:lnTo>
                  <a:lnTo>
                    <a:pt x="15701" y="10121"/>
                  </a:lnTo>
                  <a:lnTo>
                    <a:pt x="15732" y="9206"/>
                  </a:lnTo>
                  <a:lnTo>
                    <a:pt x="15890" y="8261"/>
                  </a:lnTo>
                  <a:lnTo>
                    <a:pt x="16079" y="6968"/>
                  </a:lnTo>
                  <a:lnTo>
                    <a:pt x="16205" y="5644"/>
                  </a:lnTo>
                  <a:lnTo>
                    <a:pt x="16268" y="4604"/>
                  </a:lnTo>
                  <a:lnTo>
                    <a:pt x="16173" y="3059"/>
                  </a:lnTo>
                  <a:lnTo>
                    <a:pt x="15921" y="2050"/>
                  </a:lnTo>
                  <a:lnTo>
                    <a:pt x="15701" y="1609"/>
                  </a:lnTo>
                  <a:lnTo>
                    <a:pt x="15417" y="1104"/>
                  </a:lnTo>
                  <a:lnTo>
                    <a:pt x="14597" y="348"/>
                  </a:lnTo>
                  <a:lnTo>
                    <a:pt x="1358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
            <p:cNvSpPr/>
            <p:nvPr/>
          </p:nvSpPr>
          <p:spPr>
            <a:xfrm>
              <a:off x="5844975" y="2806650"/>
              <a:ext cx="462675" cy="244350"/>
            </a:xfrm>
            <a:custGeom>
              <a:avLst/>
              <a:gdLst/>
              <a:ahLst/>
              <a:cxnLst/>
              <a:rect l="l" t="t" r="r" b="b"/>
              <a:pathLst>
                <a:path w="18507" h="9774" extrusionOk="0">
                  <a:moveTo>
                    <a:pt x="221" y="0"/>
                  </a:moveTo>
                  <a:lnTo>
                    <a:pt x="158" y="189"/>
                  </a:lnTo>
                  <a:lnTo>
                    <a:pt x="127" y="410"/>
                  </a:lnTo>
                  <a:lnTo>
                    <a:pt x="1" y="1167"/>
                  </a:lnTo>
                  <a:lnTo>
                    <a:pt x="127" y="2680"/>
                  </a:lnTo>
                  <a:lnTo>
                    <a:pt x="631" y="4161"/>
                  </a:lnTo>
                  <a:lnTo>
                    <a:pt x="1388" y="5549"/>
                  </a:lnTo>
                  <a:lnTo>
                    <a:pt x="1861" y="6148"/>
                  </a:lnTo>
                  <a:lnTo>
                    <a:pt x="2334" y="6747"/>
                  </a:lnTo>
                  <a:lnTo>
                    <a:pt x="3437" y="7724"/>
                  </a:lnTo>
                  <a:lnTo>
                    <a:pt x="4099" y="8102"/>
                  </a:lnTo>
                  <a:lnTo>
                    <a:pt x="4730" y="8417"/>
                  </a:lnTo>
                  <a:lnTo>
                    <a:pt x="6148" y="8607"/>
                  </a:lnTo>
                  <a:lnTo>
                    <a:pt x="6873" y="8480"/>
                  </a:lnTo>
                  <a:lnTo>
                    <a:pt x="7283" y="8386"/>
                  </a:lnTo>
                  <a:lnTo>
                    <a:pt x="8134" y="8354"/>
                  </a:lnTo>
                  <a:lnTo>
                    <a:pt x="8576" y="8480"/>
                  </a:lnTo>
                  <a:lnTo>
                    <a:pt x="8954" y="8670"/>
                  </a:lnTo>
                  <a:lnTo>
                    <a:pt x="9585" y="9237"/>
                  </a:lnTo>
                  <a:lnTo>
                    <a:pt x="9963" y="9426"/>
                  </a:lnTo>
                  <a:lnTo>
                    <a:pt x="10404" y="9584"/>
                  </a:lnTo>
                  <a:lnTo>
                    <a:pt x="11318" y="9678"/>
                  </a:lnTo>
                  <a:lnTo>
                    <a:pt x="11760" y="9773"/>
                  </a:lnTo>
                  <a:lnTo>
                    <a:pt x="12485" y="9742"/>
                  </a:lnTo>
                  <a:lnTo>
                    <a:pt x="13935" y="9332"/>
                  </a:lnTo>
                  <a:lnTo>
                    <a:pt x="14597" y="9016"/>
                  </a:lnTo>
                  <a:lnTo>
                    <a:pt x="15228" y="8733"/>
                  </a:lnTo>
                  <a:lnTo>
                    <a:pt x="16394" y="7976"/>
                  </a:lnTo>
                  <a:lnTo>
                    <a:pt x="17403" y="7030"/>
                  </a:lnTo>
                  <a:lnTo>
                    <a:pt x="18223" y="5958"/>
                  </a:lnTo>
                  <a:lnTo>
                    <a:pt x="18506" y="5359"/>
                  </a:lnTo>
                  <a:lnTo>
                    <a:pt x="18506" y="5359"/>
                  </a:lnTo>
                  <a:lnTo>
                    <a:pt x="18002" y="5738"/>
                  </a:lnTo>
                  <a:lnTo>
                    <a:pt x="16867" y="6463"/>
                  </a:lnTo>
                  <a:lnTo>
                    <a:pt x="16268" y="6747"/>
                  </a:lnTo>
                  <a:lnTo>
                    <a:pt x="15511" y="7062"/>
                  </a:lnTo>
                  <a:lnTo>
                    <a:pt x="13904" y="7535"/>
                  </a:lnTo>
                  <a:lnTo>
                    <a:pt x="13084" y="7566"/>
                  </a:lnTo>
                  <a:lnTo>
                    <a:pt x="12611" y="7472"/>
                  </a:lnTo>
                  <a:lnTo>
                    <a:pt x="11571" y="7346"/>
                  </a:lnTo>
                  <a:lnTo>
                    <a:pt x="11066" y="7188"/>
                  </a:lnTo>
                  <a:lnTo>
                    <a:pt x="10656" y="6967"/>
                  </a:lnTo>
                  <a:lnTo>
                    <a:pt x="9963" y="6368"/>
                  </a:lnTo>
                  <a:lnTo>
                    <a:pt x="9521" y="6148"/>
                  </a:lnTo>
                  <a:lnTo>
                    <a:pt x="9080" y="5990"/>
                  </a:lnTo>
                  <a:lnTo>
                    <a:pt x="8103" y="6021"/>
                  </a:lnTo>
                  <a:lnTo>
                    <a:pt x="7630" y="6116"/>
                  </a:lnTo>
                  <a:lnTo>
                    <a:pt x="7252" y="6211"/>
                  </a:lnTo>
                  <a:lnTo>
                    <a:pt x="6432" y="6242"/>
                  </a:lnTo>
                  <a:lnTo>
                    <a:pt x="5265" y="6053"/>
                  </a:lnTo>
                  <a:lnTo>
                    <a:pt x="4540" y="5706"/>
                  </a:lnTo>
                  <a:lnTo>
                    <a:pt x="3815" y="5296"/>
                  </a:lnTo>
                  <a:lnTo>
                    <a:pt x="2586" y="4193"/>
                  </a:lnTo>
                  <a:lnTo>
                    <a:pt x="2081" y="3531"/>
                  </a:lnTo>
                  <a:lnTo>
                    <a:pt x="1451" y="2743"/>
                  </a:lnTo>
                  <a:lnTo>
                    <a:pt x="505" y="946"/>
                  </a:lnTo>
                  <a:lnTo>
                    <a:pt x="221"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
            <p:cNvSpPr/>
            <p:nvPr/>
          </p:nvSpPr>
          <p:spPr>
            <a:xfrm>
              <a:off x="6188600" y="3018650"/>
              <a:ext cx="31550" cy="22875"/>
            </a:xfrm>
            <a:custGeom>
              <a:avLst/>
              <a:gdLst/>
              <a:ahLst/>
              <a:cxnLst/>
              <a:rect l="l" t="t" r="r" b="b"/>
              <a:pathLst>
                <a:path w="1262" h="915" extrusionOk="0">
                  <a:moveTo>
                    <a:pt x="1230" y="0"/>
                  </a:moveTo>
                  <a:lnTo>
                    <a:pt x="631" y="473"/>
                  </a:lnTo>
                  <a:lnTo>
                    <a:pt x="1" y="915"/>
                  </a:lnTo>
                  <a:lnTo>
                    <a:pt x="1" y="915"/>
                  </a:lnTo>
                  <a:lnTo>
                    <a:pt x="442" y="757"/>
                  </a:lnTo>
                  <a:lnTo>
                    <a:pt x="852" y="568"/>
                  </a:lnTo>
                  <a:lnTo>
                    <a:pt x="1073" y="442"/>
                  </a:lnTo>
                  <a:lnTo>
                    <a:pt x="1262" y="347"/>
                  </a:lnTo>
                  <a:lnTo>
                    <a:pt x="1230" y="0"/>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
            <p:cNvSpPr/>
            <p:nvPr/>
          </p:nvSpPr>
          <p:spPr>
            <a:xfrm>
              <a:off x="6115325" y="2418075"/>
              <a:ext cx="136350" cy="98550"/>
            </a:xfrm>
            <a:custGeom>
              <a:avLst/>
              <a:gdLst/>
              <a:ahLst/>
              <a:cxnLst/>
              <a:rect l="l" t="t" r="r" b="b"/>
              <a:pathLst>
                <a:path w="5454" h="3942" extrusionOk="0">
                  <a:moveTo>
                    <a:pt x="1671" y="1"/>
                  </a:moveTo>
                  <a:lnTo>
                    <a:pt x="1135" y="190"/>
                  </a:lnTo>
                  <a:lnTo>
                    <a:pt x="504" y="474"/>
                  </a:lnTo>
                  <a:lnTo>
                    <a:pt x="0" y="884"/>
                  </a:lnTo>
                  <a:lnTo>
                    <a:pt x="0" y="884"/>
                  </a:lnTo>
                  <a:lnTo>
                    <a:pt x="473" y="852"/>
                  </a:lnTo>
                  <a:lnTo>
                    <a:pt x="1324" y="1010"/>
                  </a:lnTo>
                  <a:lnTo>
                    <a:pt x="2112" y="1420"/>
                  </a:lnTo>
                  <a:lnTo>
                    <a:pt x="2774" y="2082"/>
                  </a:lnTo>
                  <a:lnTo>
                    <a:pt x="3026" y="2492"/>
                  </a:lnTo>
                  <a:lnTo>
                    <a:pt x="3026" y="2523"/>
                  </a:lnTo>
                  <a:lnTo>
                    <a:pt x="3184" y="2775"/>
                  </a:lnTo>
                  <a:lnTo>
                    <a:pt x="3594" y="3280"/>
                  </a:lnTo>
                  <a:lnTo>
                    <a:pt x="4098" y="3626"/>
                  </a:lnTo>
                  <a:lnTo>
                    <a:pt x="4666" y="3847"/>
                  </a:lnTo>
                  <a:lnTo>
                    <a:pt x="4981" y="3910"/>
                  </a:lnTo>
                  <a:lnTo>
                    <a:pt x="5454" y="3942"/>
                  </a:lnTo>
                  <a:lnTo>
                    <a:pt x="5391" y="3343"/>
                  </a:lnTo>
                  <a:lnTo>
                    <a:pt x="5139" y="2145"/>
                  </a:lnTo>
                  <a:lnTo>
                    <a:pt x="4887" y="1609"/>
                  </a:lnTo>
                  <a:lnTo>
                    <a:pt x="4603" y="1104"/>
                  </a:lnTo>
                  <a:lnTo>
                    <a:pt x="3783" y="348"/>
                  </a:lnTo>
                  <a:lnTo>
                    <a:pt x="2774"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
            <p:cNvSpPr/>
            <p:nvPr/>
          </p:nvSpPr>
          <p:spPr>
            <a:xfrm>
              <a:off x="6188600" y="2341625"/>
              <a:ext cx="169475" cy="96200"/>
            </a:xfrm>
            <a:custGeom>
              <a:avLst/>
              <a:gdLst/>
              <a:ahLst/>
              <a:cxnLst/>
              <a:rect l="l" t="t" r="r" b="b"/>
              <a:pathLst>
                <a:path w="6779" h="3848" extrusionOk="0">
                  <a:moveTo>
                    <a:pt x="4068" y="1"/>
                  </a:moveTo>
                  <a:lnTo>
                    <a:pt x="3595" y="33"/>
                  </a:lnTo>
                  <a:lnTo>
                    <a:pt x="3090" y="159"/>
                  </a:lnTo>
                  <a:lnTo>
                    <a:pt x="2208" y="695"/>
                  </a:lnTo>
                  <a:lnTo>
                    <a:pt x="1829" y="1041"/>
                  </a:lnTo>
                  <a:lnTo>
                    <a:pt x="1293" y="1640"/>
                  </a:lnTo>
                  <a:lnTo>
                    <a:pt x="411" y="2933"/>
                  </a:lnTo>
                  <a:lnTo>
                    <a:pt x="1" y="3595"/>
                  </a:lnTo>
                  <a:lnTo>
                    <a:pt x="537" y="3658"/>
                  </a:lnTo>
                  <a:lnTo>
                    <a:pt x="1073" y="3753"/>
                  </a:lnTo>
                  <a:lnTo>
                    <a:pt x="1798" y="3847"/>
                  </a:lnTo>
                  <a:lnTo>
                    <a:pt x="2555" y="3816"/>
                  </a:lnTo>
                  <a:lnTo>
                    <a:pt x="3248" y="3721"/>
                  </a:lnTo>
                  <a:lnTo>
                    <a:pt x="4509" y="3091"/>
                  </a:lnTo>
                  <a:lnTo>
                    <a:pt x="5077" y="2649"/>
                  </a:lnTo>
                  <a:lnTo>
                    <a:pt x="5549" y="2208"/>
                  </a:lnTo>
                  <a:lnTo>
                    <a:pt x="5991" y="1703"/>
                  </a:lnTo>
                  <a:lnTo>
                    <a:pt x="6432" y="1230"/>
                  </a:lnTo>
                  <a:lnTo>
                    <a:pt x="6779" y="695"/>
                  </a:lnTo>
                  <a:lnTo>
                    <a:pt x="6779" y="568"/>
                  </a:lnTo>
                  <a:lnTo>
                    <a:pt x="6621" y="411"/>
                  </a:lnTo>
                  <a:lnTo>
                    <a:pt x="6148" y="316"/>
                  </a:lnTo>
                  <a:lnTo>
                    <a:pt x="5896" y="253"/>
                  </a:lnTo>
                  <a:lnTo>
                    <a:pt x="5203" y="159"/>
                  </a:lnTo>
                  <a:lnTo>
                    <a:pt x="4541" y="64"/>
                  </a:lnTo>
                  <a:lnTo>
                    <a:pt x="40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
            <p:cNvSpPr/>
            <p:nvPr/>
          </p:nvSpPr>
          <p:spPr>
            <a:xfrm>
              <a:off x="6204375" y="2358975"/>
              <a:ext cx="136375" cy="63875"/>
            </a:xfrm>
            <a:custGeom>
              <a:avLst/>
              <a:gdLst/>
              <a:ahLst/>
              <a:cxnLst/>
              <a:rect l="l" t="t" r="r" b="b"/>
              <a:pathLst>
                <a:path w="5455" h="2555" extrusionOk="0">
                  <a:moveTo>
                    <a:pt x="5360" y="1"/>
                  </a:moveTo>
                  <a:lnTo>
                    <a:pt x="3973" y="473"/>
                  </a:lnTo>
                  <a:lnTo>
                    <a:pt x="1325" y="1671"/>
                  </a:lnTo>
                  <a:lnTo>
                    <a:pt x="32" y="2428"/>
                  </a:lnTo>
                  <a:lnTo>
                    <a:pt x="0" y="2460"/>
                  </a:lnTo>
                  <a:lnTo>
                    <a:pt x="32" y="2523"/>
                  </a:lnTo>
                  <a:lnTo>
                    <a:pt x="63" y="2554"/>
                  </a:lnTo>
                  <a:lnTo>
                    <a:pt x="95" y="2554"/>
                  </a:lnTo>
                  <a:lnTo>
                    <a:pt x="127" y="2523"/>
                  </a:lnTo>
                  <a:lnTo>
                    <a:pt x="1388" y="1798"/>
                  </a:lnTo>
                  <a:lnTo>
                    <a:pt x="4036" y="600"/>
                  </a:lnTo>
                  <a:lnTo>
                    <a:pt x="5391" y="127"/>
                  </a:lnTo>
                  <a:lnTo>
                    <a:pt x="5454" y="95"/>
                  </a:lnTo>
                  <a:lnTo>
                    <a:pt x="5454" y="32"/>
                  </a:lnTo>
                  <a:lnTo>
                    <a:pt x="542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
            <p:cNvSpPr/>
            <p:nvPr/>
          </p:nvSpPr>
          <p:spPr>
            <a:xfrm>
              <a:off x="6261900" y="2388925"/>
              <a:ext cx="40225" cy="10275"/>
            </a:xfrm>
            <a:custGeom>
              <a:avLst/>
              <a:gdLst/>
              <a:ahLst/>
              <a:cxnLst/>
              <a:rect l="l" t="t" r="r" b="b"/>
              <a:pathLst>
                <a:path w="1609" h="411" extrusionOk="0">
                  <a:moveTo>
                    <a:pt x="1" y="1"/>
                  </a:moveTo>
                  <a:lnTo>
                    <a:pt x="1" y="64"/>
                  </a:lnTo>
                  <a:lnTo>
                    <a:pt x="1" y="95"/>
                  </a:lnTo>
                  <a:lnTo>
                    <a:pt x="32" y="127"/>
                  </a:lnTo>
                  <a:lnTo>
                    <a:pt x="64" y="127"/>
                  </a:lnTo>
                  <a:lnTo>
                    <a:pt x="789" y="221"/>
                  </a:lnTo>
                  <a:lnTo>
                    <a:pt x="1514" y="410"/>
                  </a:lnTo>
                  <a:lnTo>
                    <a:pt x="1577" y="410"/>
                  </a:lnTo>
                  <a:lnTo>
                    <a:pt x="1609" y="379"/>
                  </a:lnTo>
                  <a:lnTo>
                    <a:pt x="1609" y="316"/>
                  </a:lnTo>
                  <a:lnTo>
                    <a:pt x="1577" y="284"/>
                  </a:lnTo>
                  <a:lnTo>
                    <a:pt x="820" y="95"/>
                  </a:lnTo>
                  <a:lnTo>
                    <a:pt x="64"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
            <p:cNvSpPr/>
            <p:nvPr/>
          </p:nvSpPr>
          <p:spPr>
            <a:xfrm>
              <a:off x="6283975" y="2353450"/>
              <a:ext cx="26025" cy="27625"/>
            </a:xfrm>
            <a:custGeom>
              <a:avLst/>
              <a:gdLst/>
              <a:ahLst/>
              <a:cxnLst/>
              <a:rect l="l" t="t" r="r" b="b"/>
              <a:pathLst>
                <a:path w="1041" h="1105" extrusionOk="0">
                  <a:moveTo>
                    <a:pt x="915" y="1"/>
                  </a:moveTo>
                  <a:lnTo>
                    <a:pt x="410" y="442"/>
                  </a:lnTo>
                  <a:lnTo>
                    <a:pt x="32" y="1010"/>
                  </a:lnTo>
                  <a:lnTo>
                    <a:pt x="1" y="1041"/>
                  </a:lnTo>
                  <a:lnTo>
                    <a:pt x="64" y="1104"/>
                  </a:lnTo>
                  <a:lnTo>
                    <a:pt x="95" y="1104"/>
                  </a:lnTo>
                  <a:lnTo>
                    <a:pt x="158" y="1073"/>
                  </a:lnTo>
                  <a:lnTo>
                    <a:pt x="505" y="537"/>
                  </a:lnTo>
                  <a:lnTo>
                    <a:pt x="1009" y="127"/>
                  </a:lnTo>
                  <a:lnTo>
                    <a:pt x="1041" y="64"/>
                  </a:lnTo>
                  <a:lnTo>
                    <a:pt x="1009" y="32"/>
                  </a:lnTo>
                  <a:lnTo>
                    <a:pt x="978"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
            <p:cNvSpPr/>
            <p:nvPr/>
          </p:nvSpPr>
          <p:spPr>
            <a:xfrm>
              <a:off x="6239850" y="2370800"/>
              <a:ext cx="17350" cy="31550"/>
            </a:xfrm>
            <a:custGeom>
              <a:avLst/>
              <a:gdLst/>
              <a:ahLst/>
              <a:cxnLst/>
              <a:rect l="l" t="t" r="r" b="b"/>
              <a:pathLst>
                <a:path w="694" h="1262" extrusionOk="0">
                  <a:moveTo>
                    <a:pt x="568" y="0"/>
                  </a:moveTo>
                  <a:lnTo>
                    <a:pt x="536" y="63"/>
                  </a:lnTo>
                  <a:lnTo>
                    <a:pt x="284" y="631"/>
                  </a:lnTo>
                  <a:lnTo>
                    <a:pt x="32" y="1167"/>
                  </a:lnTo>
                  <a:lnTo>
                    <a:pt x="0" y="1230"/>
                  </a:lnTo>
                  <a:lnTo>
                    <a:pt x="63" y="1261"/>
                  </a:lnTo>
                  <a:lnTo>
                    <a:pt x="95" y="1261"/>
                  </a:lnTo>
                  <a:lnTo>
                    <a:pt x="158" y="1230"/>
                  </a:lnTo>
                  <a:lnTo>
                    <a:pt x="410" y="662"/>
                  </a:lnTo>
                  <a:lnTo>
                    <a:pt x="662" y="127"/>
                  </a:lnTo>
                  <a:lnTo>
                    <a:pt x="694" y="63"/>
                  </a:lnTo>
                  <a:lnTo>
                    <a:pt x="631" y="32"/>
                  </a:lnTo>
                  <a:lnTo>
                    <a:pt x="568"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
            <p:cNvSpPr/>
            <p:nvPr/>
          </p:nvSpPr>
          <p:spPr>
            <a:xfrm>
              <a:off x="6165750" y="2332175"/>
              <a:ext cx="32350" cy="141900"/>
            </a:xfrm>
            <a:custGeom>
              <a:avLst/>
              <a:gdLst/>
              <a:ahLst/>
              <a:cxnLst/>
              <a:rect l="l" t="t" r="r" b="b"/>
              <a:pathLst>
                <a:path w="1294" h="5676" extrusionOk="0">
                  <a:moveTo>
                    <a:pt x="379" y="1"/>
                  </a:moveTo>
                  <a:lnTo>
                    <a:pt x="190" y="95"/>
                  </a:lnTo>
                  <a:lnTo>
                    <a:pt x="64" y="221"/>
                  </a:lnTo>
                  <a:lnTo>
                    <a:pt x="1" y="537"/>
                  </a:lnTo>
                  <a:lnTo>
                    <a:pt x="64" y="726"/>
                  </a:lnTo>
                  <a:lnTo>
                    <a:pt x="347" y="1230"/>
                  </a:lnTo>
                  <a:lnTo>
                    <a:pt x="694" y="2397"/>
                  </a:lnTo>
                  <a:lnTo>
                    <a:pt x="726" y="3027"/>
                  </a:lnTo>
                  <a:lnTo>
                    <a:pt x="726" y="3689"/>
                  </a:lnTo>
                  <a:lnTo>
                    <a:pt x="568" y="4950"/>
                  </a:lnTo>
                  <a:lnTo>
                    <a:pt x="442" y="5612"/>
                  </a:lnTo>
                  <a:lnTo>
                    <a:pt x="442" y="5644"/>
                  </a:lnTo>
                  <a:lnTo>
                    <a:pt x="474" y="5675"/>
                  </a:lnTo>
                  <a:lnTo>
                    <a:pt x="537" y="5675"/>
                  </a:lnTo>
                  <a:lnTo>
                    <a:pt x="568" y="5644"/>
                  </a:lnTo>
                  <a:lnTo>
                    <a:pt x="789" y="5013"/>
                  </a:lnTo>
                  <a:lnTo>
                    <a:pt x="1167" y="3721"/>
                  </a:lnTo>
                  <a:lnTo>
                    <a:pt x="1262" y="3059"/>
                  </a:lnTo>
                  <a:lnTo>
                    <a:pt x="1293" y="2365"/>
                  </a:lnTo>
                  <a:lnTo>
                    <a:pt x="1262" y="1672"/>
                  </a:lnTo>
                  <a:lnTo>
                    <a:pt x="1136" y="978"/>
                  </a:lnTo>
                  <a:lnTo>
                    <a:pt x="852" y="284"/>
                  </a:lnTo>
                  <a:lnTo>
                    <a:pt x="852" y="253"/>
                  </a:lnTo>
                  <a:lnTo>
                    <a:pt x="820" y="221"/>
                  </a:lnTo>
                  <a:lnTo>
                    <a:pt x="694" y="95"/>
                  </a:lnTo>
                  <a:lnTo>
                    <a:pt x="3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
            <p:cNvSpPr/>
            <p:nvPr/>
          </p:nvSpPr>
          <p:spPr>
            <a:xfrm>
              <a:off x="6150775" y="2448025"/>
              <a:ext cx="62300" cy="30775"/>
            </a:xfrm>
            <a:custGeom>
              <a:avLst/>
              <a:gdLst/>
              <a:ahLst/>
              <a:cxnLst/>
              <a:rect l="l" t="t" r="r" b="b"/>
              <a:pathLst>
                <a:path w="2492" h="1231" extrusionOk="0">
                  <a:moveTo>
                    <a:pt x="95" y="1"/>
                  </a:moveTo>
                  <a:lnTo>
                    <a:pt x="1" y="64"/>
                  </a:lnTo>
                  <a:lnTo>
                    <a:pt x="1" y="190"/>
                  </a:lnTo>
                  <a:lnTo>
                    <a:pt x="32" y="285"/>
                  </a:lnTo>
                  <a:lnTo>
                    <a:pt x="442" y="852"/>
                  </a:lnTo>
                  <a:lnTo>
                    <a:pt x="852" y="1104"/>
                  </a:lnTo>
                  <a:lnTo>
                    <a:pt x="915" y="1136"/>
                  </a:lnTo>
                  <a:lnTo>
                    <a:pt x="978" y="1136"/>
                  </a:lnTo>
                  <a:lnTo>
                    <a:pt x="1293" y="1230"/>
                  </a:lnTo>
                  <a:lnTo>
                    <a:pt x="1987" y="1167"/>
                  </a:lnTo>
                  <a:lnTo>
                    <a:pt x="2397" y="1041"/>
                  </a:lnTo>
                  <a:lnTo>
                    <a:pt x="2491" y="978"/>
                  </a:lnTo>
                  <a:lnTo>
                    <a:pt x="2460" y="852"/>
                  </a:lnTo>
                  <a:lnTo>
                    <a:pt x="2397" y="789"/>
                  </a:lnTo>
                  <a:lnTo>
                    <a:pt x="2302" y="789"/>
                  </a:lnTo>
                  <a:lnTo>
                    <a:pt x="1924" y="915"/>
                  </a:lnTo>
                  <a:lnTo>
                    <a:pt x="1262" y="947"/>
                  </a:lnTo>
                  <a:lnTo>
                    <a:pt x="978" y="852"/>
                  </a:lnTo>
                  <a:lnTo>
                    <a:pt x="631" y="631"/>
                  </a:lnTo>
                  <a:lnTo>
                    <a:pt x="284" y="159"/>
                  </a:lnTo>
                  <a:lnTo>
                    <a:pt x="284" y="96"/>
                  </a:lnTo>
                  <a:lnTo>
                    <a:pt x="2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
            <p:cNvSpPr/>
            <p:nvPr/>
          </p:nvSpPr>
          <p:spPr>
            <a:xfrm>
              <a:off x="6012075" y="2775125"/>
              <a:ext cx="32325" cy="32325"/>
            </a:xfrm>
            <a:custGeom>
              <a:avLst/>
              <a:gdLst/>
              <a:ahLst/>
              <a:cxnLst/>
              <a:rect l="l" t="t" r="r" b="b"/>
              <a:pathLst>
                <a:path w="1293" h="1293" extrusionOk="0">
                  <a:moveTo>
                    <a:pt x="536" y="0"/>
                  </a:moveTo>
                  <a:lnTo>
                    <a:pt x="126" y="252"/>
                  </a:lnTo>
                  <a:lnTo>
                    <a:pt x="32" y="473"/>
                  </a:lnTo>
                  <a:lnTo>
                    <a:pt x="0" y="725"/>
                  </a:lnTo>
                  <a:lnTo>
                    <a:pt x="252" y="1167"/>
                  </a:lnTo>
                  <a:lnTo>
                    <a:pt x="473" y="1261"/>
                  </a:lnTo>
                  <a:lnTo>
                    <a:pt x="725" y="1293"/>
                  </a:lnTo>
                  <a:lnTo>
                    <a:pt x="1167" y="1040"/>
                  </a:lnTo>
                  <a:lnTo>
                    <a:pt x="1261" y="788"/>
                  </a:lnTo>
                  <a:lnTo>
                    <a:pt x="1293" y="536"/>
                  </a:lnTo>
                  <a:lnTo>
                    <a:pt x="1040" y="126"/>
                  </a:lnTo>
                  <a:lnTo>
                    <a:pt x="788" y="32"/>
                  </a:lnTo>
                  <a:lnTo>
                    <a:pt x="5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
            <p:cNvSpPr/>
            <p:nvPr/>
          </p:nvSpPr>
          <p:spPr>
            <a:xfrm>
              <a:off x="6147625" y="2809800"/>
              <a:ext cx="32350" cy="32325"/>
            </a:xfrm>
            <a:custGeom>
              <a:avLst/>
              <a:gdLst/>
              <a:ahLst/>
              <a:cxnLst/>
              <a:rect l="l" t="t" r="r" b="b"/>
              <a:pathLst>
                <a:path w="1294" h="1293" extrusionOk="0">
                  <a:moveTo>
                    <a:pt x="537" y="0"/>
                  </a:moveTo>
                  <a:lnTo>
                    <a:pt x="127" y="252"/>
                  </a:lnTo>
                  <a:lnTo>
                    <a:pt x="32" y="473"/>
                  </a:lnTo>
                  <a:lnTo>
                    <a:pt x="1" y="725"/>
                  </a:lnTo>
                  <a:lnTo>
                    <a:pt x="253" y="1167"/>
                  </a:lnTo>
                  <a:lnTo>
                    <a:pt x="505" y="1261"/>
                  </a:lnTo>
                  <a:lnTo>
                    <a:pt x="757" y="1293"/>
                  </a:lnTo>
                  <a:lnTo>
                    <a:pt x="1167" y="1041"/>
                  </a:lnTo>
                  <a:lnTo>
                    <a:pt x="1262" y="788"/>
                  </a:lnTo>
                  <a:lnTo>
                    <a:pt x="1293" y="536"/>
                  </a:lnTo>
                  <a:lnTo>
                    <a:pt x="1041" y="126"/>
                  </a:lnTo>
                  <a:lnTo>
                    <a:pt x="820" y="32"/>
                  </a:lnTo>
                  <a:lnTo>
                    <a:pt x="5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
            <p:cNvSpPr/>
            <p:nvPr/>
          </p:nvSpPr>
          <p:spPr>
            <a:xfrm>
              <a:off x="6057000" y="2849200"/>
              <a:ext cx="54400" cy="37850"/>
            </a:xfrm>
            <a:custGeom>
              <a:avLst/>
              <a:gdLst/>
              <a:ahLst/>
              <a:cxnLst/>
              <a:rect l="l" t="t" r="r" b="b"/>
              <a:pathLst>
                <a:path w="2176" h="1514" extrusionOk="0">
                  <a:moveTo>
                    <a:pt x="221" y="0"/>
                  </a:moveTo>
                  <a:lnTo>
                    <a:pt x="63" y="64"/>
                  </a:lnTo>
                  <a:lnTo>
                    <a:pt x="0" y="190"/>
                  </a:lnTo>
                  <a:lnTo>
                    <a:pt x="0" y="536"/>
                  </a:lnTo>
                  <a:lnTo>
                    <a:pt x="221" y="1072"/>
                  </a:lnTo>
                  <a:lnTo>
                    <a:pt x="473" y="1262"/>
                  </a:lnTo>
                  <a:lnTo>
                    <a:pt x="599" y="1388"/>
                  </a:lnTo>
                  <a:lnTo>
                    <a:pt x="757" y="1451"/>
                  </a:lnTo>
                  <a:lnTo>
                    <a:pt x="1167" y="1514"/>
                  </a:lnTo>
                  <a:lnTo>
                    <a:pt x="1608" y="1419"/>
                  </a:lnTo>
                  <a:lnTo>
                    <a:pt x="1829" y="1325"/>
                  </a:lnTo>
                  <a:lnTo>
                    <a:pt x="1986" y="1198"/>
                  </a:lnTo>
                  <a:lnTo>
                    <a:pt x="2175" y="946"/>
                  </a:lnTo>
                  <a:lnTo>
                    <a:pt x="2175" y="663"/>
                  </a:lnTo>
                  <a:lnTo>
                    <a:pt x="2081" y="505"/>
                  </a:lnTo>
                  <a:lnTo>
                    <a:pt x="1923" y="473"/>
                  </a:lnTo>
                  <a:lnTo>
                    <a:pt x="1766" y="568"/>
                  </a:lnTo>
                  <a:lnTo>
                    <a:pt x="1766" y="726"/>
                  </a:lnTo>
                  <a:lnTo>
                    <a:pt x="1734" y="852"/>
                  </a:lnTo>
                  <a:lnTo>
                    <a:pt x="1671" y="915"/>
                  </a:lnTo>
                  <a:lnTo>
                    <a:pt x="1608" y="978"/>
                  </a:lnTo>
                  <a:lnTo>
                    <a:pt x="1450" y="1041"/>
                  </a:lnTo>
                  <a:lnTo>
                    <a:pt x="1261" y="1104"/>
                  </a:lnTo>
                  <a:lnTo>
                    <a:pt x="883" y="1041"/>
                  </a:lnTo>
                  <a:lnTo>
                    <a:pt x="725" y="946"/>
                  </a:lnTo>
                  <a:lnTo>
                    <a:pt x="568" y="820"/>
                  </a:lnTo>
                  <a:lnTo>
                    <a:pt x="410" y="442"/>
                  </a:lnTo>
                  <a:lnTo>
                    <a:pt x="410" y="221"/>
                  </a:lnTo>
                  <a:lnTo>
                    <a:pt x="378" y="64"/>
                  </a:lnTo>
                  <a:lnTo>
                    <a:pt x="2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
            <p:cNvSpPr/>
            <p:nvPr/>
          </p:nvSpPr>
          <p:spPr>
            <a:xfrm>
              <a:off x="6171275" y="2869700"/>
              <a:ext cx="43375" cy="47300"/>
            </a:xfrm>
            <a:custGeom>
              <a:avLst/>
              <a:gdLst/>
              <a:ahLst/>
              <a:cxnLst/>
              <a:rect l="l" t="t" r="r" b="b"/>
              <a:pathLst>
                <a:path w="1735" h="1892" fill="none" extrusionOk="0">
                  <a:moveTo>
                    <a:pt x="694" y="95"/>
                  </a:moveTo>
                  <a:lnTo>
                    <a:pt x="599" y="63"/>
                  </a:lnTo>
                  <a:lnTo>
                    <a:pt x="505" y="95"/>
                  </a:lnTo>
                  <a:lnTo>
                    <a:pt x="410" y="126"/>
                  </a:lnTo>
                  <a:lnTo>
                    <a:pt x="347" y="221"/>
                  </a:lnTo>
                  <a:lnTo>
                    <a:pt x="95" y="536"/>
                  </a:lnTo>
                  <a:lnTo>
                    <a:pt x="0" y="914"/>
                  </a:lnTo>
                  <a:lnTo>
                    <a:pt x="0" y="1167"/>
                  </a:lnTo>
                  <a:lnTo>
                    <a:pt x="253" y="1608"/>
                  </a:lnTo>
                  <a:lnTo>
                    <a:pt x="442" y="1734"/>
                  </a:lnTo>
                  <a:lnTo>
                    <a:pt x="662" y="1829"/>
                  </a:lnTo>
                  <a:lnTo>
                    <a:pt x="1072" y="1892"/>
                  </a:lnTo>
                  <a:lnTo>
                    <a:pt x="1293" y="1829"/>
                  </a:lnTo>
                  <a:lnTo>
                    <a:pt x="1419" y="1797"/>
                  </a:lnTo>
                  <a:lnTo>
                    <a:pt x="1545" y="1671"/>
                  </a:lnTo>
                  <a:lnTo>
                    <a:pt x="1640" y="1545"/>
                  </a:lnTo>
                  <a:lnTo>
                    <a:pt x="1703" y="1356"/>
                  </a:lnTo>
                  <a:lnTo>
                    <a:pt x="1734" y="1198"/>
                  </a:lnTo>
                  <a:lnTo>
                    <a:pt x="1734" y="1040"/>
                  </a:lnTo>
                  <a:lnTo>
                    <a:pt x="1703" y="788"/>
                  </a:lnTo>
                  <a:lnTo>
                    <a:pt x="1608" y="568"/>
                  </a:lnTo>
                  <a:lnTo>
                    <a:pt x="1514" y="378"/>
                  </a:lnTo>
                  <a:lnTo>
                    <a:pt x="1387" y="252"/>
                  </a:lnTo>
                  <a:lnTo>
                    <a:pt x="1261" y="95"/>
                  </a:lnTo>
                  <a:lnTo>
                    <a:pt x="852" y="0"/>
                  </a:lnTo>
                  <a:lnTo>
                    <a:pt x="631" y="32"/>
                  </a:lnTo>
                  <a:lnTo>
                    <a:pt x="505" y="63"/>
                  </a:lnTo>
                  <a:lnTo>
                    <a:pt x="442" y="158"/>
                  </a:lnTo>
                  <a:lnTo>
                    <a:pt x="379" y="284"/>
                  </a:lnTo>
                  <a:lnTo>
                    <a:pt x="442" y="3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
            <p:cNvSpPr/>
            <p:nvPr/>
          </p:nvSpPr>
          <p:spPr>
            <a:xfrm>
              <a:off x="5945075" y="2817675"/>
              <a:ext cx="44150" cy="48100"/>
            </a:xfrm>
            <a:custGeom>
              <a:avLst/>
              <a:gdLst/>
              <a:ahLst/>
              <a:cxnLst/>
              <a:rect l="l" t="t" r="r" b="b"/>
              <a:pathLst>
                <a:path w="1766" h="1924" fill="none" extrusionOk="0">
                  <a:moveTo>
                    <a:pt x="410" y="0"/>
                  </a:moveTo>
                  <a:lnTo>
                    <a:pt x="190" y="127"/>
                  </a:lnTo>
                  <a:lnTo>
                    <a:pt x="0" y="599"/>
                  </a:lnTo>
                  <a:lnTo>
                    <a:pt x="63" y="1135"/>
                  </a:lnTo>
                  <a:lnTo>
                    <a:pt x="316" y="1608"/>
                  </a:lnTo>
                  <a:lnTo>
                    <a:pt x="505" y="1766"/>
                  </a:lnTo>
                  <a:lnTo>
                    <a:pt x="694" y="1860"/>
                  </a:lnTo>
                  <a:lnTo>
                    <a:pt x="1104" y="1924"/>
                  </a:lnTo>
                  <a:lnTo>
                    <a:pt x="1482" y="1766"/>
                  </a:lnTo>
                  <a:lnTo>
                    <a:pt x="1734" y="1451"/>
                  </a:lnTo>
                  <a:lnTo>
                    <a:pt x="1766" y="1198"/>
                  </a:lnTo>
                  <a:lnTo>
                    <a:pt x="1703" y="852"/>
                  </a:lnTo>
                  <a:lnTo>
                    <a:pt x="1514" y="568"/>
                  </a:lnTo>
                  <a:lnTo>
                    <a:pt x="1261" y="253"/>
                  </a:lnTo>
                  <a:lnTo>
                    <a:pt x="883" y="64"/>
                  </a:lnTo>
                  <a:lnTo>
                    <a:pt x="631" y="32"/>
                  </a:lnTo>
                  <a:lnTo>
                    <a:pt x="379" y="95"/>
                  </a:lnTo>
                  <a:lnTo>
                    <a:pt x="284" y="127"/>
                  </a:lnTo>
                  <a:lnTo>
                    <a:pt x="190" y="190"/>
                  </a:lnTo>
                  <a:lnTo>
                    <a:pt x="190" y="316"/>
                  </a:lnTo>
                  <a:lnTo>
                    <a:pt x="253" y="3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 name="Google Shape;430;p4"/>
          <p:cNvGrpSpPr/>
          <p:nvPr/>
        </p:nvGrpSpPr>
        <p:grpSpPr>
          <a:xfrm rot="-1977932">
            <a:off x="213040" y="4364693"/>
            <a:ext cx="554284" cy="487763"/>
            <a:chOff x="992375" y="2434650"/>
            <a:chExt cx="532025" cy="468175"/>
          </a:xfrm>
        </p:grpSpPr>
        <p:sp>
          <p:nvSpPr>
            <p:cNvPr id="431" name="Google Shape;431;p4"/>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0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ext 2">
  <p:cSld name="CUSTOM_23">
    <p:spTree>
      <p:nvGrpSpPr>
        <p:cNvPr id="1" name="Shape 3205"/>
        <p:cNvGrpSpPr/>
        <p:nvPr/>
      </p:nvGrpSpPr>
      <p:grpSpPr>
        <a:xfrm>
          <a:off x="0" y="0"/>
          <a:ext cx="0" cy="0"/>
          <a:chOff x="0" y="0"/>
          <a:chExt cx="0" cy="0"/>
        </a:xfrm>
      </p:grpSpPr>
      <p:sp>
        <p:nvSpPr>
          <p:cNvPr id="3206" name="Google Shape;3206;p24"/>
          <p:cNvSpPr/>
          <p:nvPr/>
        </p:nvSpPr>
        <p:spPr>
          <a:xfrm>
            <a:off x="-272312" y="-264705"/>
            <a:ext cx="1244094" cy="78476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7" name="Google Shape;3207;p24"/>
          <p:cNvSpPr/>
          <p:nvPr/>
        </p:nvSpPr>
        <p:spPr>
          <a:xfrm>
            <a:off x="452258" y="230658"/>
            <a:ext cx="698092" cy="440439"/>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8" name="Google Shape;3208;p24"/>
          <p:cNvSpPr/>
          <p:nvPr/>
        </p:nvSpPr>
        <p:spPr>
          <a:xfrm>
            <a:off x="-749603" y="3769257"/>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9" name="Google Shape;3209;p24"/>
          <p:cNvSpPr/>
          <p:nvPr/>
        </p:nvSpPr>
        <p:spPr>
          <a:xfrm>
            <a:off x="8207150" y="-193977"/>
            <a:ext cx="1073548" cy="67714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0" name="Google Shape;3210;p24"/>
          <p:cNvSpPr/>
          <p:nvPr/>
        </p:nvSpPr>
        <p:spPr>
          <a:xfrm>
            <a:off x="8314375" y="4001200"/>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1" name="Google Shape;3211;p24"/>
          <p:cNvSpPr/>
          <p:nvPr/>
        </p:nvSpPr>
        <p:spPr>
          <a:xfrm>
            <a:off x="7290888" y="4587825"/>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12" name="Google Shape;3212;p24"/>
          <p:cNvGrpSpPr/>
          <p:nvPr/>
        </p:nvGrpSpPr>
        <p:grpSpPr>
          <a:xfrm>
            <a:off x="8823600" y="3854100"/>
            <a:ext cx="518625" cy="565925"/>
            <a:chOff x="2029575" y="2353450"/>
            <a:chExt cx="518625" cy="565925"/>
          </a:xfrm>
        </p:grpSpPr>
        <p:sp>
          <p:nvSpPr>
            <p:cNvPr id="3213" name="Google Shape;3213;p24"/>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4" name="Google Shape;3214;p24"/>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5" name="Google Shape;3215;p24"/>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6" name="Google Shape;3216;p24"/>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7" name="Google Shape;3217;p24"/>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8" name="Google Shape;3218;p24"/>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9" name="Google Shape;3219;p24"/>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0" name="Google Shape;3220;p24"/>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1" name="Google Shape;3221;p24"/>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2" name="Google Shape;3222;p24"/>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24"/>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24"/>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24"/>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24"/>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24"/>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24"/>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24"/>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24"/>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24"/>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24"/>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24"/>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24"/>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24"/>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24"/>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24"/>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24"/>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24"/>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24"/>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24"/>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24"/>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24"/>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24"/>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24"/>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24"/>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24"/>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24"/>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24"/>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24"/>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24"/>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24"/>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24"/>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24"/>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24"/>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24"/>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57" name="Google Shape;3257;p24"/>
          <p:cNvSpPr/>
          <p:nvPr/>
        </p:nvSpPr>
        <p:spPr>
          <a:xfrm>
            <a:off x="7923938" y="186472"/>
            <a:ext cx="698092" cy="440439"/>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24"/>
          <p:cNvSpPr txBox="1">
            <a:spLocks noGrp="1"/>
          </p:cNvSpPr>
          <p:nvPr>
            <p:ph type="title"/>
          </p:nvPr>
        </p:nvSpPr>
        <p:spPr>
          <a:xfrm>
            <a:off x="4990375" y="1717448"/>
            <a:ext cx="3440400" cy="651000"/>
          </a:xfrm>
          <a:prstGeom prst="rect">
            <a:avLst/>
          </a:prstGeom>
        </p:spPr>
        <p:txBody>
          <a:bodyPr spcFirstLastPara="1" wrap="square" lIns="0" tIns="0" rIns="0" bIns="0" anchor="t" anchorCtr="0">
            <a:normAutofit/>
          </a:bodyPr>
          <a:lstStyle>
            <a:lvl1pPr lvl="0" rtl="0">
              <a:spcBef>
                <a:spcPts val="0"/>
              </a:spcBef>
              <a:spcAft>
                <a:spcPts val="0"/>
              </a:spcAft>
              <a:buSzPts val="4000"/>
              <a:buNone/>
              <a:defRPr/>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a:endParaRPr/>
          </a:p>
        </p:txBody>
      </p:sp>
      <p:sp>
        <p:nvSpPr>
          <p:cNvPr id="3259" name="Google Shape;3259;p24"/>
          <p:cNvSpPr txBox="1">
            <a:spLocks noGrp="1"/>
          </p:cNvSpPr>
          <p:nvPr>
            <p:ph type="body" idx="1"/>
          </p:nvPr>
        </p:nvSpPr>
        <p:spPr>
          <a:xfrm>
            <a:off x="4990375" y="2310952"/>
            <a:ext cx="3440400" cy="1115100"/>
          </a:xfrm>
          <a:prstGeom prst="rect">
            <a:avLst/>
          </a:prstGeom>
        </p:spPr>
        <p:txBody>
          <a:bodyPr spcFirstLastPara="1" wrap="square" lIns="91425" tIns="91425" rIns="91425" bIns="91425" anchor="t" anchorCtr="0">
            <a:normAutofit/>
          </a:bodyPr>
          <a:lstStyle>
            <a:lvl1pPr marL="457200" lvl="0" indent="-323850" rtl="0">
              <a:spcBef>
                <a:spcPts val="0"/>
              </a:spcBef>
              <a:spcAft>
                <a:spcPts val="0"/>
              </a:spcAft>
              <a:buSzPts val="1500"/>
              <a:buChar char="●"/>
              <a:defRPr/>
            </a:lvl1pPr>
            <a:lvl2pPr marL="914400" lvl="1" indent="-323850" rtl="0">
              <a:spcBef>
                <a:spcPts val="0"/>
              </a:spcBef>
              <a:spcAft>
                <a:spcPts val="0"/>
              </a:spcAft>
              <a:buSzPts val="1500"/>
              <a:buChar char="○"/>
              <a:defRPr/>
            </a:lvl2pPr>
            <a:lvl3pPr marL="1371600" lvl="2" indent="-323850" rtl="0">
              <a:spcBef>
                <a:spcPts val="0"/>
              </a:spcBef>
              <a:spcAft>
                <a:spcPts val="0"/>
              </a:spcAft>
              <a:buSzPts val="1500"/>
              <a:buChar char="■"/>
              <a:defRPr/>
            </a:lvl3pPr>
            <a:lvl4pPr marL="1828800" lvl="3" indent="-323850" rtl="0">
              <a:spcBef>
                <a:spcPts val="0"/>
              </a:spcBef>
              <a:spcAft>
                <a:spcPts val="0"/>
              </a:spcAft>
              <a:buSzPts val="1500"/>
              <a:buChar char="●"/>
              <a:defRPr/>
            </a:lvl4pPr>
            <a:lvl5pPr marL="2286000" lvl="4" indent="-323850" rtl="0">
              <a:spcBef>
                <a:spcPts val="0"/>
              </a:spcBef>
              <a:spcAft>
                <a:spcPts val="0"/>
              </a:spcAft>
              <a:buSzPts val="1500"/>
              <a:buChar char="○"/>
              <a:defRPr/>
            </a:lvl5pPr>
            <a:lvl6pPr marL="2743200" lvl="5" indent="-323850" rtl="0">
              <a:spcBef>
                <a:spcPts val="0"/>
              </a:spcBef>
              <a:spcAft>
                <a:spcPts val="0"/>
              </a:spcAft>
              <a:buSzPts val="1500"/>
              <a:buChar char="■"/>
              <a:defRPr/>
            </a:lvl6pPr>
            <a:lvl7pPr marL="3200400" lvl="6" indent="-323850" rtl="0">
              <a:spcBef>
                <a:spcPts val="0"/>
              </a:spcBef>
              <a:spcAft>
                <a:spcPts val="0"/>
              </a:spcAft>
              <a:buSzPts val="1500"/>
              <a:buChar char="●"/>
              <a:defRPr/>
            </a:lvl7pPr>
            <a:lvl8pPr marL="3657600" lvl="7" indent="-323850" rtl="0">
              <a:spcBef>
                <a:spcPts val="0"/>
              </a:spcBef>
              <a:spcAft>
                <a:spcPts val="0"/>
              </a:spcAft>
              <a:buSzPts val="1500"/>
              <a:buChar char="○"/>
              <a:defRPr/>
            </a:lvl8pPr>
            <a:lvl9pPr marL="4114800" lvl="8" indent="-323850" rtl="0">
              <a:spcBef>
                <a:spcPts val="0"/>
              </a:spcBef>
              <a:spcAft>
                <a:spcPts val="0"/>
              </a:spcAft>
              <a:buSzPts val="1500"/>
              <a:buChar char="■"/>
              <a:defRPr/>
            </a:lvl9pPr>
          </a:lstStyle>
          <a:p>
            <a:endParaRPr/>
          </a:p>
        </p:txBody>
      </p:sp>
      <p:grpSp>
        <p:nvGrpSpPr>
          <p:cNvPr id="3260" name="Google Shape;3260;p24"/>
          <p:cNvGrpSpPr/>
          <p:nvPr/>
        </p:nvGrpSpPr>
        <p:grpSpPr>
          <a:xfrm rot="-810961">
            <a:off x="290528" y="138856"/>
            <a:ext cx="445444" cy="624043"/>
            <a:chOff x="5844975" y="2332175"/>
            <a:chExt cx="513100" cy="718825"/>
          </a:xfrm>
        </p:grpSpPr>
        <p:sp>
          <p:nvSpPr>
            <p:cNvPr id="3261" name="Google Shape;3261;p24"/>
            <p:cNvSpPr/>
            <p:nvPr/>
          </p:nvSpPr>
          <p:spPr>
            <a:xfrm>
              <a:off x="5844975" y="2418075"/>
              <a:ext cx="472925" cy="632925"/>
            </a:xfrm>
            <a:custGeom>
              <a:avLst/>
              <a:gdLst/>
              <a:ahLst/>
              <a:cxnLst/>
              <a:rect l="l" t="t" r="r" b="b"/>
              <a:pathLst>
                <a:path w="18917" h="25317" extrusionOk="0">
                  <a:moveTo>
                    <a:pt x="12485" y="1"/>
                  </a:moveTo>
                  <a:lnTo>
                    <a:pt x="11949" y="190"/>
                  </a:lnTo>
                  <a:lnTo>
                    <a:pt x="11350" y="474"/>
                  </a:lnTo>
                  <a:lnTo>
                    <a:pt x="10404" y="1294"/>
                  </a:lnTo>
                  <a:lnTo>
                    <a:pt x="9364" y="2901"/>
                  </a:lnTo>
                  <a:lnTo>
                    <a:pt x="8891" y="4036"/>
                  </a:lnTo>
                  <a:lnTo>
                    <a:pt x="8387" y="5266"/>
                  </a:lnTo>
                  <a:lnTo>
                    <a:pt x="7977" y="6527"/>
                  </a:lnTo>
                  <a:lnTo>
                    <a:pt x="7724" y="7441"/>
                  </a:lnTo>
                  <a:lnTo>
                    <a:pt x="7315" y="8292"/>
                  </a:lnTo>
                  <a:lnTo>
                    <a:pt x="7062" y="8702"/>
                  </a:lnTo>
                  <a:lnTo>
                    <a:pt x="6432" y="9396"/>
                  </a:lnTo>
                  <a:lnTo>
                    <a:pt x="5297" y="10278"/>
                  </a:lnTo>
                  <a:lnTo>
                    <a:pt x="4477" y="10814"/>
                  </a:lnTo>
                  <a:lnTo>
                    <a:pt x="3752" y="11287"/>
                  </a:lnTo>
                  <a:lnTo>
                    <a:pt x="2365" y="12391"/>
                  </a:lnTo>
                  <a:lnTo>
                    <a:pt x="1167" y="13652"/>
                  </a:lnTo>
                  <a:lnTo>
                    <a:pt x="347" y="15133"/>
                  </a:lnTo>
                  <a:lnTo>
                    <a:pt x="127" y="15953"/>
                  </a:lnTo>
                  <a:lnTo>
                    <a:pt x="1" y="16710"/>
                  </a:lnTo>
                  <a:lnTo>
                    <a:pt x="127" y="18223"/>
                  </a:lnTo>
                  <a:lnTo>
                    <a:pt x="631" y="19704"/>
                  </a:lnTo>
                  <a:lnTo>
                    <a:pt x="1388" y="21092"/>
                  </a:lnTo>
                  <a:lnTo>
                    <a:pt x="1861" y="21691"/>
                  </a:lnTo>
                  <a:lnTo>
                    <a:pt x="2334" y="22290"/>
                  </a:lnTo>
                  <a:lnTo>
                    <a:pt x="3437" y="23267"/>
                  </a:lnTo>
                  <a:lnTo>
                    <a:pt x="4099" y="23645"/>
                  </a:lnTo>
                  <a:lnTo>
                    <a:pt x="4730" y="23960"/>
                  </a:lnTo>
                  <a:lnTo>
                    <a:pt x="6148" y="24150"/>
                  </a:lnTo>
                  <a:lnTo>
                    <a:pt x="6873" y="24023"/>
                  </a:lnTo>
                  <a:lnTo>
                    <a:pt x="7283" y="23929"/>
                  </a:lnTo>
                  <a:lnTo>
                    <a:pt x="8134" y="23897"/>
                  </a:lnTo>
                  <a:lnTo>
                    <a:pt x="8576" y="24023"/>
                  </a:lnTo>
                  <a:lnTo>
                    <a:pt x="8954" y="24244"/>
                  </a:lnTo>
                  <a:lnTo>
                    <a:pt x="9585" y="24780"/>
                  </a:lnTo>
                  <a:lnTo>
                    <a:pt x="9963" y="24969"/>
                  </a:lnTo>
                  <a:lnTo>
                    <a:pt x="10404" y="25127"/>
                  </a:lnTo>
                  <a:lnTo>
                    <a:pt x="11318" y="25221"/>
                  </a:lnTo>
                  <a:lnTo>
                    <a:pt x="11760" y="25316"/>
                  </a:lnTo>
                  <a:lnTo>
                    <a:pt x="12485" y="25285"/>
                  </a:lnTo>
                  <a:lnTo>
                    <a:pt x="13935" y="24875"/>
                  </a:lnTo>
                  <a:lnTo>
                    <a:pt x="14597" y="24559"/>
                  </a:lnTo>
                  <a:lnTo>
                    <a:pt x="15322" y="24213"/>
                  </a:lnTo>
                  <a:lnTo>
                    <a:pt x="16615" y="23330"/>
                  </a:lnTo>
                  <a:lnTo>
                    <a:pt x="17718" y="22258"/>
                  </a:lnTo>
                  <a:lnTo>
                    <a:pt x="18506" y="20934"/>
                  </a:lnTo>
                  <a:lnTo>
                    <a:pt x="18759" y="20209"/>
                  </a:lnTo>
                  <a:lnTo>
                    <a:pt x="18916" y="19358"/>
                  </a:lnTo>
                  <a:lnTo>
                    <a:pt x="18822" y="17687"/>
                  </a:lnTo>
                  <a:lnTo>
                    <a:pt x="18317" y="16016"/>
                  </a:lnTo>
                  <a:lnTo>
                    <a:pt x="17561" y="14408"/>
                  </a:lnTo>
                  <a:lnTo>
                    <a:pt x="17119" y="13652"/>
                  </a:lnTo>
                  <a:lnTo>
                    <a:pt x="16646" y="12832"/>
                  </a:lnTo>
                  <a:lnTo>
                    <a:pt x="16016" y="11508"/>
                  </a:lnTo>
                  <a:lnTo>
                    <a:pt x="15764" y="10594"/>
                  </a:lnTo>
                  <a:lnTo>
                    <a:pt x="15701" y="10121"/>
                  </a:lnTo>
                  <a:lnTo>
                    <a:pt x="15732" y="9206"/>
                  </a:lnTo>
                  <a:lnTo>
                    <a:pt x="15890" y="8261"/>
                  </a:lnTo>
                  <a:lnTo>
                    <a:pt x="16079" y="6968"/>
                  </a:lnTo>
                  <a:lnTo>
                    <a:pt x="16205" y="5644"/>
                  </a:lnTo>
                  <a:lnTo>
                    <a:pt x="16268" y="4604"/>
                  </a:lnTo>
                  <a:lnTo>
                    <a:pt x="16173" y="3059"/>
                  </a:lnTo>
                  <a:lnTo>
                    <a:pt x="15921" y="2050"/>
                  </a:lnTo>
                  <a:lnTo>
                    <a:pt x="15701" y="1609"/>
                  </a:lnTo>
                  <a:lnTo>
                    <a:pt x="15417" y="1104"/>
                  </a:lnTo>
                  <a:lnTo>
                    <a:pt x="14597" y="348"/>
                  </a:lnTo>
                  <a:lnTo>
                    <a:pt x="1358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2" name="Google Shape;3262;p24"/>
            <p:cNvSpPr/>
            <p:nvPr/>
          </p:nvSpPr>
          <p:spPr>
            <a:xfrm>
              <a:off x="5844975" y="2806650"/>
              <a:ext cx="462675" cy="244350"/>
            </a:xfrm>
            <a:custGeom>
              <a:avLst/>
              <a:gdLst/>
              <a:ahLst/>
              <a:cxnLst/>
              <a:rect l="l" t="t" r="r" b="b"/>
              <a:pathLst>
                <a:path w="18507" h="9774" extrusionOk="0">
                  <a:moveTo>
                    <a:pt x="221" y="0"/>
                  </a:moveTo>
                  <a:lnTo>
                    <a:pt x="158" y="189"/>
                  </a:lnTo>
                  <a:lnTo>
                    <a:pt x="127" y="410"/>
                  </a:lnTo>
                  <a:lnTo>
                    <a:pt x="1" y="1167"/>
                  </a:lnTo>
                  <a:lnTo>
                    <a:pt x="127" y="2680"/>
                  </a:lnTo>
                  <a:lnTo>
                    <a:pt x="631" y="4161"/>
                  </a:lnTo>
                  <a:lnTo>
                    <a:pt x="1388" y="5549"/>
                  </a:lnTo>
                  <a:lnTo>
                    <a:pt x="1861" y="6148"/>
                  </a:lnTo>
                  <a:lnTo>
                    <a:pt x="2334" y="6747"/>
                  </a:lnTo>
                  <a:lnTo>
                    <a:pt x="3437" y="7724"/>
                  </a:lnTo>
                  <a:lnTo>
                    <a:pt x="4099" y="8102"/>
                  </a:lnTo>
                  <a:lnTo>
                    <a:pt x="4730" y="8417"/>
                  </a:lnTo>
                  <a:lnTo>
                    <a:pt x="6148" y="8607"/>
                  </a:lnTo>
                  <a:lnTo>
                    <a:pt x="6873" y="8480"/>
                  </a:lnTo>
                  <a:lnTo>
                    <a:pt x="7283" y="8386"/>
                  </a:lnTo>
                  <a:lnTo>
                    <a:pt x="8134" y="8354"/>
                  </a:lnTo>
                  <a:lnTo>
                    <a:pt x="8576" y="8480"/>
                  </a:lnTo>
                  <a:lnTo>
                    <a:pt x="8954" y="8670"/>
                  </a:lnTo>
                  <a:lnTo>
                    <a:pt x="9585" y="9237"/>
                  </a:lnTo>
                  <a:lnTo>
                    <a:pt x="9963" y="9426"/>
                  </a:lnTo>
                  <a:lnTo>
                    <a:pt x="10404" y="9584"/>
                  </a:lnTo>
                  <a:lnTo>
                    <a:pt x="11318" y="9678"/>
                  </a:lnTo>
                  <a:lnTo>
                    <a:pt x="11760" y="9773"/>
                  </a:lnTo>
                  <a:lnTo>
                    <a:pt x="12485" y="9742"/>
                  </a:lnTo>
                  <a:lnTo>
                    <a:pt x="13935" y="9332"/>
                  </a:lnTo>
                  <a:lnTo>
                    <a:pt x="14597" y="9016"/>
                  </a:lnTo>
                  <a:lnTo>
                    <a:pt x="15228" y="8733"/>
                  </a:lnTo>
                  <a:lnTo>
                    <a:pt x="16394" y="7976"/>
                  </a:lnTo>
                  <a:lnTo>
                    <a:pt x="17403" y="7030"/>
                  </a:lnTo>
                  <a:lnTo>
                    <a:pt x="18223" y="5958"/>
                  </a:lnTo>
                  <a:lnTo>
                    <a:pt x="18506" y="5359"/>
                  </a:lnTo>
                  <a:lnTo>
                    <a:pt x="18506" y="5359"/>
                  </a:lnTo>
                  <a:lnTo>
                    <a:pt x="18002" y="5738"/>
                  </a:lnTo>
                  <a:lnTo>
                    <a:pt x="16867" y="6463"/>
                  </a:lnTo>
                  <a:lnTo>
                    <a:pt x="16268" y="6747"/>
                  </a:lnTo>
                  <a:lnTo>
                    <a:pt x="15511" y="7062"/>
                  </a:lnTo>
                  <a:lnTo>
                    <a:pt x="13904" y="7535"/>
                  </a:lnTo>
                  <a:lnTo>
                    <a:pt x="13084" y="7566"/>
                  </a:lnTo>
                  <a:lnTo>
                    <a:pt x="12611" y="7472"/>
                  </a:lnTo>
                  <a:lnTo>
                    <a:pt x="11571" y="7346"/>
                  </a:lnTo>
                  <a:lnTo>
                    <a:pt x="11066" y="7188"/>
                  </a:lnTo>
                  <a:lnTo>
                    <a:pt x="10656" y="6967"/>
                  </a:lnTo>
                  <a:lnTo>
                    <a:pt x="9963" y="6368"/>
                  </a:lnTo>
                  <a:lnTo>
                    <a:pt x="9521" y="6148"/>
                  </a:lnTo>
                  <a:lnTo>
                    <a:pt x="9080" y="5990"/>
                  </a:lnTo>
                  <a:lnTo>
                    <a:pt x="8103" y="6021"/>
                  </a:lnTo>
                  <a:lnTo>
                    <a:pt x="7630" y="6116"/>
                  </a:lnTo>
                  <a:lnTo>
                    <a:pt x="7252" y="6211"/>
                  </a:lnTo>
                  <a:lnTo>
                    <a:pt x="6432" y="6242"/>
                  </a:lnTo>
                  <a:lnTo>
                    <a:pt x="5265" y="6053"/>
                  </a:lnTo>
                  <a:lnTo>
                    <a:pt x="4540" y="5706"/>
                  </a:lnTo>
                  <a:lnTo>
                    <a:pt x="3815" y="5296"/>
                  </a:lnTo>
                  <a:lnTo>
                    <a:pt x="2586" y="4193"/>
                  </a:lnTo>
                  <a:lnTo>
                    <a:pt x="2081" y="3531"/>
                  </a:lnTo>
                  <a:lnTo>
                    <a:pt x="1451" y="2743"/>
                  </a:lnTo>
                  <a:lnTo>
                    <a:pt x="505" y="946"/>
                  </a:lnTo>
                  <a:lnTo>
                    <a:pt x="221"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24"/>
            <p:cNvSpPr/>
            <p:nvPr/>
          </p:nvSpPr>
          <p:spPr>
            <a:xfrm>
              <a:off x="6188600" y="3018650"/>
              <a:ext cx="31550" cy="22875"/>
            </a:xfrm>
            <a:custGeom>
              <a:avLst/>
              <a:gdLst/>
              <a:ahLst/>
              <a:cxnLst/>
              <a:rect l="l" t="t" r="r" b="b"/>
              <a:pathLst>
                <a:path w="1262" h="915" extrusionOk="0">
                  <a:moveTo>
                    <a:pt x="1230" y="0"/>
                  </a:moveTo>
                  <a:lnTo>
                    <a:pt x="631" y="473"/>
                  </a:lnTo>
                  <a:lnTo>
                    <a:pt x="1" y="915"/>
                  </a:lnTo>
                  <a:lnTo>
                    <a:pt x="1" y="915"/>
                  </a:lnTo>
                  <a:lnTo>
                    <a:pt x="442" y="757"/>
                  </a:lnTo>
                  <a:lnTo>
                    <a:pt x="852" y="568"/>
                  </a:lnTo>
                  <a:lnTo>
                    <a:pt x="1073" y="442"/>
                  </a:lnTo>
                  <a:lnTo>
                    <a:pt x="1262" y="347"/>
                  </a:lnTo>
                  <a:lnTo>
                    <a:pt x="1230" y="0"/>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24"/>
            <p:cNvSpPr/>
            <p:nvPr/>
          </p:nvSpPr>
          <p:spPr>
            <a:xfrm>
              <a:off x="6115325" y="2418075"/>
              <a:ext cx="136350" cy="98550"/>
            </a:xfrm>
            <a:custGeom>
              <a:avLst/>
              <a:gdLst/>
              <a:ahLst/>
              <a:cxnLst/>
              <a:rect l="l" t="t" r="r" b="b"/>
              <a:pathLst>
                <a:path w="5454" h="3942" extrusionOk="0">
                  <a:moveTo>
                    <a:pt x="1671" y="1"/>
                  </a:moveTo>
                  <a:lnTo>
                    <a:pt x="1135" y="190"/>
                  </a:lnTo>
                  <a:lnTo>
                    <a:pt x="504" y="474"/>
                  </a:lnTo>
                  <a:lnTo>
                    <a:pt x="0" y="884"/>
                  </a:lnTo>
                  <a:lnTo>
                    <a:pt x="0" y="884"/>
                  </a:lnTo>
                  <a:lnTo>
                    <a:pt x="473" y="852"/>
                  </a:lnTo>
                  <a:lnTo>
                    <a:pt x="1324" y="1010"/>
                  </a:lnTo>
                  <a:lnTo>
                    <a:pt x="2112" y="1420"/>
                  </a:lnTo>
                  <a:lnTo>
                    <a:pt x="2774" y="2082"/>
                  </a:lnTo>
                  <a:lnTo>
                    <a:pt x="3026" y="2492"/>
                  </a:lnTo>
                  <a:lnTo>
                    <a:pt x="3026" y="2523"/>
                  </a:lnTo>
                  <a:lnTo>
                    <a:pt x="3184" y="2775"/>
                  </a:lnTo>
                  <a:lnTo>
                    <a:pt x="3594" y="3280"/>
                  </a:lnTo>
                  <a:lnTo>
                    <a:pt x="4098" y="3626"/>
                  </a:lnTo>
                  <a:lnTo>
                    <a:pt x="4666" y="3847"/>
                  </a:lnTo>
                  <a:lnTo>
                    <a:pt x="4981" y="3910"/>
                  </a:lnTo>
                  <a:lnTo>
                    <a:pt x="5454" y="3942"/>
                  </a:lnTo>
                  <a:lnTo>
                    <a:pt x="5391" y="3343"/>
                  </a:lnTo>
                  <a:lnTo>
                    <a:pt x="5139" y="2145"/>
                  </a:lnTo>
                  <a:lnTo>
                    <a:pt x="4887" y="1609"/>
                  </a:lnTo>
                  <a:lnTo>
                    <a:pt x="4603" y="1104"/>
                  </a:lnTo>
                  <a:lnTo>
                    <a:pt x="3783" y="348"/>
                  </a:lnTo>
                  <a:lnTo>
                    <a:pt x="2774"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24"/>
            <p:cNvSpPr/>
            <p:nvPr/>
          </p:nvSpPr>
          <p:spPr>
            <a:xfrm>
              <a:off x="6188600" y="2341625"/>
              <a:ext cx="169475" cy="96200"/>
            </a:xfrm>
            <a:custGeom>
              <a:avLst/>
              <a:gdLst/>
              <a:ahLst/>
              <a:cxnLst/>
              <a:rect l="l" t="t" r="r" b="b"/>
              <a:pathLst>
                <a:path w="6779" h="3848" extrusionOk="0">
                  <a:moveTo>
                    <a:pt x="4068" y="1"/>
                  </a:moveTo>
                  <a:lnTo>
                    <a:pt x="3595" y="33"/>
                  </a:lnTo>
                  <a:lnTo>
                    <a:pt x="3090" y="159"/>
                  </a:lnTo>
                  <a:lnTo>
                    <a:pt x="2208" y="695"/>
                  </a:lnTo>
                  <a:lnTo>
                    <a:pt x="1829" y="1041"/>
                  </a:lnTo>
                  <a:lnTo>
                    <a:pt x="1293" y="1640"/>
                  </a:lnTo>
                  <a:lnTo>
                    <a:pt x="411" y="2933"/>
                  </a:lnTo>
                  <a:lnTo>
                    <a:pt x="1" y="3595"/>
                  </a:lnTo>
                  <a:lnTo>
                    <a:pt x="537" y="3658"/>
                  </a:lnTo>
                  <a:lnTo>
                    <a:pt x="1073" y="3753"/>
                  </a:lnTo>
                  <a:lnTo>
                    <a:pt x="1798" y="3847"/>
                  </a:lnTo>
                  <a:lnTo>
                    <a:pt x="2555" y="3816"/>
                  </a:lnTo>
                  <a:lnTo>
                    <a:pt x="3248" y="3721"/>
                  </a:lnTo>
                  <a:lnTo>
                    <a:pt x="4509" y="3091"/>
                  </a:lnTo>
                  <a:lnTo>
                    <a:pt x="5077" y="2649"/>
                  </a:lnTo>
                  <a:lnTo>
                    <a:pt x="5549" y="2208"/>
                  </a:lnTo>
                  <a:lnTo>
                    <a:pt x="5991" y="1703"/>
                  </a:lnTo>
                  <a:lnTo>
                    <a:pt x="6432" y="1230"/>
                  </a:lnTo>
                  <a:lnTo>
                    <a:pt x="6779" y="695"/>
                  </a:lnTo>
                  <a:lnTo>
                    <a:pt x="6779" y="568"/>
                  </a:lnTo>
                  <a:lnTo>
                    <a:pt x="6621" y="411"/>
                  </a:lnTo>
                  <a:lnTo>
                    <a:pt x="6148" y="316"/>
                  </a:lnTo>
                  <a:lnTo>
                    <a:pt x="5896" y="253"/>
                  </a:lnTo>
                  <a:lnTo>
                    <a:pt x="5203" y="159"/>
                  </a:lnTo>
                  <a:lnTo>
                    <a:pt x="4541" y="64"/>
                  </a:lnTo>
                  <a:lnTo>
                    <a:pt x="40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24"/>
            <p:cNvSpPr/>
            <p:nvPr/>
          </p:nvSpPr>
          <p:spPr>
            <a:xfrm>
              <a:off x="6204375" y="2358975"/>
              <a:ext cx="136375" cy="63875"/>
            </a:xfrm>
            <a:custGeom>
              <a:avLst/>
              <a:gdLst/>
              <a:ahLst/>
              <a:cxnLst/>
              <a:rect l="l" t="t" r="r" b="b"/>
              <a:pathLst>
                <a:path w="5455" h="2555" extrusionOk="0">
                  <a:moveTo>
                    <a:pt x="5360" y="1"/>
                  </a:moveTo>
                  <a:lnTo>
                    <a:pt x="3973" y="473"/>
                  </a:lnTo>
                  <a:lnTo>
                    <a:pt x="1325" y="1671"/>
                  </a:lnTo>
                  <a:lnTo>
                    <a:pt x="32" y="2428"/>
                  </a:lnTo>
                  <a:lnTo>
                    <a:pt x="0" y="2460"/>
                  </a:lnTo>
                  <a:lnTo>
                    <a:pt x="32" y="2523"/>
                  </a:lnTo>
                  <a:lnTo>
                    <a:pt x="63" y="2554"/>
                  </a:lnTo>
                  <a:lnTo>
                    <a:pt x="95" y="2554"/>
                  </a:lnTo>
                  <a:lnTo>
                    <a:pt x="127" y="2523"/>
                  </a:lnTo>
                  <a:lnTo>
                    <a:pt x="1388" y="1798"/>
                  </a:lnTo>
                  <a:lnTo>
                    <a:pt x="4036" y="600"/>
                  </a:lnTo>
                  <a:lnTo>
                    <a:pt x="5391" y="127"/>
                  </a:lnTo>
                  <a:lnTo>
                    <a:pt x="5454" y="95"/>
                  </a:lnTo>
                  <a:lnTo>
                    <a:pt x="5454" y="32"/>
                  </a:lnTo>
                  <a:lnTo>
                    <a:pt x="542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24"/>
            <p:cNvSpPr/>
            <p:nvPr/>
          </p:nvSpPr>
          <p:spPr>
            <a:xfrm>
              <a:off x="6261900" y="2388925"/>
              <a:ext cx="40225" cy="10275"/>
            </a:xfrm>
            <a:custGeom>
              <a:avLst/>
              <a:gdLst/>
              <a:ahLst/>
              <a:cxnLst/>
              <a:rect l="l" t="t" r="r" b="b"/>
              <a:pathLst>
                <a:path w="1609" h="411" extrusionOk="0">
                  <a:moveTo>
                    <a:pt x="1" y="1"/>
                  </a:moveTo>
                  <a:lnTo>
                    <a:pt x="1" y="64"/>
                  </a:lnTo>
                  <a:lnTo>
                    <a:pt x="1" y="95"/>
                  </a:lnTo>
                  <a:lnTo>
                    <a:pt x="32" y="127"/>
                  </a:lnTo>
                  <a:lnTo>
                    <a:pt x="64" y="127"/>
                  </a:lnTo>
                  <a:lnTo>
                    <a:pt x="789" y="221"/>
                  </a:lnTo>
                  <a:lnTo>
                    <a:pt x="1514" y="410"/>
                  </a:lnTo>
                  <a:lnTo>
                    <a:pt x="1577" y="410"/>
                  </a:lnTo>
                  <a:lnTo>
                    <a:pt x="1609" y="379"/>
                  </a:lnTo>
                  <a:lnTo>
                    <a:pt x="1609" y="316"/>
                  </a:lnTo>
                  <a:lnTo>
                    <a:pt x="1577" y="284"/>
                  </a:lnTo>
                  <a:lnTo>
                    <a:pt x="820" y="95"/>
                  </a:lnTo>
                  <a:lnTo>
                    <a:pt x="64"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24"/>
            <p:cNvSpPr/>
            <p:nvPr/>
          </p:nvSpPr>
          <p:spPr>
            <a:xfrm>
              <a:off x="6283975" y="2353450"/>
              <a:ext cx="26025" cy="27625"/>
            </a:xfrm>
            <a:custGeom>
              <a:avLst/>
              <a:gdLst/>
              <a:ahLst/>
              <a:cxnLst/>
              <a:rect l="l" t="t" r="r" b="b"/>
              <a:pathLst>
                <a:path w="1041" h="1105" extrusionOk="0">
                  <a:moveTo>
                    <a:pt x="915" y="1"/>
                  </a:moveTo>
                  <a:lnTo>
                    <a:pt x="410" y="442"/>
                  </a:lnTo>
                  <a:lnTo>
                    <a:pt x="32" y="1010"/>
                  </a:lnTo>
                  <a:lnTo>
                    <a:pt x="1" y="1041"/>
                  </a:lnTo>
                  <a:lnTo>
                    <a:pt x="64" y="1104"/>
                  </a:lnTo>
                  <a:lnTo>
                    <a:pt x="95" y="1104"/>
                  </a:lnTo>
                  <a:lnTo>
                    <a:pt x="158" y="1073"/>
                  </a:lnTo>
                  <a:lnTo>
                    <a:pt x="505" y="537"/>
                  </a:lnTo>
                  <a:lnTo>
                    <a:pt x="1009" y="127"/>
                  </a:lnTo>
                  <a:lnTo>
                    <a:pt x="1041" y="64"/>
                  </a:lnTo>
                  <a:lnTo>
                    <a:pt x="1009" y="32"/>
                  </a:lnTo>
                  <a:lnTo>
                    <a:pt x="978"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24"/>
            <p:cNvSpPr/>
            <p:nvPr/>
          </p:nvSpPr>
          <p:spPr>
            <a:xfrm>
              <a:off x="6239850" y="2370800"/>
              <a:ext cx="17350" cy="31550"/>
            </a:xfrm>
            <a:custGeom>
              <a:avLst/>
              <a:gdLst/>
              <a:ahLst/>
              <a:cxnLst/>
              <a:rect l="l" t="t" r="r" b="b"/>
              <a:pathLst>
                <a:path w="694" h="1262" extrusionOk="0">
                  <a:moveTo>
                    <a:pt x="568" y="0"/>
                  </a:moveTo>
                  <a:lnTo>
                    <a:pt x="536" y="63"/>
                  </a:lnTo>
                  <a:lnTo>
                    <a:pt x="284" y="631"/>
                  </a:lnTo>
                  <a:lnTo>
                    <a:pt x="32" y="1167"/>
                  </a:lnTo>
                  <a:lnTo>
                    <a:pt x="0" y="1230"/>
                  </a:lnTo>
                  <a:lnTo>
                    <a:pt x="63" y="1261"/>
                  </a:lnTo>
                  <a:lnTo>
                    <a:pt x="95" y="1261"/>
                  </a:lnTo>
                  <a:lnTo>
                    <a:pt x="158" y="1230"/>
                  </a:lnTo>
                  <a:lnTo>
                    <a:pt x="410" y="662"/>
                  </a:lnTo>
                  <a:lnTo>
                    <a:pt x="662" y="127"/>
                  </a:lnTo>
                  <a:lnTo>
                    <a:pt x="694" y="63"/>
                  </a:lnTo>
                  <a:lnTo>
                    <a:pt x="631" y="32"/>
                  </a:lnTo>
                  <a:lnTo>
                    <a:pt x="568"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24"/>
            <p:cNvSpPr/>
            <p:nvPr/>
          </p:nvSpPr>
          <p:spPr>
            <a:xfrm>
              <a:off x="6165750" y="2332175"/>
              <a:ext cx="32350" cy="141900"/>
            </a:xfrm>
            <a:custGeom>
              <a:avLst/>
              <a:gdLst/>
              <a:ahLst/>
              <a:cxnLst/>
              <a:rect l="l" t="t" r="r" b="b"/>
              <a:pathLst>
                <a:path w="1294" h="5676" extrusionOk="0">
                  <a:moveTo>
                    <a:pt x="379" y="1"/>
                  </a:moveTo>
                  <a:lnTo>
                    <a:pt x="190" y="95"/>
                  </a:lnTo>
                  <a:lnTo>
                    <a:pt x="64" y="221"/>
                  </a:lnTo>
                  <a:lnTo>
                    <a:pt x="1" y="537"/>
                  </a:lnTo>
                  <a:lnTo>
                    <a:pt x="64" y="726"/>
                  </a:lnTo>
                  <a:lnTo>
                    <a:pt x="347" y="1230"/>
                  </a:lnTo>
                  <a:lnTo>
                    <a:pt x="694" y="2397"/>
                  </a:lnTo>
                  <a:lnTo>
                    <a:pt x="726" y="3027"/>
                  </a:lnTo>
                  <a:lnTo>
                    <a:pt x="726" y="3689"/>
                  </a:lnTo>
                  <a:lnTo>
                    <a:pt x="568" y="4950"/>
                  </a:lnTo>
                  <a:lnTo>
                    <a:pt x="442" y="5612"/>
                  </a:lnTo>
                  <a:lnTo>
                    <a:pt x="442" y="5644"/>
                  </a:lnTo>
                  <a:lnTo>
                    <a:pt x="474" y="5675"/>
                  </a:lnTo>
                  <a:lnTo>
                    <a:pt x="537" y="5675"/>
                  </a:lnTo>
                  <a:lnTo>
                    <a:pt x="568" y="5644"/>
                  </a:lnTo>
                  <a:lnTo>
                    <a:pt x="789" y="5013"/>
                  </a:lnTo>
                  <a:lnTo>
                    <a:pt x="1167" y="3721"/>
                  </a:lnTo>
                  <a:lnTo>
                    <a:pt x="1262" y="3059"/>
                  </a:lnTo>
                  <a:lnTo>
                    <a:pt x="1293" y="2365"/>
                  </a:lnTo>
                  <a:lnTo>
                    <a:pt x="1262" y="1672"/>
                  </a:lnTo>
                  <a:lnTo>
                    <a:pt x="1136" y="978"/>
                  </a:lnTo>
                  <a:lnTo>
                    <a:pt x="852" y="284"/>
                  </a:lnTo>
                  <a:lnTo>
                    <a:pt x="852" y="253"/>
                  </a:lnTo>
                  <a:lnTo>
                    <a:pt x="820" y="221"/>
                  </a:lnTo>
                  <a:lnTo>
                    <a:pt x="694" y="95"/>
                  </a:lnTo>
                  <a:lnTo>
                    <a:pt x="3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24"/>
            <p:cNvSpPr/>
            <p:nvPr/>
          </p:nvSpPr>
          <p:spPr>
            <a:xfrm>
              <a:off x="6150775" y="2448025"/>
              <a:ext cx="62300" cy="30775"/>
            </a:xfrm>
            <a:custGeom>
              <a:avLst/>
              <a:gdLst/>
              <a:ahLst/>
              <a:cxnLst/>
              <a:rect l="l" t="t" r="r" b="b"/>
              <a:pathLst>
                <a:path w="2492" h="1231" extrusionOk="0">
                  <a:moveTo>
                    <a:pt x="95" y="1"/>
                  </a:moveTo>
                  <a:lnTo>
                    <a:pt x="1" y="64"/>
                  </a:lnTo>
                  <a:lnTo>
                    <a:pt x="1" y="190"/>
                  </a:lnTo>
                  <a:lnTo>
                    <a:pt x="32" y="285"/>
                  </a:lnTo>
                  <a:lnTo>
                    <a:pt x="442" y="852"/>
                  </a:lnTo>
                  <a:lnTo>
                    <a:pt x="852" y="1104"/>
                  </a:lnTo>
                  <a:lnTo>
                    <a:pt x="915" y="1136"/>
                  </a:lnTo>
                  <a:lnTo>
                    <a:pt x="978" y="1136"/>
                  </a:lnTo>
                  <a:lnTo>
                    <a:pt x="1293" y="1230"/>
                  </a:lnTo>
                  <a:lnTo>
                    <a:pt x="1987" y="1167"/>
                  </a:lnTo>
                  <a:lnTo>
                    <a:pt x="2397" y="1041"/>
                  </a:lnTo>
                  <a:lnTo>
                    <a:pt x="2491" y="978"/>
                  </a:lnTo>
                  <a:lnTo>
                    <a:pt x="2460" y="852"/>
                  </a:lnTo>
                  <a:lnTo>
                    <a:pt x="2397" y="789"/>
                  </a:lnTo>
                  <a:lnTo>
                    <a:pt x="2302" y="789"/>
                  </a:lnTo>
                  <a:lnTo>
                    <a:pt x="1924" y="915"/>
                  </a:lnTo>
                  <a:lnTo>
                    <a:pt x="1262" y="947"/>
                  </a:lnTo>
                  <a:lnTo>
                    <a:pt x="978" y="852"/>
                  </a:lnTo>
                  <a:lnTo>
                    <a:pt x="631" y="631"/>
                  </a:lnTo>
                  <a:lnTo>
                    <a:pt x="284" y="159"/>
                  </a:lnTo>
                  <a:lnTo>
                    <a:pt x="284" y="96"/>
                  </a:lnTo>
                  <a:lnTo>
                    <a:pt x="2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2" name="Google Shape;3272;p24"/>
            <p:cNvSpPr/>
            <p:nvPr/>
          </p:nvSpPr>
          <p:spPr>
            <a:xfrm>
              <a:off x="6012075" y="2775125"/>
              <a:ext cx="32325" cy="32325"/>
            </a:xfrm>
            <a:custGeom>
              <a:avLst/>
              <a:gdLst/>
              <a:ahLst/>
              <a:cxnLst/>
              <a:rect l="l" t="t" r="r" b="b"/>
              <a:pathLst>
                <a:path w="1293" h="1293" extrusionOk="0">
                  <a:moveTo>
                    <a:pt x="536" y="0"/>
                  </a:moveTo>
                  <a:lnTo>
                    <a:pt x="126" y="252"/>
                  </a:lnTo>
                  <a:lnTo>
                    <a:pt x="32" y="473"/>
                  </a:lnTo>
                  <a:lnTo>
                    <a:pt x="0" y="725"/>
                  </a:lnTo>
                  <a:lnTo>
                    <a:pt x="252" y="1167"/>
                  </a:lnTo>
                  <a:lnTo>
                    <a:pt x="473" y="1261"/>
                  </a:lnTo>
                  <a:lnTo>
                    <a:pt x="725" y="1293"/>
                  </a:lnTo>
                  <a:lnTo>
                    <a:pt x="1167" y="1040"/>
                  </a:lnTo>
                  <a:lnTo>
                    <a:pt x="1261" y="788"/>
                  </a:lnTo>
                  <a:lnTo>
                    <a:pt x="1293" y="536"/>
                  </a:lnTo>
                  <a:lnTo>
                    <a:pt x="1040" y="126"/>
                  </a:lnTo>
                  <a:lnTo>
                    <a:pt x="788" y="32"/>
                  </a:lnTo>
                  <a:lnTo>
                    <a:pt x="5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24"/>
            <p:cNvSpPr/>
            <p:nvPr/>
          </p:nvSpPr>
          <p:spPr>
            <a:xfrm>
              <a:off x="6147625" y="2809800"/>
              <a:ext cx="32350" cy="32325"/>
            </a:xfrm>
            <a:custGeom>
              <a:avLst/>
              <a:gdLst/>
              <a:ahLst/>
              <a:cxnLst/>
              <a:rect l="l" t="t" r="r" b="b"/>
              <a:pathLst>
                <a:path w="1294" h="1293" extrusionOk="0">
                  <a:moveTo>
                    <a:pt x="537" y="0"/>
                  </a:moveTo>
                  <a:lnTo>
                    <a:pt x="127" y="252"/>
                  </a:lnTo>
                  <a:lnTo>
                    <a:pt x="32" y="473"/>
                  </a:lnTo>
                  <a:lnTo>
                    <a:pt x="1" y="725"/>
                  </a:lnTo>
                  <a:lnTo>
                    <a:pt x="253" y="1167"/>
                  </a:lnTo>
                  <a:lnTo>
                    <a:pt x="505" y="1261"/>
                  </a:lnTo>
                  <a:lnTo>
                    <a:pt x="757" y="1293"/>
                  </a:lnTo>
                  <a:lnTo>
                    <a:pt x="1167" y="1041"/>
                  </a:lnTo>
                  <a:lnTo>
                    <a:pt x="1262" y="788"/>
                  </a:lnTo>
                  <a:lnTo>
                    <a:pt x="1293" y="536"/>
                  </a:lnTo>
                  <a:lnTo>
                    <a:pt x="1041" y="126"/>
                  </a:lnTo>
                  <a:lnTo>
                    <a:pt x="820" y="32"/>
                  </a:lnTo>
                  <a:lnTo>
                    <a:pt x="5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24"/>
            <p:cNvSpPr/>
            <p:nvPr/>
          </p:nvSpPr>
          <p:spPr>
            <a:xfrm>
              <a:off x="6057000" y="2849200"/>
              <a:ext cx="54400" cy="37850"/>
            </a:xfrm>
            <a:custGeom>
              <a:avLst/>
              <a:gdLst/>
              <a:ahLst/>
              <a:cxnLst/>
              <a:rect l="l" t="t" r="r" b="b"/>
              <a:pathLst>
                <a:path w="2176" h="1514" extrusionOk="0">
                  <a:moveTo>
                    <a:pt x="221" y="0"/>
                  </a:moveTo>
                  <a:lnTo>
                    <a:pt x="63" y="64"/>
                  </a:lnTo>
                  <a:lnTo>
                    <a:pt x="0" y="190"/>
                  </a:lnTo>
                  <a:lnTo>
                    <a:pt x="0" y="536"/>
                  </a:lnTo>
                  <a:lnTo>
                    <a:pt x="221" y="1072"/>
                  </a:lnTo>
                  <a:lnTo>
                    <a:pt x="473" y="1262"/>
                  </a:lnTo>
                  <a:lnTo>
                    <a:pt x="599" y="1388"/>
                  </a:lnTo>
                  <a:lnTo>
                    <a:pt x="757" y="1451"/>
                  </a:lnTo>
                  <a:lnTo>
                    <a:pt x="1167" y="1514"/>
                  </a:lnTo>
                  <a:lnTo>
                    <a:pt x="1608" y="1419"/>
                  </a:lnTo>
                  <a:lnTo>
                    <a:pt x="1829" y="1325"/>
                  </a:lnTo>
                  <a:lnTo>
                    <a:pt x="1986" y="1198"/>
                  </a:lnTo>
                  <a:lnTo>
                    <a:pt x="2175" y="946"/>
                  </a:lnTo>
                  <a:lnTo>
                    <a:pt x="2175" y="663"/>
                  </a:lnTo>
                  <a:lnTo>
                    <a:pt x="2081" y="505"/>
                  </a:lnTo>
                  <a:lnTo>
                    <a:pt x="1923" y="473"/>
                  </a:lnTo>
                  <a:lnTo>
                    <a:pt x="1766" y="568"/>
                  </a:lnTo>
                  <a:lnTo>
                    <a:pt x="1766" y="726"/>
                  </a:lnTo>
                  <a:lnTo>
                    <a:pt x="1734" y="852"/>
                  </a:lnTo>
                  <a:lnTo>
                    <a:pt x="1671" y="915"/>
                  </a:lnTo>
                  <a:lnTo>
                    <a:pt x="1608" y="978"/>
                  </a:lnTo>
                  <a:lnTo>
                    <a:pt x="1450" y="1041"/>
                  </a:lnTo>
                  <a:lnTo>
                    <a:pt x="1261" y="1104"/>
                  </a:lnTo>
                  <a:lnTo>
                    <a:pt x="883" y="1041"/>
                  </a:lnTo>
                  <a:lnTo>
                    <a:pt x="725" y="946"/>
                  </a:lnTo>
                  <a:lnTo>
                    <a:pt x="568" y="820"/>
                  </a:lnTo>
                  <a:lnTo>
                    <a:pt x="410" y="442"/>
                  </a:lnTo>
                  <a:lnTo>
                    <a:pt x="410" y="221"/>
                  </a:lnTo>
                  <a:lnTo>
                    <a:pt x="378" y="64"/>
                  </a:lnTo>
                  <a:lnTo>
                    <a:pt x="2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24"/>
            <p:cNvSpPr/>
            <p:nvPr/>
          </p:nvSpPr>
          <p:spPr>
            <a:xfrm>
              <a:off x="6171275" y="2869700"/>
              <a:ext cx="43375" cy="47300"/>
            </a:xfrm>
            <a:custGeom>
              <a:avLst/>
              <a:gdLst/>
              <a:ahLst/>
              <a:cxnLst/>
              <a:rect l="l" t="t" r="r" b="b"/>
              <a:pathLst>
                <a:path w="1735" h="1892" fill="none" extrusionOk="0">
                  <a:moveTo>
                    <a:pt x="694" y="95"/>
                  </a:moveTo>
                  <a:lnTo>
                    <a:pt x="599" y="63"/>
                  </a:lnTo>
                  <a:lnTo>
                    <a:pt x="505" y="95"/>
                  </a:lnTo>
                  <a:lnTo>
                    <a:pt x="410" y="126"/>
                  </a:lnTo>
                  <a:lnTo>
                    <a:pt x="347" y="221"/>
                  </a:lnTo>
                  <a:lnTo>
                    <a:pt x="95" y="536"/>
                  </a:lnTo>
                  <a:lnTo>
                    <a:pt x="0" y="914"/>
                  </a:lnTo>
                  <a:lnTo>
                    <a:pt x="0" y="1167"/>
                  </a:lnTo>
                  <a:lnTo>
                    <a:pt x="253" y="1608"/>
                  </a:lnTo>
                  <a:lnTo>
                    <a:pt x="442" y="1734"/>
                  </a:lnTo>
                  <a:lnTo>
                    <a:pt x="662" y="1829"/>
                  </a:lnTo>
                  <a:lnTo>
                    <a:pt x="1072" y="1892"/>
                  </a:lnTo>
                  <a:lnTo>
                    <a:pt x="1293" y="1829"/>
                  </a:lnTo>
                  <a:lnTo>
                    <a:pt x="1419" y="1797"/>
                  </a:lnTo>
                  <a:lnTo>
                    <a:pt x="1545" y="1671"/>
                  </a:lnTo>
                  <a:lnTo>
                    <a:pt x="1640" y="1545"/>
                  </a:lnTo>
                  <a:lnTo>
                    <a:pt x="1703" y="1356"/>
                  </a:lnTo>
                  <a:lnTo>
                    <a:pt x="1734" y="1198"/>
                  </a:lnTo>
                  <a:lnTo>
                    <a:pt x="1734" y="1040"/>
                  </a:lnTo>
                  <a:lnTo>
                    <a:pt x="1703" y="788"/>
                  </a:lnTo>
                  <a:lnTo>
                    <a:pt x="1608" y="568"/>
                  </a:lnTo>
                  <a:lnTo>
                    <a:pt x="1514" y="378"/>
                  </a:lnTo>
                  <a:lnTo>
                    <a:pt x="1387" y="252"/>
                  </a:lnTo>
                  <a:lnTo>
                    <a:pt x="1261" y="95"/>
                  </a:lnTo>
                  <a:lnTo>
                    <a:pt x="852" y="0"/>
                  </a:lnTo>
                  <a:lnTo>
                    <a:pt x="631" y="32"/>
                  </a:lnTo>
                  <a:lnTo>
                    <a:pt x="505" y="63"/>
                  </a:lnTo>
                  <a:lnTo>
                    <a:pt x="442" y="158"/>
                  </a:lnTo>
                  <a:lnTo>
                    <a:pt x="379" y="284"/>
                  </a:lnTo>
                  <a:lnTo>
                    <a:pt x="442" y="3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24"/>
            <p:cNvSpPr/>
            <p:nvPr/>
          </p:nvSpPr>
          <p:spPr>
            <a:xfrm>
              <a:off x="5945075" y="2817675"/>
              <a:ext cx="44150" cy="48100"/>
            </a:xfrm>
            <a:custGeom>
              <a:avLst/>
              <a:gdLst/>
              <a:ahLst/>
              <a:cxnLst/>
              <a:rect l="l" t="t" r="r" b="b"/>
              <a:pathLst>
                <a:path w="1766" h="1924" fill="none" extrusionOk="0">
                  <a:moveTo>
                    <a:pt x="410" y="0"/>
                  </a:moveTo>
                  <a:lnTo>
                    <a:pt x="190" y="127"/>
                  </a:lnTo>
                  <a:lnTo>
                    <a:pt x="0" y="599"/>
                  </a:lnTo>
                  <a:lnTo>
                    <a:pt x="63" y="1135"/>
                  </a:lnTo>
                  <a:lnTo>
                    <a:pt x="316" y="1608"/>
                  </a:lnTo>
                  <a:lnTo>
                    <a:pt x="505" y="1766"/>
                  </a:lnTo>
                  <a:lnTo>
                    <a:pt x="694" y="1860"/>
                  </a:lnTo>
                  <a:lnTo>
                    <a:pt x="1104" y="1924"/>
                  </a:lnTo>
                  <a:lnTo>
                    <a:pt x="1482" y="1766"/>
                  </a:lnTo>
                  <a:lnTo>
                    <a:pt x="1734" y="1451"/>
                  </a:lnTo>
                  <a:lnTo>
                    <a:pt x="1766" y="1198"/>
                  </a:lnTo>
                  <a:lnTo>
                    <a:pt x="1703" y="852"/>
                  </a:lnTo>
                  <a:lnTo>
                    <a:pt x="1514" y="568"/>
                  </a:lnTo>
                  <a:lnTo>
                    <a:pt x="1261" y="253"/>
                  </a:lnTo>
                  <a:lnTo>
                    <a:pt x="883" y="64"/>
                  </a:lnTo>
                  <a:lnTo>
                    <a:pt x="631" y="32"/>
                  </a:lnTo>
                  <a:lnTo>
                    <a:pt x="379" y="95"/>
                  </a:lnTo>
                  <a:lnTo>
                    <a:pt x="284" y="127"/>
                  </a:lnTo>
                  <a:lnTo>
                    <a:pt x="190" y="190"/>
                  </a:lnTo>
                  <a:lnTo>
                    <a:pt x="190" y="316"/>
                  </a:lnTo>
                  <a:lnTo>
                    <a:pt x="253" y="3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77" name="Google Shape;3277;p24"/>
          <p:cNvGrpSpPr/>
          <p:nvPr/>
        </p:nvGrpSpPr>
        <p:grpSpPr>
          <a:xfrm rot="6324128">
            <a:off x="8398676" y="4451974"/>
            <a:ext cx="465536" cy="409665"/>
            <a:chOff x="992375" y="2434650"/>
            <a:chExt cx="532025" cy="468175"/>
          </a:xfrm>
        </p:grpSpPr>
        <p:sp>
          <p:nvSpPr>
            <p:cNvPr id="3278" name="Google Shape;3278;p24"/>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24"/>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24"/>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24"/>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2" name="Google Shape;3282;p24"/>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24"/>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24"/>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24"/>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24"/>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24"/>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24"/>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9" name="Google Shape;3289;p24"/>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0" name="Google Shape;3290;p24"/>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24"/>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24"/>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24"/>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24"/>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24"/>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24"/>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24"/>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24"/>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24"/>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24"/>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24"/>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extLst>
    <p:ext uri="{DCECCB84-F9BA-43D5-87BE-67443E8EF086}">
      <p15:sldGuideLst xmlns:p15="http://schemas.microsoft.com/office/powerpoint/2012/main">
        <p15:guide id="1" orient="horz" pos="244">
          <p15:clr>
            <a:srgbClr val="FA7B17"/>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2">
  <p:cSld name="CUSTOM_21">
    <p:bg>
      <p:bgPr>
        <a:solidFill>
          <a:srgbClr val="9E9E9E">
            <a:alpha val="0"/>
          </a:srgbClr>
        </a:solidFill>
        <a:effectLst/>
      </p:bgPr>
    </p:bg>
    <p:spTree>
      <p:nvGrpSpPr>
        <p:cNvPr id="1" name="Shape 4014"/>
        <p:cNvGrpSpPr/>
        <p:nvPr/>
      </p:nvGrpSpPr>
      <p:grpSpPr>
        <a:xfrm>
          <a:off x="0" y="0"/>
          <a:ext cx="0" cy="0"/>
          <a:chOff x="0" y="0"/>
          <a:chExt cx="0" cy="0"/>
        </a:xfrm>
      </p:grpSpPr>
      <p:sp>
        <p:nvSpPr>
          <p:cNvPr id="4015" name="Google Shape;4015;p30"/>
          <p:cNvSpPr/>
          <p:nvPr/>
        </p:nvSpPr>
        <p:spPr>
          <a:xfrm>
            <a:off x="3350350" y="1384498"/>
            <a:ext cx="1176003" cy="741876"/>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6AF83">
              <a:alpha val="537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6" name="Google Shape;4016;p30"/>
          <p:cNvSpPr txBox="1">
            <a:spLocks noGrp="1"/>
          </p:cNvSpPr>
          <p:nvPr>
            <p:ph type="title"/>
          </p:nvPr>
        </p:nvSpPr>
        <p:spPr>
          <a:xfrm>
            <a:off x="4371400" y="1879200"/>
            <a:ext cx="3921300" cy="1385100"/>
          </a:xfrm>
          <a:prstGeom prst="rect">
            <a:avLst/>
          </a:prstGeom>
        </p:spPr>
        <p:txBody>
          <a:bodyPr spcFirstLastPara="1" wrap="square" lIns="0" tIns="0" rIns="0" bIns="0" anchor="t" anchorCtr="0">
            <a:normAutofit/>
          </a:bodyPr>
          <a:lstStyle>
            <a:lvl1pPr lvl="0" algn="ctr" rtl="0">
              <a:spcBef>
                <a:spcPts val="0"/>
              </a:spcBef>
              <a:spcAft>
                <a:spcPts val="0"/>
              </a:spcAft>
              <a:buSzPts val="4000"/>
              <a:buFont typeface="Roboto"/>
              <a:buNone/>
              <a:defRPr sz="2700" b="0">
                <a:solidFill>
                  <a:schemeClr val="dk2"/>
                </a:solidFill>
                <a:latin typeface="Roboto"/>
                <a:ea typeface="Roboto"/>
                <a:cs typeface="Roboto"/>
                <a:sym typeface="Roboto"/>
              </a:defRPr>
            </a:lvl1pPr>
            <a:lvl2pPr lvl="1" rtl="0">
              <a:spcBef>
                <a:spcPts val="0"/>
              </a:spcBef>
              <a:spcAft>
                <a:spcPts val="0"/>
              </a:spcAft>
              <a:buSzPts val="2800"/>
              <a:buNone/>
              <a:defRPr>
                <a:latin typeface="Roboto"/>
                <a:ea typeface="Roboto"/>
                <a:cs typeface="Roboto"/>
                <a:sym typeface="Roboto"/>
              </a:defRPr>
            </a:lvl2pPr>
            <a:lvl3pPr lvl="2" rtl="0">
              <a:spcBef>
                <a:spcPts val="0"/>
              </a:spcBef>
              <a:spcAft>
                <a:spcPts val="0"/>
              </a:spcAft>
              <a:buSzPts val="2800"/>
              <a:buNone/>
              <a:defRPr>
                <a:latin typeface="Roboto"/>
                <a:ea typeface="Roboto"/>
                <a:cs typeface="Roboto"/>
                <a:sym typeface="Roboto"/>
              </a:defRPr>
            </a:lvl3pPr>
            <a:lvl4pPr lvl="3" rtl="0">
              <a:spcBef>
                <a:spcPts val="0"/>
              </a:spcBef>
              <a:spcAft>
                <a:spcPts val="0"/>
              </a:spcAft>
              <a:buSzPts val="2800"/>
              <a:buNone/>
              <a:defRPr>
                <a:latin typeface="Roboto"/>
                <a:ea typeface="Roboto"/>
                <a:cs typeface="Roboto"/>
                <a:sym typeface="Roboto"/>
              </a:defRPr>
            </a:lvl4pPr>
            <a:lvl5pPr lvl="4" rtl="0">
              <a:spcBef>
                <a:spcPts val="0"/>
              </a:spcBef>
              <a:spcAft>
                <a:spcPts val="0"/>
              </a:spcAft>
              <a:buSzPts val="2800"/>
              <a:buNone/>
              <a:defRPr>
                <a:latin typeface="Roboto"/>
                <a:ea typeface="Roboto"/>
                <a:cs typeface="Roboto"/>
                <a:sym typeface="Roboto"/>
              </a:defRPr>
            </a:lvl5pPr>
            <a:lvl6pPr lvl="5" rtl="0">
              <a:spcBef>
                <a:spcPts val="0"/>
              </a:spcBef>
              <a:spcAft>
                <a:spcPts val="0"/>
              </a:spcAft>
              <a:buSzPts val="2800"/>
              <a:buNone/>
              <a:defRPr>
                <a:latin typeface="Roboto"/>
                <a:ea typeface="Roboto"/>
                <a:cs typeface="Roboto"/>
                <a:sym typeface="Roboto"/>
              </a:defRPr>
            </a:lvl6pPr>
            <a:lvl7pPr lvl="6" rtl="0">
              <a:spcBef>
                <a:spcPts val="0"/>
              </a:spcBef>
              <a:spcAft>
                <a:spcPts val="0"/>
              </a:spcAft>
              <a:buSzPts val="2800"/>
              <a:buNone/>
              <a:defRPr>
                <a:latin typeface="Roboto"/>
                <a:ea typeface="Roboto"/>
                <a:cs typeface="Roboto"/>
                <a:sym typeface="Roboto"/>
              </a:defRPr>
            </a:lvl7pPr>
            <a:lvl8pPr lvl="7" rtl="0">
              <a:spcBef>
                <a:spcPts val="0"/>
              </a:spcBef>
              <a:spcAft>
                <a:spcPts val="0"/>
              </a:spcAft>
              <a:buSzPts val="2800"/>
              <a:buNone/>
              <a:defRPr>
                <a:latin typeface="Roboto"/>
                <a:ea typeface="Roboto"/>
                <a:cs typeface="Roboto"/>
                <a:sym typeface="Roboto"/>
              </a:defRPr>
            </a:lvl8pPr>
            <a:lvl9pPr lvl="8" rtl="0">
              <a:spcBef>
                <a:spcPts val="0"/>
              </a:spcBef>
              <a:spcAft>
                <a:spcPts val="0"/>
              </a:spcAft>
              <a:buSzPts val="2800"/>
              <a:buNone/>
              <a:defRPr>
                <a:latin typeface="Roboto"/>
                <a:ea typeface="Roboto"/>
                <a:cs typeface="Roboto"/>
                <a:sym typeface="Roboto"/>
              </a:defRPr>
            </a:lvl9pPr>
          </a:lstStyle>
          <a:p>
            <a:endParaRPr/>
          </a:p>
        </p:txBody>
      </p:sp>
      <p:sp>
        <p:nvSpPr>
          <p:cNvPr id="4017" name="Google Shape;4017;p30"/>
          <p:cNvSpPr txBox="1">
            <a:spLocks noGrp="1"/>
          </p:cNvSpPr>
          <p:nvPr>
            <p:ph type="subTitle" idx="1"/>
          </p:nvPr>
        </p:nvSpPr>
        <p:spPr>
          <a:xfrm>
            <a:off x="4371400" y="2364600"/>
            <a:ext cx="3921300" cy="4143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2000"/>
              <a:buFont typeface="Amatic SC"/>
              <a:buNone/>
              <a:defRPr sz="3000" b="1">
                <a:solidFill>
                  <a:schemeClr val="dk1"/>
                </a:solidFill>
                <a:latin typeface="Amatic SC"/>
                <a:ea typeface="Amatic SC"/>
                <a:cs typeface="Amatic SC"/>
                <a:sym typeface="Amatic SC"/>
              </a:defRPr>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
        <p:nvSpPr>
          <p:cNvPr id="4018" name="Google Shape;4018;p30"/>
          <p:cNvSpPr txBox="1">
            <a:spLocks noGrp="1"/>
          </p:cNvSpPr>
          <p:nvPr>
            <p:ph type="title" idx="2"/>
          </p:nvPr>
        </p:nvSpPr>
        <p:spPr>
          <a:xfrm>
            <a:off x="3593875" y="3078125"/>
            <a:ext cx="4836900" cy="364800"/>
          </a:xfrm>
          <a:prstGeom prst="rect">
            <a:avLst/>
          </a:prstGeom>
        </p:spPr>
        <p:txBody>
          <a:bodyPr spcFirstLastPara="1" wrap="square" lIns="0" tIns="0" rIns="0" bIns="0" anchor="b" anchorCtr="0">
            <a:normAutofit/>
          </a:bodyPr>
          <a:lstStyle>
            <a:lvl1pPr lvl="0" algn="ctr" rtl="0">
              <a:spcBef>
                <a:spcPts val="0"/>
              </a:spcBef>
              <a:spcAft>
                <a:spcPts val="0"/>
              </a:spcAft>
              <a:buSzPts val="40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19" name="Google Shape;4019;p30"/>
          <p:cNvSpPr txBox="1">
            <a:spLocks noGrp="1"/>
          </p:cNvSpPr>
          <p:nvPr>
            <p:ph type="subTitle" idx="3"/>
          </p:nvPr>
        </p:nvSpPr>
        <p:spPr>
          <a:xfrm>
            <a:off x="3593875" y="1979775"/>
            <a:ext cx="4836900" cy="13152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500"/>
              <a:buNone/>
              <a:defRPr sz="2100"/>
            </a:lvl1pPr>
            <a:lvl2pPr lvl="1" rtl="0">
              <a:spcBef>
                <a:spcPts val="0"/>
              </a:spcBef>
              <a:spcAft>
                <a:spcPts val="0"/>
              </a:spcAft>
              <a:buSzPts val="1500"/>
              <a:buNone/>
              <a:defRPr/>
            </a:lvl2pPr>
            <a:lvl3pPr lvl="2" rtl="0">
              <a:spcBef>
                <a:spcPts val="0"/>
              </a:spcBef>
              <a:spcAft>
                <a:spcPts val="0"/>
              </a:spcAft>
              <a:buSzPts val="1500"/>
              <a:buNone/>
              <a:defRPr/>
            </a:lvl3pPr>
            <a:lvl4pPr lvl="3" rtl="0">
              <a:spcBef>
                <a:spcPts val="0"/>
              </a:spcBef>
              <a:spcAft>
                <a:spcPts val="0"/>
              </a:spcAft>
              <a:buSzPts val="1500"/>
              <a:buNone/>
              <a:defRPr/>
            </a:lvl4pPr>
            <a:lvl5pPr lvl="4" rtl="0">
              <a:spcBef>
                <a:spcPts val="0"/>
              </a:spcBef>
              <a:spcAft>
                <a:spcPts val="0"/>
              </a:spcAft>
              <a:buSzPts val="1500"/>
              <a:buNone/>
              <a:defRPr/>
            </a:lvl5pPr>
            <a:lvl6pPr lvl="5" rtl="0">
              <a:spcBef>
                <a:spcPts val="0"/>
              </a:spcBef>
              <a:spcAft>
                <a:spcPts val="0"/>
              </a:spcAft>
              <a:buSzPts val="1500"/>
              <a:buNone/>
              <a:defRPr/>
            </a:lvl6pPr>
            <a:lvl7pPr lvl="6" rtl="0">
              <a:spcBef>
                <a:spcPts val="0"/>
              </a:spcBef>
              <a:spcAft>
                <a:spcPts val="0"/>
              </a:spcAft>
              <a:buSzPts val="1500"/>
              <a:buNone/>
              <a:defRPr/>
            </a:lvl7pPr>
            <a:lvl8pPr lvl="7" rtl="0">
              <a:spcBef>
                <a:spcPts val="0"/>
              </a:spcBef>
              <a:spcAft>
                <a:spcPts val="0"/>
              </a:spcAft>
              <a:buSzPts val="1500"/>
              <a:buNone/>
              <a:defRPr/>
            </a:lvl8pPr>
            <a:lvl9pPr lvl="8" rtl="0">
              <a:spcBef>
                <a:spcPts val="0"/>
              </a:spcBef>
              <a:spcAft>
                <a:spcPts val="0"/>
              </a:spcAft>
              <a:buSzPts val="15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14">
    <p:spTree>
      <p:nvGrpSpPr>
        <p:cNvPr id="1" name="Shape 4027"/>
        <p:cNvGrpSpPr/>
        <p:nvPr/>
      </p:nvGrpSpPr>
      <p:grpSpPr>
        <a:xfrm>
          <a:off x="0" y="0"/>
          <a:ext cx="0" cy="0"/>
          <a:chOff x="0" y="0"/>
          <a:chExt cx="0" cy="0"/>
        </a:xfrm>
      </p:grpSpPr>
      <p:sp>
        <p:nvSpPr>
          <p:cNvPr id="4028" name="Google Shape;4028;p32"/>
          <p:cNvSpPr/>
          <p:nvPr/>
        </p:nvSpPr>
        <p:spPr>
          <a:xfrm>
            <a:off x="-983300" y="-65600"/>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32"/>
          <p:cNvSpPr/>
          <p:nvPr/>
        </p:nvSpPr>
        <p:spPr>
          <a:xfrm>
            <a:off x="-16687" y="4752636"/>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32"/>
          <p:cNvSpPr/>
          <p:nvPr/>
        </p:nvSpPr>
        <p:spPr>
          <a:xfrm>
            <a:off x="7483950" y="4670225"/>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31" name="Google Shape;4031;p32"/>
          <p:cNvGrpSpPr/>
          <p:nvPr/>
        </p:nvGrpSpPr>
        <p:grpSpPr>
          <a:xfrm>
            <a:off x="8085325" y="4710675"/>
            <a:ext cx="518625" cy="565925"/>
            <a:chOff x="2029575" y="2353450"/>
            <a:chExt cx="518625" cy="565925"/>
          </a:xfrm>
        </p:grpSpPr>
        <p:sp>
          <p:nvSpPr>
            <p:cNvPr id="4032" name="Google Shape;4032;p32"/>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32"/>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32"/>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32"/>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32"/>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32"/>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32"/>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32"/>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32"/>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32"/>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32"/>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32"/>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4" name="Google Shape;4044;p32"/>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5" name="Google Shape;4045;p32"/>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6" name="Google Shape;4046;p32"/>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7" name="Google Shape;4047;p32"/>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8" name="Google Shape;4048;p32"/>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9" name="Google Shape;4049;p32"/>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0" name="Google Shape;4050;p32"/>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1" name="Google Shape;4051;p32"/>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2" name="Google Shape;4052;p32"/>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3" name="Google Shape;4053;p32"/>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32"/>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32"/>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32"/>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32"/>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32"/>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32"/>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32"/>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32"/>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32"/>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32"/>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32"/>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32"/>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32"/>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32"/>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32"/>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32"/>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32"/>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32"/>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32"/>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32"/>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32"/>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32"/>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76" name="Google Shape;4076;p32"/>
          <p:cNvSpPr/>
          <p:nvPr/>
        </p:nvSpPr>
        <p:spPr>
          <a:xfrm>
            <a:off x="-397575" y="-488262"/>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32"/>
          <p:cNvSpPr/>
          <p:nvPr/>
        </p:nvSpPr>
        <p:spPr>
          <a:xfrm>
            <a:off x="-656762" y="4249186"/>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32"/>
          <p:cNvSpPr/>
          <p:nvPr/>
        </p:nvSpPr>
        <p:spPr>
          <a:xfrm>
            <a:off x="8430763" y="4355611"/>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32"/>
          <p:cNvSpPr/>
          <p:nvPr/>
        </p:nvSpPr>
        <p:spPr>
          <a:xfrm>
            <a:off x="8085313" y="-387614"/>
            <a:ext cx="1459821" cy="92099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80" name="Google Shape;4080;p32"/>
          <p:cNvGrpSpPr/>
          <p:nvPr/>
        </p:nvGrpSpPr>
        <p:grpSpPr>
          <a:xfrm>
            <a:off x="324625" y="4898550"/>
            <a:ext cx="478425" cy="383050"/>
            <a:chOff x="6451075" y="3429275"/>
            <a:chExt cx="478425" cy="383050"/>
          </a:xfrm>
        </p:grpSpPr>
        <p:sp>
          <p:nvSpPr>
            <p:cNvPr id="4081" name="Google Shape;4081;p32"/>
            <p:cNvSpPr/>
            <p:nvPr/>
          </p:nvSpPr>
          <p:spPr>
            <a:xfrm>
              <a:off x="6528300" y="3666500"/>
              <a:ext cx="130075" cy="124550"/>
            </a:xfrm>
            <a:custGeom>
              <a:avLst/>
              <a:gdLst/>
              <a:ahLst/>
              <a:cxnLst/>
              <a:rect l="l" t="t" r="r" b="b"/>
              <a:pathLst>
                <a:path w="5203" h="4982" extrusionOk="0">
                  <a:moveTo>
                    <a:pt x="4729" y="1"/>
                  </a:moveTo>
                  <a:lnTo>
                    <a:pt x="4603" y="95"/>
                  </a:lnTo>
                  <a:lnTo>
                    <a:pt x="3973" y="600"/>
                  </a:lnTo>
                  <a:lnTo>
                    <a:pt x="3405" y="1167"/>
                  </a:lnTo>
                  <a:lnTo>
                    <a:pt x="2838" y="1734"/>
                  </a:lnTo>
                  <a:lnTo>
                    <a:pt x="2270" y="2302"/>
                  </a:lnTo>
                  <a:lnTo>
                    <a:pt x="1703" y="2838"/>
                  </a:lnTo>
                  <a:lnTo>
                    <a:pt x="1167" y="3405"/>
                  </a:lnTo>
                  <a:lnTo>
                    <a:pt x="883" y="3689"/>
                  </a:lnTo>
                  <a:lnTo>
                    <a:pt x="631" y="3941"/>
                  </a:lnTo>
                  <a:lnTo>
                    <a:pt x="316" y="4225"/>
                  </a:lnTo>
                  <a:lnTo>
                    <a:pt x="64" y="4572"/>
                  </a:lnTo>
                  <a:lnTo>
                    <a:pt x="1" y="4761"/>
                  </a:lnTo>
                  <a:lnTo>
                    <a:pt x="253" y="4982"/>
                  </a:lnTo>
                  <a:lnTo>
                    <a:pt x="442" y="4950"/>
                  </a:lnTo>
                  <a:lnTo>
                    <a:pt x="757" y="4698"/>
                  </a:lnTo>
                  <a:lnTo>
                    <a:pt x="1009" y="4446"/>
                  </a:lnTo>
                  <a:lnTo>
                    <a:pt x="1293" y="4162"/>
                  </a:lnTo>
                  <a:lnTo>
                    <a:pt x="1577" y="3878"/>
                  </a:lnTo>
                  <a:lnTo>
                    <a:pt x="2176" y="3342"/>
                  </a:lnTo>
                  <a:lnTo>
                    <a:pt x="2743" y="2806"/>
                  </a:lnTo>
                  <a:lnTo>
                    <a:pt x="3941" y="1797"/>
                  </a:lnTo>
                  <a:lnTo>
                    <a:pt x="5108" y="726"/>
                  </a:lnTo>
                  <a:lnTo>
                    <a:pt x="5202" y="600"/>
                  </a:lnTo>
                  <a:lnTo>
                    <a:pt x="5202" y="316"/>
                  </a:lnTo>
                  <a:lnTo>
                    <a:pt x="5013" y="64"/>
                  </a:lnTo>
                  <a:lnTo>
                    <a:pt x="472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32"/>
            <p:cNvSpPr/>
            <p:nvPr/>
          </p:nvSpPr>
          <p:spPr>
            <a:xfrm>
              <a:off x="6627600" y="3629450"/>
              <a:ext cx="21300" cy="21325"/>
            </a:xfrm>
            <a:custGeom>
              <a:avLst/>
              <a:gdLst/>
              <a:ahLst/>
              <a:cxnLst/>
              <a:rect l="l" t="t" r="r" b="b"/>
              <a:pathLst>
                <a:path w="852" h="853" extrusionOk="0">
                  <a:moveTo>
                    <a:pt x="694" y="1"/>
                  </a:moveTo>
                  <a:lnTo>
                    <a:pt x="600" y="64"/>
                  </a:lnTo>
                  <a:lnTo>
                    <a:pt x="316" y="348"/>
                  </a:lnTo>
                  <a:lnTo>
                    <a:pt x="32" y="600"/>
                  </a:lnTo>
                  <a:lnTo>
                    <a:pt x="1" y="694"/>
                  </a:lnTo>
                  <a:lnTo>
                    <a:pt x="64" y="789"/>
                  </a:lnTo>
                  <a:lnTo>
                    <a:pt x="158" y="852"/>
                  </a:lnTo>
                  <a:lnTo>
                    <a:pt x="253" y="789"/>
                  </a:lnTo>
                  <a:lnTo>
                    <a:pt x="537" y="537"/>
                  </a:lnTo>
                  <a:lnTo>
                    <a:pt x="789" y="285"/>
                  </a:lnTo>
                  <a:lnTo>
                    <a:pt x="852" y="158"/>
                  </a:lnTo>
                  <a:lnTo>
                    <a:pt x="789" y="64"/>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32"/>
            <p:cNvSpPr/>
            <p:nvPr/>
          </p:nvSpPr>
          <p:spPr>
            <a:xfrm>
              <a:off x="6680425" y="3588475"/>
              <a:ext cx="14200" cy="15000"/>
            </a:xfrm>
            <a:custGeom>
              <a:avLst/>
              <a:gdLst/>
              <a:ahLst/>
              <a:cxnLst/>
              <a:rect l="l" t="t" r="r" b="b"/>
              <a:pathLst>
                <a:path w="568" h="600" extrusionOk="0">
                  <a:moveTo>
                    <a:pt x="221" y="1"/>
                  </a:moveTo>
                  <a:lnTo>
                    <a:pt x="189" y="32"/>
                  </a:lnTo>
                  <a:lnTo>
                    <a:pt x="126" y="64"/>
                  </a:lnTo>
                  <a:lnTo>
                    <a:pt x="95" y="95"/>
                  </a:lnTo>
                  <a:lnTo>
                    <a:pt x="63" y="190"/>
                  </a:lnTo>
                  <a:lnTo>
                    <a:pt x="32" y="253"/>
                  </a:lnTo>
                  <a:lnTo>
                    <a:pt x="0" y="284"/>
                  </a:lnTo>
                  <a:lnTo>
                    <a:pt x="0" y="347"/>
                  </a:lnTo>
                  <a:lnTo>
                    <a:pt x="0" y="379"/>
                  </a:lnTo>
                  <a:lnTo>
                    <a:pt x="0" y="442"/>
                  </a:lnTo>
                  <a:lnTo>
                    <a:pt x="32" y="473"/>
                  </a:lnTo>
                  <a:lnTo>
                    <a:pt x="63" y="505"/>
                  </a:lnTo>
                  <a:lnTo>
                    <a:pt x="95" y="536"/>
                  </a:lnTo>
                  <a:lnTo>
                    <a:pt x="126" y="568"/>
                  </a:lnTo>
                  <a:lnTo>
                    <a:pt x="189" y="599"/>
                  </a:lnTo>
                  <a:lnTo>
                    <a:pt x="315" y="599"/>
                  </a:lnTo>
                  <a:lnTo>
                    <a:pt x="347" y="568"/>
                  </a:lnTo>
                  <a:lnTo>
                    <a:pt x="410" y="536"/>
                  </a:lnTo>
                  <a:lnTo>
                    <a:pt x="441" y="473"/>
                  </a:lnTo>
                  <a:lnTo>
                    <a:pt x="473" y="410"/>
                  </a:lnTo>
                  <a:lnTo>
                    <a:pt x="536" y="347"/>
                  </a:lnTo>
                  <a:lnTo>
                    <a:pt x="536" y="284"/>
                  </a:lnTo>
                  <a:lnTo>
                    <a:pt x="536" y="253"/>
                  </a:lnTo>
                  <a:lnTo>
                    <a:pt x="568" y="190"/>
                  </a:lnTo>
                  <a:lnTo>
                    <a:pt x="536" y="158"/>
                  </a:lnTo>
                  <a:lnTo>
                    <a:pt x="536" y="127"/>
                  </a:lnTo>
                  <a:lnTo>
                    <a:pt x="504" y="64"/>
                  </a:lnTo>
                  <a:lnTo>
                    <a:pt x="473" y="32"/>
                  </a:lnTo>
                  <a:lnTo>
                    <a:pt x="441" y="32"/>
                  </a:lnTo>
                  <a:lnTo>
                    <a:pt x="37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32"/>
            <p:cNvSpPr/>
            <p:nvPr/>
          </p:nvSpPr>
          <p:spPr>
            <a:xfrm>
              <a:off x="6602375" y="3512025"/>
              <a:ext cx="88300" cy="86725"/>
            </a:xfrm>
            <a:custGeom>
              <a:avLst/>
              <a:gdLst/>
              <a:ahLst/>
              <a:cxnLst/>
              <a:rect l="l" t="t" r="r" b="b"/>
              <a:pathLst>
                <a:path w="3532" h="3469" extrusionOk="0">
                  <a:moveTo>
                    <a:pt x="3154" y="1"/>
                  </a:moveTo>
                  <a:lnTo>
                    <a:pt x="2712" y="32"/>
                  </a:lnTo>
                  <a:lnTo>
                    <a:pt x="2523" y="190"/>
                  </a:lnTo>
                  <a:lnTo>
                    <a:pt x="1861" y="789"/>
                  </a:lnTo>
                  <a:lnTo>
                    <a:pt x="1262" y="1451"/>
                  </a:lnTo>
                  <a:lnTo>
                    <a:pt x="631" y="2113"/>
                  </a:lnTo>
                  <a:lnTo>
                    <a:pt x="64" y="2838"/>
                  </a:lnTo>
                  <a:lnTo>
                    <a:pt x="1" y="2964"/>
                  </a:lnTo>
                  <a:lnTo>
                    <a:pt x="64" y="3248"/>
                  </a:lnTo>
                  <a:lnTo>
                    <a:pt x="127" y="3342"/>
                  </a:lnTo>
                  <a:lnTo>
                    <a:pt x="253" y="3437"/>
                  </a:lnTo>
                  <a:lnTo>
                    <a:pt x="537" y="3468"/>
                  </a:lnTo>
                  <a:lnTo>
                    <a:pt x="663" y="3405"/>
                  </a:lnTo>
                  <a:lnTo>
                    <a:pt x="1388" y="2838"/>
                  </a:lnTo>
                  <a:lnTo>
                    <a:pt x="2082" y="2207"/>
                  </a:lnTo>
                  <a:lnTo>
                    <a:pt x="2744" y="1640"/>
                  </a:lnTo>
                  <a:lnTo>
                    <a:pt x="3374" y="1009"/>
                  </a:lnTo>
                  <a:lnTo>
                    <a:pt x="3532" y="820"/>
                  </a:lnTo>
                  <a:lnTo>
                    <a:pt x="3532" y="347"/>
                  </a:lnTo>
                  <a:lnTo>
                    <a:pt x="3374" y="158"/>
                  </a:lnTo>
                  <a:lnTo>
                    <a:pt x="315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32"/>
            <p:cNvSpPr/>
            <p:nvPr/>
          </p:nvSpPr>
          <p:spPr>
            <a:xfrm>
              <a:off x="6730850" y="3445025"/>
              <a:ext cx="26050" cy="29200"/>
            </a:xfrm>
            <a:custGeom>
              <a:avLst/>
              <a:gdLst/>
              <a:ahLst/>
              <a:cxnLst/>
              <a:rect l="l" t="t" r="r" b="b"/>
              <a:pathLst>
                <a:path w="1042" h="1168" extrusionOk="0">
                  <a:moveTo>
                    <a:pt x="757" y="1"/>
                  </a:moveTo>
                  <a:lnTo>
                    <a:pt x="663" y="32"/>
                  </a:lnTo>
                  <a:lnTo>
                    <a:pt x="568" y="95"/>
                  </a:lnTo>
                  <a:lnTo>
                    <a:pt x="316" y="411"/>
                  </a:lnTo>
                  <a:lnTo>
                    <a:pt x="64" y="726"/>
                  </a:lnTo>
                  <a:lnTo>
                    <a:pt x="1" y="821"/>
                  </a:lnTo>
                  <a:lnTo>
                    <a:pt x="1" y="915"/>
                  </a:lnTo>
                  <a:lnTo>
                    <a:pt x="32" y="1010"/>
                  </a:lnTo>
                  <a:lnTo>
                    <a:pt x="95" y="1104"/>
                  </a:lnTo>
                  <a:lnTo>
                    <a:pt x="158" y="1167"/>
                  </a:lnTo>
                  <a:lnTo>
                    <a:pt x="347" y="1167"/>
                  </a:lnTo>
                  <a:lnTo>
                    <a:pt x="442" y="1104"/>
                  </a:lnTo>
                  <a:lnTo>
                    <a:pt x="694" y="789"/>
                  </a:lnTo>
                  <a:lnTo>
                    <a:pt x="978" y="474"/>
                  </a:lnTo>
                  <a:lnTo>
                    <a:pt x="1041" y="379"/>
                  </a:lnTo>
                  <a:lnTo>
                    <a:pt x="1041" y="285"/>
                  </a:lnTo>
                  <a:lnTo>
                    <a:pt x="1041" y="158"/>
                  </a:lnTo>
                  <a:lnTo>
                    <a:pt x="978" y="95"/>
                  </a:lnTo>
                  <a:lnTo>
                    <a:pt x="883" y="32"/>
                  </a:lnTo>
                  <a:lnTo>
                    <a:pt x="75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32"/>
            <p:cNvSpPr/>
            <p:nvPr/>
          </p:nvSpPr>
          <p:spPr>
            <a:xfrm>
              <a:off x="6747400" y="3516750"/>
              <a:ext cx="60725" cy="56775"/>
            </a:xfrm>
            <a:custGeom>
              <a:avLst/>
              <a:gdLst/>
              <a:ahLst/>
              <a:cxnLst/>
              <a:rect l="l" t="t" r="r" b="b"/>
              <a:pathLst>
                <a:path w="2429" h="2271" extrusionOk="0">
                  <a:moveTo>
                    <a:pt x="1892" y="1"/>
                  </a:moveTo>
                  <a:lnTo>
                    <a:pt x="1735" y="95"/>
                  </a:lnTo>
                  <a:lnTo>
                    <a:pt x="1262" y="474"/>
                  </a:lnTo>
                  <a:lnTo>
                    <a:pt x="852" y="883"/>
                  </a:lnTo>
                  <a:lnTo>
                    <a:pt x="474" y="1293"/>
                  </a:lnTo>
                  <a:lnTo>
                    <a:pt x="95" y="1703"/>
                  </a:lnTo>
                  <a:lnTo>
                    <a:pt x="1" y="1798"/>
                  </a:lnTo>
                  <a:lnTo>
                    <a:pt x="1" y="2050"/>
                  </a:lnTo>
                  <a:lnTo>
                    <a:pt x="64" y="2144"/>
                  </a:lnTo>
                  <a:lnTo>
                    <a:pt x="158" y="2207"/>
                  </a:lnTo>
                  <a:lnTo>
                    <a:pt x="379" y="2271"/>
                  </a:lnTo>
                  <a:lnTo>
                    <a:pt x="505" y="2207"/>
                  </a:lnTo>
                  <a:lnTo>
                    <a:pt x="947" y="1892"/>
                  </a:lnTo>
                  <a:lnTo>
                    <a:pt x="1388" y="1545"/>
                  </a:lnTo>
                  <a:lnTo>
                    <a:pt x="1609" y="1388"/>
                  </a:lnTo>
                  <a:lnTo>
                    <a:pt x="1829" y="1199"/>
                  </a:lnTo>
                  <a:lnTo>
                    <a:pt x="2081" y="1009"/>
                  </a:lnTo>
                  <a:lnTo>
                    <a:pt x="2302" y="789"/>
                  </a:lnTo>
                  <a:lnTo>
                    <a:pt x="2397" y="631"/>
                  </a:lnTo>
                  <a:lnTo>
                    <a:pt x="2428" y="316"/>
                  </a:lnTo>
                  <a:lnTo>
                    <a:pt x="2334" y="190"/>
                  </a:lnTo>
                  <a:lnTo>
                    <a:pt x="2208" y="64"/>
                  </a:lnTo>
                  <a:lnTo>
                    <a:pt x="189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32"/>
            <p:cNvSpPr/>
            <p:nvPr/>
          </p:nvSpPr>
          <p:spPr>
            <a:xfrm>
              <a:off x="6697750" y="3624725"/>
              <a:ext cx="63875" cy="61500"/>
            </a:xfrm>
            <a:custGeom>
              <a:avLst/>
              <a:gdLst/>
              <a:ahLst/>
              <a:cxnLst/>
              <a:rect l="l" t="t" r="r" b="b"/>
              <a:pathLst>
                <a:path w="2555" h="2460" extrusionOk="0">
                  <a:moveTo>
                    <a:pt x="2018" y="1"/>
                  </a:moveTo>
                  <a:lnTo>
                    <a:pt x="1861" y="64"/>
                  </a:lnTo>
                  <a:lnTo>
                    <a:pt x="1545" y="253"/>
                  </a:lnTo>
                  <a:lnTo>
                    <a:pt x="1293" y="505"/>
                  </a:lnTo>
                  <a:lnTo>
                    <a:pt x="1072" y="757"/>
                  </a:lnTo>
                  <a:lnTo>
                    <a:pt x="883" y="1009"/>
                  </a:lnTo>
                  <a:lnTo>
                    <a:pt x="473" y="1514"/>
                  </a:lnTo>
                  <a:lnTo>
                    <a:pt x="64" y="2050"/>
                  </a:lnTo>
                  <a:lnTo>
                    <a:pt x="1" y="2207"/>
                  </a:lnTo>
                  <a:lnTo>
                    <a:pt x="284" y="2460"/>
                  </a:lnTo>
                  <a:lnTo>
                    <a:pt x="442" y="2397"/>
                  </a:lnTo>
                  <a:lnTo>
                    <a:pt x="946" y="2050"/>
                  </a:lnTo>
                  <a:lnTo>
                    <a:pt x="1482" y="1640"/>
                  </a:lnTo>
                  <a:lnTo>
                    <a:pt x="1766" y="1451"/>
                  </a:lnTo>
                  <a:lnTo>
                    <a:pt x="2018" y="1230"/>
                  </a:lnTo>
                  <a:lnTo>
                    <a:pt x="2270" y="946"/>
                  </a:lnTo>
                  <a:lnTo>
                    <a:pt x="2491" y="663"/>
                  </a:lnTo>
                  <a:lnTo>
                    <a:pt x="2554" y="505"/>
                  </a:lnTo>
                  <a:lnTo>
                    <a:pt x="2491" y="221"/>
                  </a:lnTo>
                  <a:lnTo>
                    <a:pt x="2428" y="95"/>
                  </a:lnTo>
                  <a:lnTo>
                    <a:pt x="2302" y="32"/>
                  </a:lnTo>
                  <a:lnTo>
                    <a:pt x="201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32"/>
            <p:cNvSpPr/>
            <p:nvPr/>
          </p:nvSpPr>
          <p:spPr>
            <a:xfrm>
              <a:off x="6809675" y="3571125"/>
              <a:ext cx="38650" cy="36300"/>
            </a:xfrm>
            <a:custGeom>
              <a:avLst/>
              <a:gdLst/>
              <a:ahLst/>
              <a:cxnLst/>
              <a:rect l="l" t="t" r="r" b="b"/>
              <a:pathLst>
                <a:path w="1546" h="1452" extrusionOk="0">
                  <a:moveTo>
                    <a:pt x="1072" y="1"/>
                  </a:moveTo>
                  <a:lnTo>
                    <a:pt x="978" y="64"/>
                  </a:lnTo>
                  <a:lnTo>
                    <a:pt x="915" y="127"/>
                  </a:lnTo>
                  <a:lnTo>
                    <a:pt x="505" y="474"/>
                  </a:lnTo>
                  <a:lnTo>
                    <a:pt x="95" y="821"/>
                  </a:lnTo>
                  <a:lnTo>
                    <a:pt x="0" y="947"/>
                  </a:lnTo>
                  <a:lnTo>
                    <a:pt x="0" y="1104"/>
                  </a:lnTo>
                  <a:lnTo>
                    <a:pt x="0" y="1230"/>
                  </a:lnTo>
                  <a:lnTo>
                    <a:pt x="95" y="1357"/>
                  </a:lnTo>
                  <a:lnTo>
                    <a:pt x="221" y="1420"/>
                  </a:lnTo>
                  <a:lnTo>
                    <a:pt x="347" y="1451"/>
                  </a:lnTo>
                  <a:lnTo>
                    <a:pt x="410" y="1420"/>
                  </a:lnTo>
                  <a:lnTo>
                    <a:pt x="442" y="1420"/>
                  </a:lnTo>
                  <a:lnTo>
                    <a:pt x="536" y="1388"/>
                  </a:lnTo>
                  <a:lnTo>
                    <a:pt x="599" y="1325"/>
                  </a:lnTo>
                  <a:lnTo>
                    <a:pt x="1041" y="978"/>
                  </a:lnTo>
                  <a:lnTo>
                    <a:pt x="1450" y="631"/>
                  </a:lnTo>
                  <a:lnTo>
                    <a:pt x="1545" y="505"/>
                  </a:lnTo>
                  <a:lnTo>
                    <a:pt x="1545" y="348"/>
                  </a:lnTo>
                  <a:lnTo>
                    <a:pt x="1514" y="222"/>
                  </a:lnTo>
                  <a:lnTo>
                    <a:pt x="1450" y="96"/>
                  </a:lnTo>
                  <a:lnTo>
                    <a:pt x="132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32"/>
            <p:cNvSpPr/>
            <p:nvPr/>
          </p:nvSpPr>
          <p:spPr>
            <a:xfrm>
              <a:off x="6741900" y="3668075"/>
              <a:ext cx="55975" cy="54400"/>
            </a:xfrm>
            <a:custGeom>
              <a:avLst/>
              <a:gdLst/>
              <a:ahLst/>
              <a:cxnLst/>
              <a:rect l="l" t="t" r="r" b="b"/>
              <a:pathLst>
                <a:path w="2239" h="2176" extrusionOk="0">
                  <a:moveTo>
                    <a:pt x="1608" y="1"/>
                  </a:moveTo>
                  <a:lnTo>
                    <a:pt x="1450" y="64"/>
                  </a:lnTo>
                  <a:lnTo>
                    <a:pt x="1230" y="221"/>
                  </a:lnTo>
                  <a:lnTo>
                    <a:pt x="1040" y="410"/>
                  </a:lnTo>
                  <a:lnTo>
                    <a:pt x="883" y="568"/>
                  </a:lnTo>
                  <a:lnTo>
                    <a:pt x="725" y="757"/>
                  </a:lnTo>
                  <a:lnTo>
                    <a:pt x="410" y="1072"/>
                  </a:lnTo>
                  <a:lnTo>
                    <a:pt x="95" y="1388"/>
                  </a:lnTo>
                  <a:lnTo>
                    <a:pt x="0" y="1545"/>
                  </a:lnTo>
                  <a:lnTo>
                    <a:pt x="0" y="1892"/>
                  </a:lnTo>
                  <a:lnTo>
                    <a:pt x="126" y="2050"/>
                  </a:lnTo>
                  <a:lnTo>
                    <a:pt x="284" y="2176"/>
                  </a:lnTo>
                  <a:lnTo>
                    <a:pt x="473" y="2176"/>
                  </a:lnTo>
                  <a:lnTo>
                    <a:pt x="631" y="2144"/>
                  </a:lnTo>
                  <a:lnTo>
                    <a:pt x="788" y="2050"/>
                  </a:lnTo>
                  <a:lnTo>
                    <a:pt x="1135" y="1734"/>
                  </a:lnTo>
                  <a:lnTo>
                    <a:pt x="1450" y="1451"/>
                  </a:lnTo>
                  <a:lnTo>
                    <a:pt x="1860" y="1136"/>
                  </a:lnTo>
                  <a:lnTo>
                    <a:pt x="2175" y="757"/>
                  </a:lnTo>
                  <a:lnTo>
                    <a:pt x="2238" y="600"/>
                  </a:lnTo>
                  <a:lnTo>
                    <a:pt x="2207" y="253"/>
                  </a:lnTo>
                  <a:lnTo>
                    <a:pt x="2081" y="127"/>
                  </a:lnTo>
                  <a:lnTo>
                    <a:pt x="1923" y="32"/>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32"/>
            <p:cNvSpPr/>
            <p:nvPr/>
          </p:nvSpPr>
          <p:spPr>
            <a:xfrm>
              <a:off x="6648900" y="3735850"/>
              <a:ext cx="33125" cy="34700"/>
            </a:xfrm>
            <a:custGeom>
              <a:avLst/>
              <a:gdLst/>
              <a:ahLst/>
              <a:cxnLst/>
              <a:rect l="l" t="t" r="r" b="b"/>
              <a:pathLst>
                <a:path w="1325" h="1388" extrusionOk="0">
                  <a:moveTo>
                    <a:pt x="914" y="1"/>
                  </a:moveTo>
                  <a:lnTo>
                    <a:pt x="757" y="32"/>
                  </a:lnTo>
                  <a:lnTo>
                    <a:pt x="347" y="379"/>
                  </a:lnTo>
                  <a:lnTo>
                    <a:pt x="32" y="852"/>
                  </a:lnTo>
                  <a:lnTo>
                    <a:pt x="0" y="978"/>
                  </a:lnTo>
                  <a:lnTo>
                    <a:pt x="0" y="1136"/>
                  </a:lnTo>
                  <a:lnTo>
                    <a:pt x="63" y="1262"/>
                  </a:lnTo>
                  <a:lnTo>
                    <a:pt x="189" y="1325"/>
                  </a:lnTo>
                  <a:lnTo>
                    <a:pt x="315" y="1388"/>
                  </a:lnTo>
                  <a:lnTo>
                    <a:pt x="567" y="1293"/>
                  </a:lnTo>
                  <a:lnTo>
                    <a:pt x="662" y="1199"/>
                  </a:lnTo>
                  <a:lnTo>
                    <a:pt x="725" y="1104"/>
                  </a:lnTo>
                  <a:lnTo>
                    <a:pt x="788" y="1010"/>
                  </a:lnTo>
                  <a:lnTo>
                    <a:pt x="757" y="1041"/>
                  </a:lnTo>
                  <a:lnTo>
                    <a:pt x="725" y="1073"/>
                  </a:lnTo>
                  <a:lnTo>
                    <a:pt x="883" y="884"/>
                  </a:lnTo>
                  <a:lnTo>
                    <a:pt x="1072" y="694"/>
                  </a:lnTo>
                  <a:lnTo>
                    <a:pt x="1009" y="757"/>
                  </a:lnTo>
                  <a:lnTo>
                    <a:pt x="1009" y="757"/>
                  </a:lnTo>
                  <a:lnTo>
                    <a:pt x="1072" y="726"/>
                  </a:lnTo>
                  <a:lnTo>
                    <a:pt x="1166" y="663"/>
                  </a:lnTo>
                  <a:lnTo>
                    <a:pt x="1261" y="568"/>
                  </a:lnTo>
                  <a:lnTo>
                    <a:pt x="1324" y="442"/>
                  </a:lnTo>
                  <a:lnTo>
                    <a:pt x="1324" y="285"/>
                  </a:lnTo>
                  <a:lnTo>
                    <a:pt x="1261" y="158"/>
                  </a:lnTo>
                  <a:lnTo>
                    <a:pt x="1166" y="64"/>
                  </a:lnTo>
                  <a:lnTo>
                    <a:pt x="104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32"/>
            <p:cNvSpPr/>
            <p:nvPr/>
          </p:nvSpPr>
          <p:spPr>
            <a:xfrm>
              <a:off x="6559050" y="3665725"/>
              <a:ext cx="29975" cy="28375"/>
            </a:xfrm>
            <a:custGeom>
              <a:avLst/>
              <a:gdLst/>
              <a:ahLst/>
              <a:cxnLst/>
              <a:rect l="l" t="t" r="r" b="b"/>
              <a:pathLst>
                <a:path w="1199" h="1135" extrusionOk="0">
                  <a:moveTo>
                    <a:pt x="725" y="0"/>
                  </a:moveTo>
                  <a:lnTo>
                    <a:pt x="631" y="95"/>
                  </a:lnTo>
                  <a:lnTo>
                    <a:pt x="347" y="347"/>
                  </a:lnTo>
                  <a:lnTo>
                    <a:pt x="95" y="599"/>
                  </a:lnTo>
                  <a:lnTo>
                    <a:pt x="0" y="725"/>
                  </a:lnTo>
                  <a:lnTo>
                    <a:pt x="0" y="851"/>
                  </a:lnTo>
                  <a:lnTo>
                    <a:pt x="32" y="977"/>
                  </a:lnTo>
                  <a:lnTo>
                    <a:pt x="95" y="1072"/>
                  </a:lnTo>
                  <a:lnTo>
                    <a:pt x="221" y="1135"/>
                  </a:lnTo>
                  <a:lnTo>
                    <a:pt x="473" y="1135"/>
                  </a:lnTo>
                  <a:lnTo>
                    <a:pt x="568" y="1040"/>
                  </a:lnTo>
                  <a:lnTo>
                    <a:pt x="820" y="788"/>
                  </a:lnTo>
                  <a:lnTo>
                    <a:pt x="1103" y="536"/>
                  </a:lnTo>
                  <a:lnTo>
                    <a:pt x="1167" y="410"/>
                  </a:lnTo>
                  <a:lnTo>
                    <a:pt x="1198" y="284"/>
                  </a:lnTo>
                  <a:lnTo>
                    <a:pt x="1167" y="158"/>
                  </a:lnTo>
                  <a:lnTo>
                    <a:pt x="1103" y="63"/>
                  </a:lnTo>
                  <a:lnTo>
                    <a:pt x="97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32"/>
            <p:cNvSpPr/>
            <p:nvPr/>
          </p:nvSpPr>
          <p:spPr>
            <a:xfrm>
              <a:off x="6603975" y="3429275"/>
              <a:ext cx="71725" cy="70175"/>
            </a:xfrm>
            <a:custGeom>
              <a:avLst/>
              <a:gdLst/>
              <a:ahLst/>
              <a:cxnLst/>
              <a:rect l="l" t="t" r="r" b="b"/>
              <a:pathLst>
                <a:path w="2869" h="2807" extrusionOk="0">
                  <a:moveTo>
                    <a:pt x="2522" y="0"/>
                  </a:moveTo>
                  <a:lnTo>
                    <a:pt x="2112" y="32"/>
                  </a:lnTo>
                  <a:lnTo>
                    <a:pt x="1892" y="158"/>
                  </a:lnTo>
                  <a:lnTo>
                    <a:pt x="1671" y="379"/>
                  </a:lnTo>
                  <a:lnTo>
                    <a:pt x="1450" y="631"/>
                  </a:lnTo>
                  <a:lnTo>
                    <a:pt x="1230" y="852"/>
                  </a:lnTo>
                  <a:lnTo>
                    <a:pt x="1009" y="1104"/>
                  </a:lnTo>
                  <a:lnTo>
                    <a:pt x="567" y="1577"/>
                  </a:lnTo>
                  <a:lnTo>
                    <a:pt x="126" y="2049"/>
                  </a:lnTo>
                  <a:lnTo>
                    <a:pt x="0" y="2207"/>
                  </a:lnTo>
                  <a:lnTo>
                    <a:pt x="0" y="2554"/>
                  </a:lnTo>
                  <a:lnTo>
                    <a:pt x="126" y="2712"/>
                  </a:lnTo>
                  <a:lnTo>
                    <a:pt x="284" y="2806"/>
                  </a:lnTo>
                  <a:lnTo>
                    <a:pt x="631" y="2775"/>
                  </a:lnTo>
                  <a:lnTo>
                    <a:pt x="788" y="2680"/>
                  </a:lnTo>
                  <a:lnTo>
                    <a:pt x="1261" y="2239"/>
                  </a:lnTo>
                  <a:lnTo>
                    <a:pt x="1765" y="1829"/>
                  </a:lnTo>
                  <a:lnTo>
                    <a:pt x="2270" y="1387"/>
                  </a:lnTo>
                  <a:lnTo>
                    <a:pt x="2522" y="1198"/>
                  </a:lnTo>
                  <a:lnTo>
                    <a:pt x="2743" y="978"/>
                  </a:lnTo>
                  <a:lnTo>
                    <a:pt x="2869" y="788"/>
                  </a:lnTo>
                  <a:lnTo>
                    <a:pt x="2869" y="316"/>
                  </a:lnTo>
                  <a:lnTo>
                    <a:pt x="2743" y="158"/>
                  </a:lnTo>
                  <a:lnTo>
                    <a:pt x="252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32"/>
            <p:cNvSpPr/>
            <p:nvPr/>
          </p:nvSpPr>
          <p:spPr>
            <a:xfrm>
              <a:off x="6535400" y="3506500"/>
              <a:ext cx="56775" cy="50475"/>
            </a:xfrm>
            <a:custGeom>
              <a:avLst/>
              <a:gdLst/>
              <a:ahLst/>
              <a:cxnLst/>
              <a:rect l="l" t="t" r="r" b="b"/>
              <a:pathLst>
                <a:path w="2271" h="2019" extrusionOk="0">
                  <a:moveTo>
                    <a:pt x="1766" y="1"/>
                  </a:moveTo>
                  <a:lnTo>
                    <a:pt x="1577" y="32"/>
                  </a:lnTo>
                  <a:lnTo>
                    <a:pt x="1419" y="158"/>
                  </a:lnTo>
                  <a:lnTo>
                    <a:pt x="1104" y="442"/>
                  </a:lnTo>
                  <a:lnTo>
                    <a:pt x="757" y="757"/>
                  </a:lnTo>
                  <a:lnTo>
                    <a:pt x="442" y="1041"/>
                  </a:lnTo>
                  <a:lnTo>
                    <a:pt x="95" y="1356"/>
                  </a:lnTo>
                  <a:lnTo>
                    <a:pt x="0" y="1451"/>
                  </a:lnTo>
                  <a:lnTo>
                    <a:pt x="0" y="1766"/>
                  </a:lnTo>
                  <a:lnTo>
                    <a:pt x="63" y="1892"/>
                  </a:lnTo>
                  <a:lnTo>
                    <a:pt x="189" y="1987"/>
                  </a:lnTo>
                  <a:lnTo>
                    <a:pt x="473" y="2018"/>
                  </a:lnTo>
                  <a:lnTo>
                    <a:pt x="599" y="1955"/>
                  </a:lnTo>
                  <a:lnTo>
                    <a:pt x="1387" y="1388"/>
                  </a:lnTo>
                  <a:lnTo>
                    <a:pt x="2144" y="821"/>
                  </a:lnTo>
                  <a:lnTo>
                    <a:pt x="2239" y="663"/>
                  </a:lnTo>
                  <a:lnTo>
                    <a:pt x="2270" y="474"/>
                  </a:lnTo>
                  <a:lnTo>
                    <a:pt x="2239" y="285"/>
                  </a:lnTo>
                  <a:lnTo>
                    <a:pt x="2113" y="127"/>
                  </a:lnTo>
                  <a:lnTo>
                    <a:pt x="195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32"/>
            <p:cNvSpPr/>
            <p:nvPr/>
          </p:nvSpPr>
          <p:spPr>
            <a:xfrm>
              <a:off x="6525925" y="3592425"/>
              <a:ext cx="40225" cy="33900"/>
            </a:xfrm>
            <a:custGeom>
              <a:avLst/>
              <a:gdLst/>
              <a:ahLst/>
              <a:cxnLst/>
              <a:rect l="l" t="t" r="r" b="b"/>
              <a:pathLst>
                <a:path w="1609" h="1356" extrusionOk="0">
                  <a:moveTo>
                    <a:pt x="1136" y="0"/>
                  </a:moveTo>
                  <a:lnTo>
                    <a:pt x="1010" y="63"/>
                  </a:lnTo>
                  <a:lnTo>
                    <a:pt x="600" y="410"/>
                  </a:lnTo>
                  <a:lnTo>
                    <a:pt x="159" y="725"/>
                  </a:lnTo>
                  <a:lnTo>
                    <a:pt x="64" y="820"/>
                  </a:lnTo>
                  <a:lnTo>
                    <a:pt x="32" y="946"/>
                  </a:lnTo>
                  <a:lnTo>
                    <a:pt x="1" y="1072"/>
                  </a:lnTo>
                  <a:lnTo>
                    <a:pt x="64" y="1198"/>
                  </a:lnTo>
                  <a:lnTo>
                    <a:pt x="159" y="1293"/>
                  </a:lnTo>
                  <a:lnTo>
                    <a:pt x="411" y="1356"/>
                  </a:lnTo>
                  <a:lnTo>
                    <a:pt x="505" y="1293"/>
                  </a:lnTo>
                  <a:lnTo>
                    <a:pt x="978" y="1009"/>
                  </a:lnTo>
                  <a:lnTo>
                    <a:pt x="1420" y="725"/>
                  </a:lnTo>
                  <a:lnTo>
                    <a:pt x="1514" y="631"/>
                  </a:lnTo>
                  <a:lnTo>
                    <a:pt x="1577" y="473"/>
                  </a:lnTo>
                  <a:lnTo>
                    <a:pt x="1609" y="347"/>
                  </a:lnTo>
                  <a:lnTo>
                    <a:pt x="1546" y="189"/>
                  </a:lnTo>
                  <a:lnTo>
                    <a:pt x="1451" y="63"/>
                  </a:lnTo>
                  <a:lnTo>
                    <a:pt x="1294" y="32"/>
                  </a:lnTo>
                  <a:lnTo>
                    <a:pt x="113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32"/>
            <p:cNvSpPr/>
            <p:nvPr/>
          </p:nvSpPr>
          <p:spPr>
            <a:xfrm>
              <a:off x="6458950" y="3607400"/>
              <a:ext cx="32325" cy="31550"/>
            </a:xfrm>
            <a:custGeom>
              <a:avLst/>
              <a:gdLst/>
              <a:ahLst/>
              <a:cxnLst/>
              <a:rect l="l" t="t" r="r" b="b"/>
              <a:pathLst>
                <a:path w="1293" h="1262" extrusionOk="0">
                  <a:moveTo>
                    <a:pt x="883" y="0"/>
                  </a:moveTo>
                  <a:lnTo>
                    <a:pt x="757" y="32"/>
                  </a:lnTo>
                  <a:lnTo>
                    <a:pt x="631" y="126"/>
                  </a:lnTo>
                  <a:lnTo>
                    <a:pt x="379" y="378"/>
                  </a:lnTo>
                  <a:lnTo>
                    <a:pt x="126" y="662"/>
                  </a:lnTo>
                  <a:lnTo>
                    <a:pt x="32" y="757"/>
                  </a:lnTo>
                  <a:lnTo>
                    <a:pt x="0" y="914"/>
                  </a:lnTo>
                  <a:lnTo>
                    <a:pt x="32" y="1040"/>
                  </a:lnTo>
                  <a:lnTo>
                    <a:pt x="126" y="1167"/>
                  </a:lnTo>
                  <a:lnTo>
                    <a:pt x="252" y="1230"/>
                  </a:lnTo>
                  <a:lnTo>
                    <a:pt x="379" y="1261"/>
                  </a:lnTo>
                  <a:lnTo>
                    <a:pt x="536" y="1230"/>
                  </a:lnTo>
                  <a:lnTo>
                    <a:pt x="631" y="1135"/>
                  </a:lnTo>
                  <a:lnTo>
                    <a:pt x="915" y="883"/>
                  </a:lnTo>
                  <a:lnTo>
                    <a:pt x="1198" y="631"/>
                  </a:lnTo>
                  <a:lnTo>
                    <a:pt x="1261" y="505"/>
                  </a:lnTo>
                  <a:lnTo>
                    <a:pt x="1293" y="347"/>
                  </a:lnTo>
                  <a:lnTo>
                    <a:pt x="1261" y="221"/>
                  </a:lnTo>
                  <a:lnTo>
                    <a:pt x="1167" y="95"/>
                  </a:lnTo>
                  <a:lnTo>
                    <a:pt x="104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32"/>
            <p:cNvSpPr/>
            <p:nvPr/>
          </p:nvSpPr>
          <p:spPr>
            <a:xfrm>
              <a:off x="6451075" y="3694075"/>
              <a:ext cx="47300" cy="44175"/>
            </a:xfrm>
            <a:custGeom>
              <a:avLst/>
              <a:gdLst/>
              <a:ahLst/>
              <a:cxnLst/>
              <a:rect l="l" t="t" r="r" b="b"/>
              <a:pathLst>
                <a:path w="1892" h="1767" extrusionOk="0">
                  <a:moveTo>
                    <a:pt x="1450" y="1"/>
                  </a:moveTo>
                  <a:lnTo>
                    <a:pt x="1293" y="32"/>
                  </a:lnTo>
                  <a:lnTo>
                    <a:pt x="1166" y="127"/>
                  </a:lnTo>
                  <a:lnTo>
                    <a:pt x="631" y="600"/>
                  </a:lnTo>
                  <a:lnTo>
                    <a:pt x="95" y="1104"/>
                  </a:lnTo>
                  <a:lnTo>
                    <a:pt x="0" y="1230"/>
                  </a:lnTo>
                  <a:lnTo>
                    <a:pt x="0" y="1546"/>
                  </a:lnTo>
                  <a:lnTo>
                    <a:pt x="95" y="1672"/>
                  </a:lnTo>
                  <a:lnTo>
                    <a:pt x="252" y="1766"/>
                  </a:lnTo>
                  <a:lnTo>
                    <a:pt x="378" y="1766"/>
                  </a:lnTo>
                  <a:lnTo>
                    <a:pt x="536" y="1735"/>
                  </a:lnTo>
                  <a:lnTo>
                    <a:pt x="662" y="1672"/>
                  </a:lnTo>
                  <a:lnTo>
                    <a:pt x="1230" y="1199"/>
                  </a:lnTo>
                  <a:lnTo>
                    <a:pt x="1765" y="694"/>
                  </a:lnTo>
                  <a:lnTo>
                    <a:pt x="1860" y="568"/>
                  </a:lnTo>
                  <a:lnTo>
                    <a:pt x="1892" y="411"/>
                  </a:lnTo>
                  <a:lnTo>
                    <a:pt x="1860" y="253"/>
                  </a:lnTo>
                  <a:lnTo>
                    <a:pt x="1765" y="127"/>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32"/>
            <p:cNvSpPr/>
            <p:nvPr/>
          </p:nvSpPr>
          <p:spPr>
            <a:xfrm>
              <a:off x="6584250" y="3784725"/>
              <a:ext cx="26825" cy="27600"/>
            </a:xfrm>
            <a:custGeom>
              <a:avLst/>
              <a:gdLst/>
              <a:ahLst/>
              <a:cxnLst/>
              <a:rect l="l" t="t" r="r" b="b"/>
              <a:pathLst>
                <a:path w="1073" h="1104" extrusionOk="0">
                  <a:moveTo>
                    <a:pt x="726" y="0"/>
                  </a:moveTo>
                  <a:lnTo>
                    <a:pt x="600" y="32"/>
                  </a:lnTo>
                  <a:lnTo>
                    <a:pt x="505" y="95"/>
                  </a:lnTo>
                  <a:lnTo>
                    <a:pt x="285" y="347"/>
                  </a:lnTo>
                  <a:lnTo>
                    <a:pt x="64" y="568"/>
                  </a:lnTo>
                  <a:lnTo>
                    <a:pt x="1" y="694"/>
                  </a:lnTo>
                  <a:lnTo>
                    <a:pt x="1" y="820"/>
                  </a:lnTo>
                  <a:lnTo>
                    <a:pt x="1" y="915"/>
                  </a:lnTo>
                  <a:lnTo>
                    <a:pt x="95" y="1041"/>
                  </a:lnTo>
                  <a:lnTo>
                    <a:pt x="190" y="1104"/>
                  </a:lnTo>
                  <a:lnTo>
                    <a:pt x="442" y="1104"/>
                  </a:lnTo>
                  <a:lnTo>
                    <a:pt x="537" y="1009"/>
                  </a:lnTo>
                  <a:lnTo>
                    <a:pt x="758" y="789"/>
                  </a:lnTo>
                  <a:lnTo>
                    <a:pt x="978" y="536"/>
                  </a:lnTo>
                  <a:lnTo>
                    <a:pt x="1041" y="442"/>
                  </a:lnTo>
                  <a:lnTo>
                    <a:pt x="1073" y="316"/>
                  </a:lnTo>
                  <a:lnTo>
                    <a:pt x="1041" y="190"/>
                  </a:lnTo>
                  <a:lnTo>
                    <a:pt x="947" y="95"/>
                  </a:lnTo>
                  <a:lnTo>
                    <a:pt x="85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32"/>
            <p:cNvSpPr/>
            <p:nvPr/>
          </p:nvSpPr>
          <p:spPr>
            <a:xfrm>
              <a:off x="6725350" y="3765800"/>
              <a:ext cx="40200" cy="39450"/>
            </a:xfrm>
            <a:custGeom>
              <a:avLst/>
              <a:gdLst/>
              <a:ahLst/>
              <a:cxnLst/>
              <a:rect l="l" t="t" r="r" b="b"/>
              <a:pathLst>
                <a:path w="1608" h="1578" extrusionOk="0">
                  <a:moveTo>
                    <a:pt x="552" y="1451"/>
                  </a:moveTo>
                  <a:lnTo>
                    <a:pt x="504" y="1482"/>
                  </a:lnTo>
                  <a:lnTo>
                    <a:pt x="536" y="1482"/>
                  </a:lnTo>
                  <a:lnTo>
                    <a:pt x="567" y="1451"/>
                  </a:lnTo>
                  <a:close/>
                  <a:moveTo>
                    <a:pt x="1072" y="1"/>
                  </a:moveTo>
                  <a:lnTo>
                    <a:pt x="883" y="95"/>
                  </a:lnTo>
                  <a:lnTo>
                    <a:pt x="599" y="316"/>
                  </a:lnTo>
                  <a:lnTo>
                    <a:pt x="378" y="537"/>
                  </a:lnTo>
                  <a:lnTo>
                    <a:pt x="252" y="694"/>
                  </a:lnTo>
                  <a:lnTo>
                    <a:pt x="158" y="852"/>
                  </a:lnTo>
                  <a:lnTo>
                    <a:pt x="95" y="883"/>
                  </a:lnTo>
                  <a:lnTo>
                    <a:pt x="63" y="947"/>
                  </a:lnTo>
                  <a:lnTo>
                    <a:pt x="32" y="1073"/>
                  </a:lnTo>
                  <a:lnTo>
                    <a:pt x="0" y="1167"/>
                  </a:lnTo>
                  <a:lnTo>
                    <a:pt x="0" y="1199"/>
                  </a:lnTo>
                  <a:lnTo>
                    <a:pt x="0" y="1262"/>
                  </a:lnTo>
                  <a:lnTo>
                    <a:pt x="0" y="1325"/>
                  </a:lnTo>
                  <a:lnTo>
                    <a:pt x="32" y="1388"/>
                  </a:lnTo>
                  <a:lnTo>
                    <a:pt x="63" y="1482"/>
                  </a:lnTo>
                  <a:lnTo>
                    <a:pt x="158" y="1514"/>
                  </a:lnTo>
                  <a:lnTo>
                    <a:pt x="221" y="1546"/>
                  </a:lnTo>
                  <a:lnTo>
                    <a:pt x="315" y="1577"/>
                  </a:lnTo>
                  <a:lnTo>
                    <a:pt x="441" y="1546"/>
                  </a:lnTo>
                  <a:lnTo>
                    <a:pt x="536" y="1451"/>
                  </a:lnTo>
                  <a:lnTo>
                    <a:pt x="552" y="1451"/>
                  </a:lnTo>
                  <a:lnTo>
                    <a:pt x="599" y="1419"/>
                  </a:lnTo>
                  <a:lnTo>
                    <a:pt x="694" y="1325"/>
                  </a:lnTo>
                  <a:lnTo>
                    <a:pt x="788" y="1262"/>
                  </a:lnTo>
                  <a:lnTo>
                    <a:pt x="820" y="1230"/>
                  </a:lnTo>
                  <a:lnTo>
                    <a:pt x="757" y="1262"/>
                  </a:lnTo>
                  <a:lnTo>
                    <a:pt x="757" y="1262"/>
                  </a:lnTo>
                  <a:lnTo>
                    <a:pt x="1009" y="1073"/>
                  </a:lnTo>
                  <a:lnTo>
                    <a:pt x="1293" y="947"/>
                  </a:lnTo>
                  <a:lnTo>
                    <a:pt x="1198" y="978"/>
                  </a:lnTo>
                  <a:lnTo>
                    <a:pt x="1198" y="978"/>
                  </a:lnTo>
                  <a:lnTo>
                    <a:pt x="1261" y="947"/>
                  </a:lnTo>
                  <a:lnTo>
                    <a:pt x="1387" y="915"/>
                  </a:lnTo>
                  <a:lnTo>
                    <a:pt x="1482" y="820"/>
                  </a:lnTo>
                  <a:lnTo>
                    <a:pt x="1513" y="789"/>
                  </a:lnTo>
                  <a:lnTo>
                    <a:pt x="1545" y="726"/>
                  </a:lnTo>
                  <a:lnTo>
                    <a:pt x="1608" y="537"/>
                  </a:lnTo>
                  <a:lnTo>
                    <a:pt x="1545" y="316"/>
                  </a:lnTo>
                  <a:lnTo>
                    <a:pt x="1450" y="158"/>
                  </a:lnTo>
                  <a:lnTo>
                    <a:pt x="1293" y="64"/>
                  </a:lnTo>
                  <a:lnTo>
                    <a:pt x="107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32"/>
            <p:cNvSpPr/>
            <p:nvPr/>
          </p:nvSpPr>
          <p:spPr>
            <a:xfrm>
              <a:off x="6890850" y="3629450"/>
              <a:ext cx="26825" cy="30775"/>
            </a:xfrm>
            <a:custGeom>
              <a:avLst/>
              <a:gdLst/>
              <a:ahLst/>
              <a:cxnLst/>
              <a:rect l="l" t="t" r="r" b="b"/>
              <a:pathLst>
                <a:path w="1073" h="1231" extrusionOk="0">
                  <a:moveTo>
                    <a:pt x="662" y="1"/>
                  </a:moveTo>
                  <a:lnTo>
                    <a:pt x="536" y="64"/>
                  </a:lnTo>
                  <a:lnTo>
                    <a:pt x="473" y="158"/>
                  </a:lnTo>
                  <a:lnTo>
                    <a:pt x="253" y="442"/>
                  </a:lnTo>
                  <a:lnTo>
                    <a:pt x="63" y="757"/>
                  </a:lnTo>
                  <a:lnTo>
                    <a:pt x="0" y="884"/>
                  </a:lnTo>
                  <a:lnTo>
                    <a:pt x="32" y="1010"/>
                  </a:lnTo>
                  <a:lnTo>
                    <a:pt x="95" y="1104"/>
                  </a:lnTo>
                  <a:lnTo>
                    <a:pt x="190" y="1199"/>
                  </a:lnTo>
                  <a:lnTo>
                    <a:pt x="316" y="1230"/>
                  </a:lnTo>
                  <a:lnTo>
                    <a:pt x="442" y="1199"/>
                  </a:lnTo>
                  <a:lnTo>
                    <a:pt x="473" y="1199"/>
                  </a:lnTo>
                  <a:lnTo>
                    <a:pt x="505" y="1167"/>
                  </a:lnTo>
                  <a:lnTo>
                    <a:pt x="568" y="1136"/>
                  </a:lnTo>
                  <a:lnTo>
                    <a:pt x="599" y="1073"/>
                  </a:lnTo>
                  <a:lnTo>
                    <a:pt x="820" y="757"/>
                  </a:lnTo>
                  <a:lnTo>
                    <a:pt x="1041" y="474"/>
                  </a:lnTo>
                  <a:lnTo>
                    <a:pt x="1072" y="348"/>
                  </a:lnTo>
                  <a:lnTo>
                    <a:pt x="1041" y="222"/>
                  </a:lnTo>
                  <a:lnTo>
                    <a:pt x="1009" y="95"/>
                  </a:lnTo>
                  <a:lnTo>
                    <a:pt x="915" y="32"/>
                  </a:lnTo>
                  <a:lnTo>
                    <a:pt x="78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32"/>
            <p:cNvSpPr/>
            <p:nvPr/>
          </p:nvSpPr>
          <p:spPr>
            <a:xfrm>
              <a:off x="6905025" y="3549850"/>
              <a:ext cx="24475" cy="22875"/>
            </a:xfrm>
            <a:custGeom>
              <a:avLst/>
              <a:gdLst/>
              <a:ahLst/>
              <a:cxnLst/>
              <a:rect l="l" t="t" r="r" b="b"/>
              <a:pathLst>
                <a:path w="979" h="915" extrusionOk="0">
                  <a:moveTo>
                    <a:pt x="694" y="1"/>
                  </a:moveTo>
                  <a:lnTo>
                    <a:pt x="631" y="32"/>
                  </a:lnTo>
                  <a:lnTo>
                    <a:pt x="568" y="64"/>
                  </a:lnTo>
                  <a:lnTo>
                    <a:pt x="505" y="95"/>
                  </a:lnTo>
                  <a:lnTo>
                    <a:pt x="411" y="190"/>
                  </a:lnTo>
                  <a:lnTo>
                    <a:pt x="285" y="316"/>
                  </a:lnTo>
                  <a:lnTo>
                    <a:pt x="190" y="411"/>
                  </a:lnTo>
                  <a:lnTo>
                    <a:pt x="64" y="505"/>
                  </a:lnTo>
                  <a:lnTo>
                    <a:pt x="1" y="600"/>
                  </a:lnTo>
                  <a:lnTo>
                    <a:pt x="1" y="694"/>
                  </a:lnTo>
                  <a:lnTo>
                    <a:pt x="1" y="757"/>
                  </a:lnTo>
                  <a:lnTo>
                    <a:pt x="64" y="820"/>
                  </a:lnTo>
                  <a:lnTo>
                    <a:pt x="127" y="883"/>
                  </a:lnTo>
                  <a:lnTo>
                    <a:pt x="190" y="915"/>
                  </a:lnTo>
                  <a:lnTo>
                    <a:pt x="285" y="915"/>
                  </a:lnTo>
                  <a:lnTo>
                    <a:pt x="348" y="883"/>
                  </a:lnTo>
                  <a:lnTo>
                    <a:pt x="474" y="789"/>
                  </a:lnTo>
                  <a:lnTo>
                    <a:pt x="600" y="694"/>
                  </a:lnTo>
                  <a:lnTo>
                    <a:pt x="726" y="631"/>
                  </a:lnTo>
                  <a:lnTo>
                    <a:pt x="852" y="537"/>
                  </a:lnTo>
                  <a:lnTo>
                    <a:pt x="915" y="474"/>
                  </a:lnTo>
                  <a:lnTo>
                    <a:pt x="947" y="442"/>
                  </a:lnTo>
                  <a:lnTo>
                    <a:pt x="947" y="379"/>
                  </a:lnTo>
                  <a:lnTo>
                    <a:pt x="978" y="348"/>
                  </a:lnTo>
                  <a:lnTo>
                    <a:pt x="978" y="221"/>
                  </a:lnTo>
                  <a:lnTo>
                    <a:pt x="915" y="127"/>
                  </a:lnTo>
                  <a:lnTo>
                    <a:pt x="852" y="32"/>
                  </a:lnTo>
                  <a:lnTo>
                    <a:pt x="726" y="32"/>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01" name="Google Shape;4101;p32"/>
          <p:cNvSpPr/>
          <p:nvPr/>
        </p:nvSpPr>
        <p:spPr>
          <a:xfrm>
            <a:off x="5279525" y="4443238"/>
            <a:ext cx="971729" cy="61280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32"/>
          <p:cNvSpPr/>
          <p:nvPr/>
        </p:nvSpPr>
        <p:spPr>
          <a:xfrm>
            <a:off x="3032900" y="-180075"/>
            <a:ext cx="971729" cy="61280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03" name="Google Shape;4103;p32"/>
          <p:cNvGrpSpPr/>
          <p:nvPr/>
        </p:nvGrpSpPr>
        <p:grpSpPr>
          <a:xfrm>
            <a:off x="2834450" y="-118650"/>
            <a:ext cx="478425" cy="383050"/>
            <a:chOff x="6451075" y="3429275"/>
            <a:chExt cx="478425" cy="383050"/>
          </a:xfrm>
        </p:grpSpPr>
        <p:sp>
          <p:nvSpPr>
            <p:cNvPr id="4104" name="Google Shape;4104;p32"/>
            <p:cNvSpPr/>
            <p:nvPr/>
          </p:nvSpPr>
          <p:spPr>
            <a:xfrm>
              <a:off x="6528300" y="3666500"/>
              <a:ext cx="130075" cy="124550"/>
            </a:xfrm>
            <a:custGeom>
              <a:avLst/>
              <a:gdLst/>
              <a:ahLst/>
              <a:cxnLst/>
              <a:rect l="l" t="t" r="r" b="b"/>
              <a:pathLst>
                <a:path w="5203" h="4982" extrusionOk="0">
                  <a:moveTo>
                    <a:pt x="4729" y="1"/>
                  </a:moveTo>
                  <a:lnTo>
                    <a:pt x="4603" y="95"/>
                  </a:lnTo>
                  <a:lnTo>
                    <a:pt x="3973" y="600"/>
                  </a:lnTo>
                  <a:lnTo>
                    <a:pt x="3405" y="1167"/>
                  </a:lnTo>
                  <a:lnTo>
                    <a:pt x="2838" y="1734"/>
                  </a:lnTo>
                  <a:lnTo>
                    <a:pt x="2270" y="2302"/>
                  </a:lnTo>
                  <a:lnTo>
                    <a:pt x="1703" y="2838"/>
                  </a:lnTo>
                  <a:lnTo>
                    <a:pt x="1167" y="3405"/>
                  </a:lnTo>
                  <a:lnTo>
                    <a:pt x="883" y="3689"/>
                  </a:lnTo>
                  <a:lnTo>
                    <a:pt x="631" y="3941"/>
                  </a:lnTo>
                  <a:lnTo>
                    <a:pt x="316" y="4225"/>
                  </a:lnTo>
                  <a:lnTo>
                    <a:pt x="64" y="4572"/>
                  </a:lnTo>
                  <a:lnTo>
                    <a:pt x="1" y="4761"/>
                  </a:lnTo>
                  <a:lnTo>
                    <a:pt x="253" y="4982"/>
                  </a:lnTo>
                  <a:lnTo>
                    <a:pt x="442" y="4950"/>
                  </a:lnTo>
                  <a:lnTo>
                    <a:pt x="757" y="4698"/>
                  </a:lnTo>
                  <a:lnTo>
                    <a:pt x="1009" y="4446"/>
                  </a:lnTo>
                  <a:lnTo>
                    <a:pt x="1293" y="4162"/>
                  </a:lnTo>
                  <a:lnTo>
                    <a:pt x="1577" y="3878"/>
                  </a:lnTo>
                  <a:lnTo>
                    <a:pt x="2176" y="3342"/>
                  </a:lnTo>
                  <a:lnTo>
                    <a:pt x="2743" y="2806"/>
                  </a:lnTo>
                  <a:lnTo>
                    <a:pt x="3941" y="1797"/>
                  </a:lnTo>
                  <a:lnTo>
                    <a:pt x="5108" y="726"/>
                  </a:lnTo>
                  <a:lnTo>
                    <a:pt x="5202" y="600"/>
                  </a:lnTo>
                  <a:lnTo>
                    <a:pt x="5202" y="316"/>
                  </a:lnTo>
                  <a:lnTo>
                    <a:pt x="5013" y="64"/>
                  </a:lnTo>
                  <a:lnTo>
                    <a:pt x="472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32"/>
            <p:cNvSpPr/>
            <p:nvPr/>
          </p:nvSpPr>
          <p:spPr>
            <a:xfrm>
              <a:off x="6627600" y="3629450"/>
              <a:ext cx="21300" cy="21325"/>
            </a:xfrm>
            <a:custGeom>
              <a:avLst/>
              <a:gdLst/>
              <a:ahLst/>
              <a:cxnLst/>
              <a:rect l="l" t="t" r="r" b="b"/>
              <a:pathLst>
                <a:path w="852" h="853" extrusionOk="0">
                  <a:moveTo>
                    <a:pt x="694" y="1"/>
                  </a:moveTo>
                  <a:lnTo>
                    <a:pt x="600" y="64"/>
                  </a:lnTo>
                  <a:lnTo>
                    <a:pt x="316" y="348"/>
                  </a:lnTo>
                  <a:lnTo>
                    <a:pt x="32" y="600"/>
                  </a:lnTo>
                  <a:lnTo>
                    <a:pt x="1" y="694"/>
                  </a:lnTo>
                  <a:lnTo>
                    <a:pt x="64" y="789"/>
                  </a:lnTo>
                  <a:lnTo>
                    <a:pt x="158" y="852"/>
                  </a:lnTo>
                  <a:lnTo>
                    <a:pt x="253" y="789"/>
                  </a:lnTo>
                  <a:lnTo>
                    <a:pt x="537" y="537"/>
                  </a:lnTo>
                  <a:lnTo>
                    <a:pt x="789" y="285"/>
                  </a:lnTo>
                  <a:lnTo>
                    <a:pt x="852" y="158"/>
                  </a:lnTo>
                  <a:lnTo>
                    <a:pt x="789" y="64"/>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32"/>
            <p:cNvSpPr/>
            <p:nvPr/>
          </p:nvSpPr>
          <p:spPr>
            <a:xfrm>
              <a:off x="6680425" y="3588475"/>
              <a:ext cx="14200" cy="15000"/>
            </a:xfrm>
            <a:custGeom>
              <a:avLst/>
              <a:gdLst/>
              <a:ahLst/>
              <a:cxnLst/>
              <a:rect l="l" t="t" r="r" b="b"/>
              <a:pathLst>
                <a:path w="568" h="600" extrusionOk="0">
                  <a:moveTo>
                    <a:pt x="221" y="1"/>
                  </a:moveTo>
                  <a:lnTo>
                    <a:pt x="189" y="32"/>
                  </a:lnTo>
                  <a:lnTo>
                    <a:pt x="126" y="64"/>
                  </a:lnTo>
                  <a:lnTo>
                    <a:pt x="95" y="95"/>
                  </a:lnTo>
                  <a:lnTo>
                    <a:pt x="63" y="190"/>
                  </a:lnTo>
                  <a:lnTo>
                    <a:pt x="32" y="253"/>
                  </a:lnTo>
                  <a:lnTo>
                    <a:pt x="0" y="284"/>
                  </a:lnTo>
                  <a:lnTo>
                    <a:pt x="0" y="347"/>
                  </a:lnTo>
                  <a:lnTo>
                    <a:pt x="0" y="379"/>
                  </a:lnTo>
                  <a:lnTo>
                    <a:pt x="0" y="442"/>
                  </a:lnTo>
                  <a:lnTo>
                    <a:pt x="32" y="473"/>
                  </a:lnTo>
                  <a:lnTo>
                    <a:pt x="63" y="505"/>
                  </a:lnTo>
                  <a:lnTo>
                    <a:pt x="95" y="536"/>
                  </a:lnTo>
                  <a:lnTo>
                    <a:pt x="126" y="568"/>
                  </a:lnTo>
                  <a:lnTo>
                    <a:pt x="189" y="599"/>
                  </a:lnTo>
                  <a:lnTo>
                    <a:pt x="315" y="599"/>
                  </a:lnTo>
                  <a:lnTo>
                    <a:pt x="347" y="568"/>
                  </a:lnTo>
                  <a:lnTo>
                    <a:pt x="410" y="536"/>
                  </a:lnTo>
                  <a:lnTo>
                    <a:pt x="441" y="473"/>
                  </a:lnTo>
                  <a:lnTo>
                    <a:pt x="473" y="410"/>
                  </a:lnTo>
                  <a:lnTo>
                    <a:pt x="536" y="347"/>
                  </a:lnTo>
                  <a:lnTo>
                    <a:pt x="536" y="284"/>
                  </a:lnTo>
                  <a:lnTo>
                    <a:pt x="536" y="253"/>
                  </a:lnTo>
                  <a:lnTo>
                    <a:pt x="568" y="190"/>
                  </a:lnTo>
                  <a:lnTo>
                    <a:pt x="536" y="158"/>
                  </a:lnTo>
                  <a:lnTo>
                    <a:pt x="536" y="127"/>
                  </a:lnTo>
                  <a:lnTo>
                    <a:pt x="504" y="64"/>
                  </a:lnTo>
                  <a:lnTo>
                    <a:pt x="473" y="32"/>
                  </a:lnTo>
                  <a:lnTo>
                    <a:pt x="441" y="32"/>
                  </a:lnTo>
                  <a:lnTo>
                    <a:pt x="37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32"/>
            <p:cNvSpPr/>
            <p:nvPr/>
          </p:nvSpPr>
          <p:spPr>
            <a:xfrm>
              <a:off x="6602375" y="3512025"/>
              <a:ext cx="88300" cy="86725"/>
            </a:xfrm>
            <a:custGeom>
              <a:avLst/>
              <a:gdLst/>
              <a:ahLst/>
              <a:cxnLst/>
              <a:rect l="l" t="t" r="r" b="b"/>
              <a:pathLst>
                <a:path w="3532" h="3469" extrusionOk="0">
                  <a:moveTo>
                    <a:pt x="3154" y="1"/>
                  </a:moveTo>
                  <a:lnTo>
                    <a:pt x="2712" y="32"/>
                  </a:lnTo>
                  <a:lnTo>
                    <a:pt x="2523" y="190"/>
                  </a:lnTo>
                  <a:lnTo>
                    <a:pt x="1861" y="789"/>
                  </a:lnTo>
                  <a:lnTo>
                    <a:pt x="1262" y="1451"/>
                  </a:lnTo>
                  <a:lnTo>
                    <a:pt x="631" y="2113"/>
                  </a:lnTo>
                  <a:lnTo>
                    <a:pt x="64" y="2838"/>
                  </a:lnTo>
                  <a:lnTo>
                    <a:pt x="1" y="2964"/>
                  </a:lnTo>
                  <a:lnTo>
                    <a:pt x="64" y="3248"/>
                  </a:lnTo>
                  <a:lnTo>
                    <a:pt x="127" y="3342"/>
                  </a:lnTo>
                  <a:lnTo>
                    <a:pt x="253" y="3437"/>
                  </a:lnTo>
                  <a:lnTo>
                    <a:pt x="537" y="3468"/>
                  </a:lnTo>
                  <a:lnTo>
                    <a:pt x="663" y="3405"/>
                  </a:lnTo>
                  <a:lnTo>
                    <a:pt x="1388" y="2838"/>
                  </a:lnTo>
                  <a:lnTo>
                    <a:pt x="2082" y="2207"/>
                  </a:lnTo>
                  <a:lnTo>
                    <a:pt x="2744" y="1640"/>
                  </a:lnTo>
                  <a:lnTo>
                    <a:pt x="3374" y="1009"/>
                  </a:lnTo>
                  <a:lnTo>
                    <a:pt x="3532" y="820"/>
                  </a:lnTo>
                  <a:lnTo>
                    <a:pt x="3532" y="347"/>
                  </a:lnTo>
                  <a:lnTo>
                    <a:pt x="3374" y="158"/>
                  </a:lnTo>
                  <a:lnTo>
                    <a:pt x="315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32"/>
            <p:cNvSpPr/>
            <p:nvPr/>
          </p:nvSpPr>
          <p:spPr>
            <a:xfrm>
              <a:off x="6730850" y="3445025"/>
              <a:ext cx="26050" cy="29200"/>
            </a:xfrm>
            <a:custGeom>
              <a:avLst/>
              <a:gdLst/>
              <a:ahLst/>
              <a:cxnLst/>
              <a:rect l="l" t="t" r="r" b="b"/>
              <a:pathLst>
                <a:path w="1042" h="1168" extrusionOk="0">
                  <a:moveTo>
                    <a:pt x="757" y="1"/>
                  </a:moveTo>
                  <a:lnTo>
                    <a:pt x="663" y="32"/>
                  </a:lnTo>
                  <a:lnTo>
                    <a:pt x="568" y="95"/>
                  </a:lnTo>
                  <a:lnTo>
                    <a:pt x="316" y="411"/>
                  </a:lnTo>
                  <a:lnTo>
                    <a:pt x="64" y="726"/>
                  </a:lnTo>
                  <a:lnTo>
                    <a:pt x="1" y="821"/>
                  </a:lnTo>
                  <a:lnTo>
                    <a:pt x="1" y="915"/>
                  </a:lnTo>
                  <a:lnTo>
                    <a:pt x="32" y="1010"/>
                  </a:lnTo>
                  <a:lnTo>
                    <a:pt x="95" y="1104"/>
                  </a:lnTo>
                  <a:lnTo>
                    <a:pt x="158" y="1167"/>
                  </a:lnTo>
                  <a:lnTo>
                    <a:pt x="347" y="1167"/>
                  </a:lnTo>
                  <a:lnTo>
                    <a:pt x="442" y="1104"/>
                  </a:lnTo>
                  <a:lnTo>
                    <a:pt x="694" y="789"/>
                  </a:lnTo>
                  <a:lnTo>
                    <a:pt x="978" y="474"/>
                  </a:lnTo>
                  <a:lnTo>
                    <a:pt x="1041" y="379"/>
                  </a:lnTo>
                  <a:lnTo>
                    <a:pt x="1041" y="285"/>
                  </a:lnTo>
                  <a:lnTo>
                    <a:pt x="1041" y="158"/>
                  </a:lnTo>
                  <a:lnTo>
                    <a:pt x="978" y="95"/>
                  </a:lnTo>
                  <a:lnTo>
                    <a:pt x="883" y="32"/>
                  </a:lnTo>
                  <a:lnTo>
                    <a:pt x="75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32"/>
            <p:cNvSpPr/>
            <p:nvPr/>
          </p:nvSpPr>
          <p:spPr>
            <a:xfrm>
              <a:off x="6747400" y="3516750"/>
              <a:ext cx="60725" cy="56775"/>
            </a:xfrm>
            <a:custGeom>
              <a:avLst/>
              <a:gdLst/>
              <a:ahLst/>
              <a:cxnLst/>
              <a:rect l="l" t="t" r="r" b="b"/>
              <a:pathLst>
                <a:path w="2429" h="2271" extrusionOk="0">
                  <a:moveTo>
                    <a:pt x="1892" y="1"/>
                  </a:moveTo>
                  <a:lnTo>
                    <a:pt x="1735" y="95"/>
                  </a:lnTo>
                  <a:lnTo>
                    <a:pt x="1262" y="474"/>
                  </a:lnTo>
                  <a:lnTo>
                    <a:pt x="852" y="883"/>
                  </a:lnTo>
                  <a:lnTo>
                    <a:pt x="474" y="1293"/>
                  </a:lnTo>
                  <a:lnTo>
                    <a:pt x="95" y="1703"/>
                  </a:lnTo>
                  <a:lnTo>
                    <a:pt x="1" y="1798"/>
                  </a:lnTo>
                  <a:lnTo>
                    <a:pt x="1" y="2050"/>
                  </a:lnTo>
                  <a:lnTo>
                    <a:pt x="64" y="2144"/>
                  </a:lnTo>
                  <a:lnTo>
                    <a:pt x="158" y="2207"/>
                  </a:lnTo>
                  <a:lnTo>
                    <a:pt x="379" y="2271"/>
                  </a:lnTo>
                  <a:lnTo>
                    <a:pt x="505" y="2207"/>
                  </a:lnTo>
                  <a:lnTo>
                    <a:pt x="947" y="1892"/>
                  </a:lnTo>
                  <a:lnTo>
                    <a:pt x="1388" y="1545"/>
                  </a:lnTo>
                  <a:lnTo>
                    <a:pt x="1609" y="1388"/>
                  </a:lnTo>
                  <a:lnTo>
                    <a:pt x="1829" y="1199"/>
                  </a:lnTo>
                  <a:lnTo>
                    <a:pt x="2081" y="1009"/>
                  </a:lnTo>
                  <a:lnTo>
                    <a:pt x="2302" y="789"/>
                  </a:lnTo>
                  <a:lnTo>
                    <a:pt x="2397" y="631"/>
                  </a:lnTo>
                  <a:lnTo>
                    <a:pt x="2428" y="316"/>
                  </a:lnTo>
                  <a:lnTo>
                    <a:pt x="2334" y="190"/>
                  </a:lnTo>
                  <a:lnTo>
                    <a:pt x="2208" y="64"/>
                  </a:lnTo>
                  <a:lnTo>
                    <a:pt x="189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32"/>
            <p:cNvSpPr/>
            <p:nvPr/>
          </p:nvSpPr>
          <p:spPr>
            <a:xfrm>
              <a:off x="6697750" y="3624725"/>
              <a:ext cx="63875" cy="61500"/>
            </a:xfrm>
            <a:custGeom>
              <a:avLst/>
              <a:gdLst/>
              <a:ahLst/>
              <a:cxnLst/>
              <a:rect l="l" t="t" r="r" b="b"/>
              <a:pathLst>
                <a:path w="2555" h="2460" extrusionOk="0">
                  <a:moveTo>
                    <a:pt x="2018" y="1"/>
                  </a:moveTo>
                  <a:lnTo>
                    <a:pt x="1861" y="64"/>
                  </a:lnTo>
                  <a:lnTo>
                    <a:pt x="1545" y="253"/>
                  </a:lnTo>
                  <a:lnTo>
                    <a:pt x="1293" y="505"/>
                  </a:lnTo>
                  <a:lnTo>
                    <a:pt x="1072" y="757"/>
                  </a:lnTo>
                  <a:lnTo>
                    <a:pt x="883" y="1009"/>
                  </a:lnTo>
                  <a:lnTo>
                    <a:pt x="473" y="1514"/>
                  </a:lnTo>
                  <a:lnTo>
                    <a:pt x="64" y="2050"/>
                  </a:lnTo>
                  <a:lnTo>
                    <a:pt x="1" y="2207"/>
                  </a:lnTo>
                  <a:lnTo>
                    <a:pt x="284" y="2460"/>
                  </a:lnTo>
                  <a:lnTo>
                    <a:pt x="442" y="2397"/>
                  </a:lnTo>
                  <a:lnTo>
                    <a:pt x="946" y="2050"/>
                  </a:lnTo>
                  <a:lnTo>
                    <a:pt x="1482" y="1640"/>
                  </a:lnTo>
                  <a:lnTo>
                    <a:pt x="1766" y="1451"/>
                  </a:lnTo>
                  <a:lnTo>
                    <a:pt x="2018" y="1230"/>
                  </a:lnTo>
                  <a:lnTo>
                    <a:pt x="2270" y="946"/>
                  </a:lnTo>
                  <a:lnTo>
                    <a:pt x="2491" y="663"/>
                  </a:lnTo>
                  <a:lnTo>
                    <a:pt x="2554" y="505"/>
                  </a:lnTo>
                  <a:lnTo>
                    <a:pt x="2491" y="221"/>
                  </a:lnTo>
                  <a:lnTo>
                    <a:pt x="2428" y="95"/>
                  </a:lnTo>
                  <a:lnTo>
                    <a:pt x="2302" y="32"/>
                  </a:lnTo>
                  <a:lnTo>
                    <a:pt x="201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32"/>
            <p:cNvSpPr/>
            <p:nvPr/>
          </p:nvSpPr>
          <p:spPr>
            <a:xfrm>
              <a:off x="6809675" y="3571125"/>
              <a:ext cx="38650" cy="36300"/>
            </a:xfrm>
            <a:custGeom>
              <a:avLst/>
              <a:gdLst/>
              <a:ahLst/>
              <a:cxnLst/>
              <a:rect l="l" t="t" r="r" b="b"/>
              <a:pathLst>
                <a:path w="1546" h="1452" extrusionOk="0">
                  <a:moveTo>
                    <a:pt x="1072" y="1"/>
                  </a:moveTo>
                  <a:lnTo>
                    <a:pt x="978" y="64"/>
                  </a:lnTo>
                  <a:lnTo>
                    <a:pt x="915" y="127"/>
                  </a:lnTo>
                  <a:lnTo>
                    <a:pt x="505" y="474"/>
                  </a:lnTo>
                  <a:lnTo>
                    <a:pt x="95" y="821"/>
                  </a:lnTo>
                  <a:lnTo>
                    <a:pt x="0" y="947"/>
                  </a:lnTo>
                  <a:lnTo>
                    <a:pt x="0" y="1104"/>
                  </a:lnTo>
                  <a:lnTo>
                    <a:pt x="0" y="1230"/>
                  </a:lnTo>
                  <a:lnTo>
                    <a:pt x="95" y="1357"/>
                  </a:lnTo>
                  <a:lnTo>
                    <a:pt x="221" y="1420"/>
                  </a:lnTo>
                  <a:lnTo>
                    <a:pt x="347" y="1451"/>
                  </a:lnTo>
                  <a:lnTo>
                    <a:pt x="410" y="1420"/>
                  </a:lnTo>
                  <a:lnTo>
                    <a:pt x="442" y="1420"/>
                  </a:lnTo>
                  <a:lnTo>
                    <a:pt x="536" y="1388"/>
                  </a:lnTo>
                  <a:lnTo>
                    <a:pt x="599" y="1325"/>
                  </a:lnTo>
                  <a:lnTo>
                    <a:pt x="1041" y="978"/>
                  </a:lnTo>
                  <a:lnTo>
                    <a:pt x="1450" y="631"/>
                  </a:lnTo>
                  <a:lnTo>
                    <a:pt x="1545" y="505"/>
                  </a:lnTo>
                  <a:lnTo>
                    <a:pt x="1545" y="348"/>
                  </a:lnTo>
                  <a:lnTo>
                    <a:pt x="1514" y="222"/>
                  </a:lnTo>
                  <a:lnTo>
                    <a:pt x="1450" y="96"/>
                  </a:lnTo>
                  <a:lnTo>
                    <a:pt x="132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32"/>
            <p:cNvSpPr/>
            <p:nvPr/>
          </p:nvSpPr>
          <p:spPr>
            <a:xfrm>
              <a:off x="6741900" y="3668075"/>
              <a:ext cx="55975" cy="54400"/>
            </a:xfrm>
            <a:custGeom>
              <a:avLst/>
              <a:gdLst/>
              <a:ahLst/>
              <a:cxnLst/>
              <a:rect l="l" t="t" r="r" b="b"/>
              <a:pathLst>
                <a:path w="2239" h="2176" extrusionOk="0">
                  <a:moveTo>
                    <a:pt x="1608" y="1"/>
                  </a:moveTo>
                  <a:lnTo>
                    <a:pt x="1450" y="64"/>
                  </a:lnTo>
                  <a:lnTo>
                    <a:pt x="1230" y="221"/>
                  </a:lnTo>
                  <a:lnTo>
                    <a:pt x="1040" y="410"/>
                  </a:lnTo>
                  <a:lnTo>
                    <a:pt x="883" y="568"/>
                  </a:lnTo>
                  <a:lnTo>
                    <a:pt x="725" y="757"/>
                  </a:lnTo>
                  <a:lnTo>
                    <a:pt x="410" y="1072"/>
                  </a:lnTo>
                  <a:lnTo>
                    <a:pt x="95" y="1388"/>
                  </a:lnTo>
                  <a:lnTo>
                    <a:pt x="0" y="1545"/>
                  </a:lnTo>
                  <a:lnTo>
                    <a:pt x="0" y="1892"/>
                  </a:lnTo>
                  <a:lnTo>
                    <a:pt x="126" y="2050"/>
                  </a:lnTo>
                  <a:lnTo>
                    <a:pt x="284" y="2176"/>
                  </a:lnTo>
                  <a:lnTo>
                    <a:pt x="473" y="2176"/>
                  </a:lnTo>
                  <a:lnTo>
                    <a:pt x="631" y="2144"/>
                  </a:lnTo>
                  <a:lnTo>
                    <a:pt x="788" y="2050"/>
                  </a:lnTo>
                  <a:lnTo>
                    <a:pt x="1135" y="1734"/>
                  </a:lnTo>
                  <a:lnTo>
                    <a:pt x="1450" y="1451"/>
                  </a:lnTo>
                  <a:lnTo>
                    <a:pt x="1860" y="1136"/>
                  </a:lnTo>
                  <a:lnTo>
                    <a:pt x="2175" y="757"/>
                  </a:lnTo>
                  <a:lnTo>
                    <a:pt x="2238" y="600"/>
                  </a:lnTo>
                  <a:lnTo>
                    <a:pt x="2207" y="253"/>
                  </a:lnTo>
                  <a:lnTo>
                    <a:pt x="2081" y="127"/>
                  </a:lnTo>
                  <a:lnTo>
                    <a:pt x="1923" y="32"/>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32"/>
            <p:cNvSpPr/>
            <p:nvPr/>
          </p:nvSpPr>
          <p:spPr>
            <a:xfrm>
              <a:off x="6648900" y="3735850"/>
              <a:ext cx="33125" cy="34700"/>
            </a:xfrm>
            <a:custGeom>
              <a:avLst/>
              <a:gdLst/>
              <a:ahLst/>
              <a:cxnLst/>
              <a:rect l="l" t="t" r="r" b="b"/>
              <a:pathLst>
                <a:path w="1325" h="1388" extrusionOk="0">
                  <a:moveTo>
                    <a:pt x="914" y="1"/>
                  </a:moveTo>
                  <a:lnTo>
                    <a:pt x="757" y="32"/>
                  </a:lnTo>
                  <a:lnTo>
                    <a:pt x="347" y="379"/>
                  </a:lnTo>
                  <a:lnTo>
                    <a:pt x="32" y="852"/>
                  </a:lnTo>
                  <a:lnTo>
                    <a:pt x="0" y="978"/>
                  </a:lnTo>
                  <a:lnTo>
                    <a:pt x="0" y="1136"/>
                  </a:lnTo>
                  <a:lnTo>
                    <a:pt x="63" y="1262"/>
                  </a:lnTo>
                  <a:lnTo>
                    <a:pt x="189" y="1325"/>
                  </a:lnTo>
                  <a:lnTo>
                    <a:pt x="315" y="1388"/>
                  </a:lnTo>
                  <a:lnTo>
                    <a:pt x="567" y="1293"/>
                  </a:lnTo>
                  <a:lnTo>
                    <a:pt x="662" y="1199"/>
                  </a:lnTo>
                  <a:lnTo>
                    <a:pt x="725" y="1104"/>
                  </a:lnTo>
                  <a:lnTo>
                    <a:pt x="788" y="1010"/>
                  </a:lnTo>
                  <a:lnTo>
                    <a:pt x="757" y="1041"/>
                  </a:lnTo>
                  <a:lnTo>
                    <a:pt x="725" y="1073"/>
                  </a:lnTo>
                  <a:lnTo>
                    <a:pt x="883" y="884"/>
                  </a:lnTo>
                  <a:lnTo>
                    <a:pt x="1072" y="694"/>
                  </a:lnTo>
                  <a:lnTo>
                    <a:pt x="1009" y="757"/>
                  </a:lnTo>
                  <a:lnTo>
                    <a:pt x="1009" y="757"/>
                  </a:lnTo>
                  <a:lnTo>
                    <a:pt x="1072" y="726"/>
                  </a:lnTo>
                  <a:lnTo>
                    <a:pt x="1166" y="663"/>
                  </a:lnTo>
                  <a:lnTo>
                    <a:pt x="1261" y="568"/>
                  </a:lnTo>
                  <a:lnTo>
                    <a:pt x="1324" y="442"/>
                  </a:lnTo>
                  <a:lnTo>
                    <a:pt x="1324" y="285"/>
                  </a:lnTo>
                  <a:lnTo>
                    <a:pt x="1261" y="158"/>
                  </a:lnTo>
                  <a:lnTo>
                    <a:pt x="1166" y="64"/>
                  </a:lnTo>
                  <a:lnTo>
                    <a:pt x="104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32"/>
            <p:cNvSpPr/>
            <p:nvPr/>
          </p:nvSpPr>
          <p:spPr>
            <a:xfrm>
              <a:off x="6559050" y="3665725"/>
              <a:ext cx="29975" cy="28375"/>
            </a:xfrm>
            <a:custGeom>
              <a:avLst/>
              <a:gdLst/>
              <a:ahLst/>
              <a:cxnLst/>
              <a:rect l="l" t="t" r="r" b="b"/>
              <a:pathLst>
                <a:path w="1199" h="1135" extrusionOk="0">
                  <a:moveTo>
                    <a:pt x="725" y="0"/>
                  </a:moveTo>
                  <a:lnTo>
                    <a:pt x="631" y="95"/>
                  </a:lnTo>
                  <a:lnTo>
                    <a:pt x="347" y="347"/>
                  </a:lnTo>
                  <a:lnTo>
                    <a:pt x="95" y="599"/>
                  </a:lnTo>
                  <a:lnTo>
                    <a:pt x="0" y="725"/>
                  </a:lnTo>
                  <a:lnTo>
                    <a:pt x="0" y="851"/>
                  </a:lnTo>
                  <a:lnTo>
                    <a:pt x="32" y="977"/>
                  </a:lnTo>
                  <a:lnTo>
                    <a:pt x="95" y="1072"/>
                  </a:lnTo>
                  <a:lnTo>
                    <a:pt x="221" y="1135"/>
                  </a:lnTo>
                  <a:lnTo>
                    <a:pt x="473" y="1135"/>
                  </a:lnTo>
                  <a:lnTo>
                    <a:pt x="568" y="1040"/>
                  </a:lnTo>
                  <a:lnTo>
                    <a:pt x="820" y="788"/>
                  </a:lnTo>
                  <a:lnTo>
                    <a:pt x="1103" y="536"/>
                  </a:lnTo>
                  <a:lnTo>
                    <a:pt x="1167" y="410"/>
                  </a:lnTo>
                  <a:lnTo>
                    <a:pt x="1198" y="284"/>
                  </a:lnTo>
                  <a:lnTo>
                    <a:pt x="1167" y="158"/>
                  </a:lnTo>
                  <a:lnTo>
                    <a:pt x="1103" y="63"/>
                  </a:lnTo>
                  <a:lnTo>
                    <a:pt x="97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32"/>
            <p:cNvSpPr/>
            <p:nvPr/>
          </p:nvSpPr>
          <p:spPr>
            <a:xfrm>
              <a:off x="6603975" y="3429275"/>
              <a:ext cx="71725" cy="70175"/>
            </a:xfrm>
            <a:custGeom>
              <a:avLst/>
              <a:gdLst/>
              <a:ahLst/>
              <a:cxnLst/>
              <a:rect l="l" t="t" r="r" b="b"/>
              <a:pathLst>
                <a:path w="2869" h="2807" extrusionOk="0">
                  <a:moveTo>
                    <a:pt x="2522" y="0"/>
                  </a:moveTo>
                  <a:lnTo>
                    <a:pt x="2112" y="32"/>
                  </a:lnTo>
                  <a:lnTo>
                    <a:pt x="1892" y="158"/>
                  </a:lnTo>
                  <a:lnTo>
                    <a:pt x="1671" y="379"/>
                  </a:lnTo>
                  <a:lnTo>
                    <a:pt x="1450" y="631"/>
                  </a:lnTo>
                  <a:lnTo>
                    <a:pt x="1230" y="852"/>
                  </a:lnTo>
                  <a:lnTo>
                    <a:pt x="1009" y="1104"/>
                  </a:lnTo>
                  <a:lnTo>
                    <a:pt x="567" y="1577"/>
                  </a:lnTo>
                  <a:lnTo>
                    <a:pt x="126" y="2049"/>
                  </a:lnTo>
                  <a:lnTo>
                    <a:pt x="0" y="2207"/>
                  </a:lnTo>
                  <a:lnTo>
                    <a:pt x="0" y="2554"/>
                  </a:lnTo>
                  <a:lnTo>
                    <a:pt x="126" y="2712"/>
                  </a:lnTo>
                  <a:lnTo>
                    <a:pt x="284" y="2806"/>
                  </a:lnTo>
                  <a:lnTo>
                    <a:pt x="631" y="2775"/>
                  </a:lnTo>
                  <a:lnTo>
                    <a:pt x="788" y="2680"/>
                  </a:lnTo>
                  <a:lnTo>
                    <a:pt x="1261" y="2239"/>
                  </a:lnTo>
                  <a:lnTo>
                    <a:pt x="1765" y="1829"/>
                  </a:lnTo>
                  <a:lnTo>
                    <a:pt x="2270" y="1387"/>
                  </a:lnTo>
                  <a:lnTo>
                    <a:pt x="2522" y="1198"/>
                  </a:lnTo>
                  <a:lnTo>
                    <a:pt x="2743" y="978"/>
                  </a:lnTo>
                  <a:lnTo>
                    <a:pt x="2869" y="788"/>
                  </a:lnTo>
                  <a:lnTo>
                    <a:pt x="2869" y="316"/>
                  </a:lnTo>
                  <a:lnTo>
                    <a:pt x="2743" y="158"/>
                  </a:lnTo>
                  <a:lnTo>
                    <a:pt x="252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32"/>
            <p:cNvSpPr/>
            <p:nvPr/>
          </p:nvSpPr>
          <p:spPr>
            <a:xfrm>
              <a:off x="6535400" y="3506500"/>
              <a:ext cx="56775" cy="50475"/>
            </a:xfrm>
            <a:custGeom>
              <a:avLst/>
              <a:gdLst/>
              <a:ahLst/>
              <a:cxnLst/>
              <a:rect l="l" t="t" r="r" b="b"/>
              <a:pathLst>
                <a:path w="2271" h="2019" extrusionOk="0">
                  <a:moveTo>
                    <a:pt x="1766" y="1"/>
                  </a:moveTo>
                  <a:lnTo>
                    <a:pt x="1577" y="32"/>
                  </a:lnTo>
                  <a:lnTo>
                    <a:pt x="1419" y="158"/>
                  </a:lnTo>
                  <a:lnTo>
                    <a:pt x="1104" y="442"/>
                  </a:lnTo>
                  <a:lnTo>
                    <a:pt x="757" y="757"/>
                  </a:lnTo>
                  <a:lnTo>
                    <a:pt x="442" y="1041"/>
                  </a:lnTo>
                  <a:lnTo>
                    <a:pt x="95" y="1356"/>
                  </a:lnTo>
                  <a:lnTo>
                    <a:pt x="0" y="1451"/>
                  </a:lnTo>
                  <a:lnTo>
                    <a:pt x="0" y="1766"/>
                  </a:lnTo>
                  <a:lnTo>
                    <a:pt x="63" y="1892"/>
                  </a:lnTo>
                  <a:lnTo>
                    <a:pt x="189" y="1987"/>
                  </a:lnTo>
                  <a:lnTo>
                    <a:pt x="473" y="2018"/>
                  </a:lnTo>
                  <a:lnTo>
                    <a:pt x="599" y="1955"/>
                  </a:lnTo>
                  <a:lnTo>
                    <a:pt x="1387" y="1388"/>
                  </a:lnTo>
                  <a:lnTo>
                    <a:pt x="2144" y="821"/>
                  </a:lnTo>
                  <a:lnTo>
                    <a:pt x="2239" y="663"/>
                  </a:lnTo>
                  <a:lnTo>
                    <a:pt x="2270" y="474"/>
                  </a:lnTo>
                  <a:lnTo>
                    <a:pt x="2239" y="285"/>
                  </a:lnTo>
                  <a:lnTo>
                    <a:pt x="2113" y="127"/>
                  </a:lnTo>
                  <a:lnTo>
                    <a:pt x="195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32"/>
            <p:cNvSpPr/>
            <p:nvPr/>
          </p:nvSpPr>
          <p:spPr>
            <a:xfrm>
              <a:off x="6525925" y="3592425"/>
              <a:ext cx="40225" cy="33900"/>
            </a:xfrm>
            <a:custGeom>
              <a:avLst/>
              <a:gdLst/>
              <a:ahLst/>
              <a:cxnLst/>
              <a:rect l="l" t="t" r="r" b="b"/>
              <a:pathLst>
                <a:path w="1609" h="1356" extrusionOk="0">
                  <a:moveTo>
                    <a:pt x="1136" y="0"/>
                  </a:moveTo>
                  <a:lnTo>
                    <a:pt x="1010" y="63"/>
                  </a:lnTo>
                  <a:lnTo>
                    <a:pt x="600" y="410"/>
                  </a:lnTo>
                  <a:lnTo>
                    <a:pt x="159" y="725"/>
                  </a:lnTo>
                  <a:lnTo>
                    <a:pt x="64" y="820"/>
                  </a:lnTo>
                  <a:lnTo>
                    <a:pt x="32" y="946"/>
                  </a:lnTo>
                  <a:lnTo>
                    <a:pt x="1" y="1072"/>
                  </a:lnTo>
                  <a:lnTo>
                    <a:pt x="64" y="1198"/>
                  </a:lnTo>
                  <a:lnTo>
                    <a:pt x="159" y="1293"/>
                  </a:lnTo>
                  <a:lnTo>
                    <a:pt x="411" y="1356"/>
                  </a:lnTo>
                  <a:lnTo>
                    <a:pt x="505" y="1293"/>
                  </a:lnTo>
                  <a:lnTo>
                    <a:pt x="978" y="1009"/>
                  </a:lnTo>
                  <a:lnTo>
                    <a:pt x="1420" y="725"/>
                  </a:lnTo>
                  <a:lnTo>
                    <a:pt x="1514" y="631"/>
                  </a:lnTo>
                  <a:lnTo>
                    <a:pt x="1577" y="473"/>
                  </a:lnTo>
                  <a:lnTo>
                    <a:pt x="1609" y="347"/>
                  </a:lnTo>
                  <a:lnTo>
                    <a:pt x="1546" y="189"/>
                  </a:lnTo>
                  <a:lnTo>
                    <a:pt x="1451" y="63"/>
                  </a:lnTo>
                  <a:lnTo>
                    <a:pt x="1294" y="32"/>
                  </a:lnTo>
                  <a:lnTo>
                    <a:pt x="113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32"/>
            <p:cNvSpPr/>
            <p:nvPr/>
          </p:nvSpPr>
          <p:spPr>
            <a:xfrm>
              <a:off x="6458950" y="3607400"/>
              <a:ext cx="32325" cy="31550"/>
            </a:xfrm>
            <a:custGeom>
              <a:avLst/>
              <a:gdLst/>
              <a:ahLst/>
              <a:cxnLst/>
              <a:rect l="l" t="t" r="r" b="b"/>
              <a:pathLst>
                <a:path w="1293" h="1262" extrusionOk="0">
                  <a:moveTo>
                    <a:pt x="883" y="0"/>
                  </a:moveTo>
                  <a:lnTo>
                    <a:pt x="757" y="32"/>
                  </a:lnTo>
                  <a:lnTo>
                    <a:pt x="631" y="126"/>
                  </a:lnTo>
                  <a:lnTo>
                    <a:pt x="379" y="378"/>
                  </a:lnTo>
                  <a:lnTo>
                    <a:pt x="126" y="662"/>
                  </a:lnTo>
                  <a:lnTo>
                    <a:pt x="32" y="757"/>
                  </a:lnTo>
                  <a:lnTo>
                    <a:pt x="0" y="914"/>
                  </a:lnTo>
                  <a:lnTo>
                    <a:pt x="32" y="1040"/>
                  </a:lnTo>
                  <a:lnTo>
                    <a:pt x="126" y="1167"/>
                  </a:lnTo>
                  <a:lnTo>
                    <a:pt x="252" y="1230"/>
                  </a:lnTo>
                  <a:lnTo>
                    <a:pt x="379" y="1261"/>
                  </a:lnTo>
                  <a:lnTo>
                    <a:pt x="536" y="1230"/>
                  </a:lnTo>
                  <a:lnTo>
                    <a:pt x="631" y="1135"/>
                  </a:lnTo>
                  <a:lnTo>
                    <a:pt x="915" y="883"/>
                  </a:lnTo>
                  <a:lnTo>
                    <a:pt x="1198" y="631"/>
                  </a:lnTo>
                  <a:lnTo>
                    <a:pt x="1261" y="505"/>
                  </a:lnTo>
                  <a:lnTo>
                    <a:pt x="1293" y="347"/>
                  </a:lnTo>
                  <a:lnTo>
                    <a:pt x="1261" y="221"/>
                  </a:lnTo>
                  <a:lnTo>
                    <a:pt x="1167" y="95"/>
                  </a:lnTo>
                  <a:lnTo>
                    <a:pt x="104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32"/>
            <p:cNvSpPr/>
            <p:nvPr/>
          </p:nvSpPr>
          <p:spPr>
            <a:xfrm>
              <a:off x="6451075" y="3694075"/>
              <a:ext cx="47300" cy="44175"/>
            </a:xfrm>
            <a:custGeom>
              <a:avLst/>
              <a:gdLst/>
              <a:ahLst/>
              <a:cxnLst/>
              <a:rect l="l" t="t" r="r" b="b"/>
              <a:pathLst>
                <a:path w="1892" h="1767" extrusionOk="0">
                  <a:moveTo>
                    <a:pt x="1450" y="1"/>
                  </a:moveTo>
                  <a:lnTo>
                    <a:pt x="1293" y="32"/>
                  </a:lnTo>
                  <a:lnTo>
                    <a:pt x="1166" y="127"/>
                  </a:lnTo>
                  <a:lnTo>
                    <a:pt x="631" y="600"/>
                  </a:lnTo>
                  <a:lnTo>
                    <a:pt x="95" y="1104"/>
                  </a:lnTo>
                  <a:lnTo>
                    <a:pt x="0" y="1230"/>
                  </a:lnTo>
                  <a:lnTo>
                    <a:pt x="0" y="1546"/>
                  </a:lnTo>
                  <a:lnTo>
                    <a:pt x="95" y="1672"/>
                  </a:lnTo>
                  <a:lnTo>
                    <a:pt x="252" y="1766"/>
                  </a:lnTo>
                  <a:lnTo>
                    <a:pt x="378" y="1766"/>
                  </a:lnTo>
                  <a:lnTo>
                    <a:pt x="536" y="1735"/>
                  </a:lnTo>
                  <a:lnTo>
                    <a:pt x="662" y="1672"/>
                  </a:lnTo>
                  <a:lnTo>
                    <a:pt x="1230" y="1199"/>
                  </a:lnTo>
                  <a:lnTo>
                    <a:pt x="1765" y="694"/>
                  </a:lnTo>
                  <a:lnTo>
                    <a:pt x="1860" y="568"/>
                  </a:lnTo>
                  <a:lnTo>
                    <a:pt x="1892" y="411"/>
                  </a:lnTo>
                  <a:lnTo>
                    <a:pt x="1860" y="253"/>
                  </a:lnTo>
                  <a:lnTo>
                    <a:pt x="1765" y="127"/>
                  </a:lnTo>
                  <a:lnTo>
                    <a:pt x="160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32"/>
            <p:cNvSpPr/>
            <p:nvPr/>
          </p:nvSpPr>
          <p:spPr>
            <a:xfrm>
              <a:off x="6584250" y="3784725"/>
              <a:ext cx="26825" cy="27600"/>
            </a:xfrm>
            <a:custGeom>
              <a:avLst/>
              <a:gdLst/>
              <a:ahLst/>
              <a:cxnLst/>
              <a:rect l="l" t="t" r="r" b="b"/>
              <a:pathLst>
                <a:path w="1073" h="1104" extrusionOk="0">
                  <a:moveTo>
                    <a:pt x="726" y="0"/>
                  </a:moveTo>
                  <a:lnTo>
                    <a:pt x="600" y="32"/>
                  </a:lnTo>
                  <a:lnTo>
                    <a:pt x="505" y="95"/>
                  </a:lnTo>
                  <a:lnTo>
                    <a:pt x="285" y="347"/>
                  </a:lnTo>
                  <a:lnTo>
                    <a:pt x="64" y="568"/>
                  </a:lnTo>
                  <a:lnTo>
                    <a:pt x="1" y="694"/>
                  </a:lnTo>
                  <a:lnTo>
                    <a:pt x="1" y="820"/>
                  </a:lnTo>
                  <a:lnTo>
                    <a:pt x="1" y="915"/>
                  </a:lnTo>
                  <a:lnTo>
                    <a:pt x="95" y="1041"/>
                  </a:lnTo>
                  <a:lnTo>
                    <a:pt x="190" y="1104"/>
                  </a:lnTo>
                  <a:lnTo>
                    <a:pt x="442" y="1104"/>
                  </a:lnTo>
                  <a:lnTo>
                    <a:pt x="537" y="1009"/>
                  </a:lnTo>
                  <a:lnTo>
                    <a:pt x="758" y="789"/>
                  </a:lnTo>
                  <a:lnTo>
                    <a:pt x="978" y="536"/>
                  </a:lnTo>
                  <a:lnTo>
                    <a:pt x="1041" y="442"/>
                  </a:lnTo>
                  <a:lnTo>
                    <a:pt x="1073" y="316"/>
                  </a:lnTo>
                  <a:lnTo>
                    <a:pt x="1041" y="190"/>
                  </a:lnTo>
                  <a:lnTo>
                    <a:pt x="947" y="95"/>
                  </a:lnTo>
                  <a:lnTo>
                    <a:pt x="852"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32"/>
            <p:cNvSpPr/>
            <p:nvPr/>
          </p:nvSpPr>
          <p:spPr>
            <a:xfrm>
              <a:off x="6725350" y="3765800"/>
              <a:ext cx="40200" cy="39450"/>
            </a:xfrm>
            <a:custGeom>
              <a:avLst/>
              <a:gdLst/>
              <a:ahLst/>
              <a:cxnLst/>
              <a:rect l="l" t="t" r="r" b="b"/>
              <a:pathLst>
                <a:path w="1608" h="1578" extrusionOk="0">
                  <a:moveTo>
                    <a:pt x="552" y="1451"/>
                  </a:moveTo>
                  <a:lnTo>
                    <a:pt x="504" y="1482"/>
                  </a:lnTo>
                  <a:lnTo>
                    <a:pt x="536" y="1482"/>
                  </a:lnTo>
                  <a:lnTo>
                    <a:pt x="567" y="1451"/>
                  </a:lnTo>
                  <a:close/>
                  <a:moveTo>
                    <a:pt x="1072" y="1"/>
                  </a:moveTo>
                  <a:lnTo>
                    <a:pt x="883" y="95"/>
                  </a:lnTo>
                  <a:lnTo>
                    <a:pt x="599" y="316"/>
                  </a:lnTo>
                  <a:lnTo>
                    <a:pt x="378" y="537"/>
                  </a:lnTo>
                  <a:lnTo>
                    <a:pt x="252" y="694"/>
                  </a:lnTo>
                  <a:lnTo>
                    <a:pt x="158" y="852"/>
                  </a:lnTo>
                  <a:lnTo>
                    <a:pt x="95" y="883"/>
                  </a:lnTo>
                  <a:lnTo>
                    <a:pt x="63" y="947"/>
                  </a:lnTo>
                  <a:lnTo>
                    <a:pt x="32" y="1073"/>
                  </a:lnTo>
                  <a:lnTo>
                    <a:pt x="0" y="1167"/>
                  </a:lnTo>
                  <a:lnTo>
                    <a:pt x="0" y="1199"/>
                  </a:lnTo>
                  <a:lnTo>
                    <a:pt x="0" y="1262"/>
                  </a:lnTo>
                  <a:lnTo>
                    <a:pt x="0" y="1325"/>
                  </a:lnTo>
                  <a:lnTo>
                    <a:pt x="32" y="1388"/>
                  </a:lnTo>
                  <a:lnTo>
                    <a:pt x="63" y="1482"/>
                  </a:lnTo>
                  <a:lnTo>
                    <a:pt x="158" y="1514"/>
                  </a:lnTo>
                  <a:lnTo>
                    <a:pt x="221" y="1546"/>
                  </a:lnTo>
                  <a:lnTo>
                    <a:pt x="315" y="1577"/>
                  </a:lnTo>
                  <a:lnTo>
                    <a:pt x="441" y="1546"/>
                  </a:lnTo>
                  <a:lnTo>
                    <a:pt x="536" y="1451"/>
                  </a:lnTo>
                  <a:lnTo>
                    <a:pt x="552" y="1451"/>
                  </a:lnTo>
                  <a:lnTo>
                    <a:pt x="599" y="1419"/>
                  </a:lnTo>
                  <a:lnTo>
                    <a:pt x="694" y="1325"/>
                  </a:lnTo>
                  <a:lnTo>
                    <a:pt x="788" y="1262"/>
                  </a:lnTo>
                  <a:lnTo>
                    <a:pt x="820" y="1230"/>
                  </a:lnTo>
                  <a:lnTo>
                    <a:pt x="757" y="1262"/>
                  </a:lnTo>
                  <a:lnTo>
                    <a:pt x="757" y="1262"/>
                  </a:lnTo>
                  <a:lnTo>
                    <a:pt x="1009" y="1073"/>
                  </a:lnTo>
                  <a:lnTo>
                    <a:pt x="1293" y="947"/>
                  </a:lnTo>
                  <a:lnTo>
                    <a:pt x="1198" y="978"/>
                  </a:lnTo>
                  <a:lnTo>
                    <a:pt x="1198" y="978"/>
                  </a:lnTo>
                  <a:lnTo>
                    <a:pt x="1261" y="947"/>
                  </a:lnTo>
                  <a:lnTo>
                    <a:pt x="1387" y="915"/>
                  </a:lnTo>
                  <a:lnTo>
                    <a:pt x="1482" y="820"/>
                  </a:lnTo>
                  <a:lnTo>
                    <a:pt x="1513" y="789"/>
                  </a:lnTo>
                  <a:lnTo>
                    <a:pt x="1545" y="726"/>
                  </a:lnTo>
                  <a:lnTo>
                    <a:pt x="1608" y="537"/>
                  </a:lnTo>
                  <a:lnTo>
                    <a:pt x="1545" y="316"/>
                  </a:lnTo>
                  <a:lnTo>
                    <a:pt x="1450" y="158"/>
                  </a:lnTo>
                  <a:lnTo>
                    <a:pt x="1293" y="64"/>
                  </a:lnTo>
                  <a:lnTo>
                    <a:pt x="107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32"/>
            <p:cNvSpPr/>
            <p:nvPr/>
          </p:nvSpPr>
          <p:spPr>
            <a:xfrm>
              <a:off x="6890850" y="3629450"/>
              <a:ext cx="26825" cy="30775"/>
            </a:xfrm>
            <a:custGeom>
              <a:avLst/>
              <a:gdLst/>
              <a:ahLst/>
              <a:cxnLst/>
              <a:rect l="l" t="t" r="r" b="b"/>
              <a:pathLst>
                <a:path w="1073" h="1231" extrusionOk="0">
                  <a:moveTo>
                    <a:pt x="662" y="1"/>
                  </a:moveTo>
                  <a:lnTo>
                    <a:pt x="536" y="64"/>
                  </a:lnTo>
                  <a:lnTo>
                    <a:pt x="473" y="158"/>
                  </a:lnTo>
                  <a:lnTo>
                    <a:pt x="253" y="442"/>
                  </a:lnTo>
                  <a:lnTo>
                    <a:pt x="63" y="757"/>
                  </a:lnTo>
                  <a:lnTo>
                    <a:pt x="0" y="884"/>
                  </a:lnTo>
                  <a:lnTo>
                    <a:pt x="32" y="1010"/>
                  </a:lnTo>
                  <a:lnTo>
                    <a:pt x="95" y="1104"/>
                  </a:lnTo>
                  <a:lnTo>
                    <a:pt x="190" y="1199"/>
                  </a:lnTo>
                  <a:lnTo>
                    <a:pt x="316" y="1230"/>
                  </a:lnTo>
                  <a:lnTo>
                    <a:pt x="442" y="1199"/>
                  </a:lnTo>
                  <a:lnTo>
                    <a:pt x="473" y="1199"/>
                  </a:lnTo>
                  <a:lnTo>
                    <a:pt x="505" y="1167"/>
                  </a:lnTo>
                  <a:lnTo>
                    <a:pt x="568" y="1136"/>
                  </a:lnTo>
                  <a:lnTo>
                    <a:pt x="599" y="1073"/>
                  </a:lnTo>
                  <a:lnTo>
                    <a:pt x="820" y="757"/>
                  </a:lnTo>
                  <a:lnTo>
                    <a:pt x="1041" y="474"/>
                  </a:lnTo>
                  <a:lnTo>
                    <a:pt x="1072" y="348"/>
                  </a:lnTo>
                  <a:lnTo>
                    <a:pt x="1041" y="222"/>
                  </a:lnTo>
                  <a:lnTo>
                    <a:pt x="1009" y="95"/>
                  </a:lnTo>
                  <a:lnTo>
                    <a:pt x="915" y="32"/>
                  </a:lnTo>
                  <a:lnTo>
                    <a:pt x="78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32"/>
            <p:cNvSpPr/>
            <p:nvPr/>
          </p:nvSpPr>
          <p:spPr>
            <a:xfrm>
              <a:off x="6905025" y="3549850"/>
              <a:ext cx="24475" cy="22875"/>
            </a:xfrm>
            <a:custGeom>
              <a:avLst/>
              <a:gdLst/>
              <a:ahLst/>
              <a:cxnLst/>
              <a:rect l="l" t="t" r="r" b="b"/>
              <a:pathLst>
                <a:path w="979" h="915" extrusionOk="0">
                  <a:moveTo>
                    <a:pt x="694" y="1"/>
                  </a:moveTo>
                  <a:lnTo>
                    <a:pt x="631" y="32"/>
                  </a:lnTo>
                  <a:lnTo>
                    <a:pt x="568" y="64"/>
                  </a:lnTo>
                  <a:lnTo>
                    <a:pt x="505" y="95"/>
                  </a:lnTo>
                  <a:lnTo>
                    <a:pt x="411" y="190"/>
                  </a:lnTo>
                  <a:lnTo>
                    <a:pt x="285" y="316"/>
                  </a:lnTo>
                  <a:lnTo>
                    <a:pt x="190" y="411"/>
                  </a:lnTo>
                  <a:lnTo>
                    <a:pt x="64" y="505"/>
                  </a:lnTo>
                  <a:lnTo>
                    <a:pt x="1" y="600"/>
                  </a:lnTo>
                  <a:lnTo>
                    <a:pt x="1" y="694"/>
                  </a:lnTo>
                  <a:lnTo>
                    <a:pt x="1" y="757"/>
                  </a:lnTo>
                  <a:lnTo>
                    <a:pt x="64" y="820"/>
                  </a:lnTo>
                  <a:lnTo>
                    <a:pt x="127" y="883"/>
                  </a:lnTo>
                  <a:lnTo>
                    <a:pt x="190" y="915"/>
                  </a:lnTo>
                  <a:lnTo>
                    <a:pt x="285" y="915"/>
                  </a:lnTo>
                  <a:lnTo>
                    <a:pt x="348" y="883"/>
                  </a:lnTo>
                  <a:lnTo>
                    <a:pt x="474" y="789"/>
                  </a:lnTo>
                  <a:lnTo>
                    <a:pt x="600" y="694"/>
                  </a:lnTo>
                  <a:lnTo>
                    <a:pt x="726" y="631"/>
                  </a:lnTo>
                  <a:lnTo>
                    <a:pt x="852" y="537"/>
                  </a:lnTo>
                  <a:lnTo>
                    <a:pt x="915" y="474"/>
                  </a:lnTo>
                  <a:lnTo>
                    <a:pt x="947" y="442"/>
                  </a:lnTo>
                  <a:lnTo>
                    <a:pt x="947" y="379"/>
                  </a:lnTo>
                  <a:lnTo>
                    <a:pt x="978" y="348"/>
                  </a:lnTo>
                  <a:lnTo>
                    <a:pt x="978" y="221"/>
                  </a:lnTo>
                  <a:lnTo>
                    <a:pt x="915" y="127"/>
                  </a:lnTo>
                  <a:lnTo>
                    <a:pt x="852" y="32"/>
                  </a:lnTo>
                  <a:lnTo>
                    <a:pt x="726" y="32"/>
                  </a:lnTo>
                  <a:lnTo>
                    <a:pt x="69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24" name="Google Shape;4124;p32"/>
          <p:cNvSpPr/>
          <p:nvPr/>
        </p:nvSpPr>
        <p:spPr>
          <a:xfrm>
            <a:off x="5732625" y="4740103"/>
            <a:ext cx="518637" cy="32725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32"/>
          <p:cNvSpPr/>
          <p:nvPr/>
        </p:nvSpPr>
        <p:spPr>
          <a:xfrm>
            <a:off x="-186175" y="1447790"/>
            <a:ext cx="518637" cy="32725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32"/>
          <p:cNvSpPr/>
          <p:nvPr/>
        </p:nvSpPr>
        <p:spPr>
          <a:xfrm>
            <a:off x="8249300" y="3666340"/>
            <a:ext cx="518637" cy="327252"/>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27" name="Google Shape;4127;p32"/>
          <p:cNvGrpSpPr/>
          <p:nvPr/>
        </p:nvGrpSpPr>
        <p:grpSpPr>
          <a:xfrm rot="-811012">
            <a:off x="8343725" y="4290312"/>
            <a:ext cx="454417" cy="636544"/>
            <a:chOff x="5844975" y="2332175"/>
            <a:chExt cx="513100" cy="718825"/>
          </a:xfrm>
        </p:grpSpPr>
        <p:sp>
          <p:nvSpPr>
            <p:cNvPr id="4128" name="Google Shape;4128;p32"/>
            <p:cNvSpPr/>
            <p:nvPr/>
          </p:nvSpPr>
          <p:spPr>
            <a:xfrm>
              <a:off x="5844975" y="2418075"/>
              <a:ext cx="472925" cy="632925"/>
            </a:xfrm>
            <a:custGeom>
              <a:avLst/>
              <a:gdLst/>
              <a:ahLst/>
              <a:cxnLst/>
              <a:rect l="l" t="t" r="r" b="b"/>
              <a:pathLst>
                <a:path w="18917" h="25317" extrusionOk="0">
                  <a:moveTo>
                    <a:pt x="12485" y="1"/>
                  </a:moveTo>
                  <a:lnTo>
                    <a:pt x="11949" y="190"/>
                  </a:lnTo>
                  <a:lnTo>
                    <a:pt x="11350" y="474"/>
                  </a:lnTo>
                  <a:lnTo>
                    <a:pt x="10404" y="1294"/>
                  </a:lnTo>
                  <a:lnTo>
                    <a:pt x="9364" y="2901"/>
                  </a:lnTo>
                  <a:lnTo>
                    <a:pt x="8891" y="4036"/>
                  </a:lnTo>
                  <a:lnTo>
                    <a:pt x="8387" y="5266"/>
                  </a:lnTo>
                  <a:lnTo>
                    <a:pt x="7977" y="6527"/>
                  </a:lnTo>
                  <a:lnTo>
                    <a:pt x="7724" y="7441"/>
                  </a:lnTo>
                  <a:lnTo>
                    <a:pt x="7315" y="8292"/>
                  </a:lnTo>
                  <a:lnTo>
                    <a:pt x="7062" y="8702"/>
                  </a:lnTo>
                  <a:lnTo>
                    <a:pt x="6432" y="9396"/>
                  </a:lnTo>
                  <a:lnTo>
                    <a:pt x="5297" y="10278"/>
                  </a:lnTo>
                  <a:lnTo>
                    <a:pt x="4477" y="10814"/>
                  </a:lnTo>
                  <a:lnTo>
                    <a:pt x="3752" y="11287"/>
                  </a:lnTo>
                  <a:lnTo>
                    <a:pt x="2365" y="12391"/>
                  </a:lnTo>
                  <a:lnTo>
                    <a:pt x="1167" y="13652"/>
                  </a:lnTo>
                  <a:lnTo>
                    <a:pt x="347" y="15133"/>
                  </a:lnTo>
                  <a:lnTo>
                    <a:pt x="127" y="15953"/>
                  </a:lnTo>
                  <a:lnTo>
                    <a:pt x="1" y="16710"/>
                  </a:lnTo>
                  <a:lnTo>
                    <a:pt x="127" y="18223"/>
                  </a:lnTo>
                  <a:lnTo>
                    <a:pt x="631" y="19704"/>
                  </a:lnTo>
                  <a:lnTo>
                    <a:pt x="1388" y="21092"/>
                  </a:lnTo>
                  <a:lnTo>
                    <a:pt x="1861" y="21691"/>
                  </a:lnTo>
                  <a:lnTo>
                    <a:pt x="2334" y="22290"/>
                  </a:lnTo>
                  <a:lnTo>
                    <a:pt x="3437" y="23267"/>
                  </a:lnTo>
                  <a:lnTo>
                    <a:pt x="4099" y="23645"/>
                  </a:lnTo>
                  <a:lnTo>
                    <a:pt x="4730" y="23960"/>
                  </a:lnTo>
                  <a:lnTo>
                    <a:pt x="6148" y="24150"/>
                  </a:lnTo>
                  <a:lnTo>
                    <a:pt x="6873" y="24023"/>
                  </a:lnTo>
                  <a:lnTo>
                    <a:pt x="7283" y="23929"/>
                  </a:lnTo>
                  <a:lnTo>
                    <a:pt x="8134" y="23897"/>
                  </a:lnTo>
                  <a:lnTo>
                    <a:pt x="8576" y="24023"/>
                  </a:lnTo>
                  <a:lnTo>
                    <a:pt x="8954" y="24244"/>
                  </a:lnTo>
                  <a:lnTo>
                    <a:pt x="9585" y="24780"/>
                  </a:lnTo>
                  <a:lnTo>
                    <a:pt x="9963" y="24969"/>
                  </a:lnTo>
                  <a:lnTo>
                    <a:pt x="10404" y="25127"/>
                  </a:lnTo>
                  <a:lnTo>
                    <a:pt x="11318" y="25221"/>
                  </a:lnTo>
                  <a:lnTo>
                    <a:pt x="11760" y="25316"/>
                  </a:lnTo>
                  <a:lnTo>
                    <a:pt x="12485" y="25285"/>
                  </a:lnTo>
                  <a:lnTo>
                    <a:pt x="13935" y="24875"/>
                  </a:lnTo>
                  <a:lnTo>
                    <a:pt x="14597" y="24559"/>
                  </a:lnTo>
                  <a:lnTo>
                    <a:pt x="15322" y="24213"/>
                  </a:lnTo>
                  <a:lnTo>
                    <a:pt x="16615" y="23330"/>
                  </a:lnTo>
                  <a:lnTo>
                    <a:pt x="17718" y="22258"/>
                  </a:lnTo>
                  <a:lnTo>
                    <a:pt x="18506" y="20934"/>
                  </a:lnTo>
                  <a:lnTo>
                    <a:pt x="18759" y="20209"/>
                  </a:lnTo>
                  <a:lnTo>
                    <a:pt x="18916" y="19358"/>
                  </a:lnTo>
                  <a:lnTo>
                    <a:pt x="18822" y="17687"/>
                  </a:lnTo>
                  <a:lnTo>
                    <a:pt x="18317" y="16016"/>
                  </a:lnTo>
                  <a:lnTo>
                    <a:pt x="17561" y="14408"/>
                  </a:lnTo>
                  <a:lnTo>
                    <a:pt x="17119" y="13652"/>
                  </a:lnTo>
                  <a:lnTo>
                    <a:pt x="16646" y="12832"/>
                  </a:lnTo>
                  <a:lnTo>
                    <a:pt x="16016" y="11508"/>
                  </a:lnTo>
                  <a:lnTo>
                    <a:pt x="15764" y="10594"/>
                  </a:lnTo>
                  <a:lnTo>
                    <a:pt x="15701" y="10121"/>
                  </a:lnTo>
                  <a:lnTo>
                    <a:pt x="15732" y="9206"/>
                  </a:lnTo>
                  <a:lnTo>
                    <a:pt x="15890" y="8261"/>
                  </a:lnTo>
                  <a:lnTo>
                    <a:pt x="16079" y="6968"/>
                  </a:lnTo>
                  <a:lnTo>
                    <a:pt x="16205" y="5644"/>
                  </a:lnTo>
                  <a:lnTo>
                    <a:pt x="16268" y="4604"/>
                  </a:lnTo>
                  <a:lnTo>
                    <a:pt x="16173" y="3059"/>
                  </a:lnTo>
                  <a:lnTo>
                    <a:pt x="15921" y="2050"/>
                  </a:lnTo>
                  <a:lnTo>
                    <a:pt x="15701" y="1609"/>
                  </a:lnTo>
                  <a:lnTo>
                    <a:pt x="15417" y="1104"/>
                  </a:lnTo>
                  <a:lnTo>
                    <a:pt x="14597" y="348"/>
                  </a:lnTo>
                  <a:lnTo>
                    <a:pt x="1358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32"/>
            <p:cNvSpPr/>
            <p:nvPr/>
          </p:nvSpPr>
          <p:spPr>
            <a:xfrm>
              <a:off x="5844975" y="2806650"/>
              <a:ext cx="462675" cy="244350"/>
            </a:xfrm>
            <a:custGeom>
              <a:avLst/>
              <a:gdLst/>
              <a:ahLst/>
              <a:cxnLst/>
              <a:rect l="l" t="t" r="r" b="b"/>
              <a:pathLst>
                <a:path w="18507" h="9774" extrusionOk="0">
                  <a:moveTo>
                    <a:pt x="221" y="0"/>
                  </a:moveTo>
                  <a:lnTo>
                    <a:pt x="158" y="189"/>
                  </a:lnTo>
                  <a:lnTo>
                    <a:pt x="127" y="410"/>
                  </a:lnTo>
                  <a:lnTo>
                    <a:pt x="1" y="1167"/>
                  </a:lnTo>
                  <a:lnTo>
                    <a:pt x="127" y="2680"/>
                  </a:lnTo>
                  <a:lnTo>
                    <a:pt x="631" y="4161"/>
                  </a:lnTo>
                  <a:lnTo>
                    <a:pt x="1388" y="5549"/>
                  </a:lnTo>
                  <a:lnTo>
                    <a:pt x="1861" y="6148"/>
                  </a:lnTo>
                  <a:lnTo>
                    <a:pt x="2334" y="6747"/>
                  </a:lnTo>
                  <a:lnTo>
                    <a:pt x="3437" y="7724"/>
                  </a:lnTo>
                  <a:lnTo>
                    <a:pt x="4099" y="8102"/>
                  </a:lnTo>
                  <a:lnTo>
                    <a:pt x="4730" y="8417"/>
                  </a:lnTo>
                  <a:lnTo>
                    <a:pt x="6148" y="8607"/>
                  </a:lnTo>
                  <a:lnTo>
                    <a:pt x="6873" y="8480"/>
                  </a:lnTo>
                  <a:lnTo>
                    <a:pt x="7283" y="8386"/>
                  </a:lnTo>
                  <a:lnTo>
                    <a:pt x="8134" y="8354"/>
                  </a:lnTo>
                  <a:lnTo>
                    <a:pt x="8576" y="8480"/>
                  </a:lnTo>
                  <a:lnTo>
                    <a:pt x="8954" y="8670"/>
                  </a:lnTo>
                  <a:lnTo>
                    <a:pt x="9585" y="9237"/>
                  </a:lnTo>
                  <a:lnTo>
                    <a:pt x="9963" y="9426"/>
                  </a:lnTo>
                  <a:lnTo>
                    <a:pt x="10404" y="9584"/>
                  </a:lnTo>
                  <a:lnTo>
                    <a:pt x="11318" y="9678"/>
                  </a:lnTo>
                  <a:lnTo>
                    <a:pt x="11760" y="9773"/>
                  </a:lnTo>
                  <a:lnTo>
                    <a:pt x="12485" y="9742"/>
                  </a:lnTo>
                  <a:lnTo>
                    <a:pt x="13935" y="9332"/>
                  </a:lnTo>
                  <a:lnTo>
                    <a:pt x="14597" y="9016"/>
                  </a:lnTo>
                  <a:lnTo>
                    <a:pt x="15228" y="8733"/>
                  </a:lnTo>
                  <a:lnTo>
                    <a:pt x="16394" y="7976"/>
                  </a:lnTo>
                  <a:lnTo>
                    <a:pt x="17403" y="7030"/>
                  </a:lnTo>
                  <a:lnTo>
                    <a:pt x="18223" y="5958"/>
                  </a:lnTo>
                  <a:lnTo>
                    <a:pt x="18506" y="5359"/>
                  </a:lnTo>
                  <a:lnTo>
                    <a:pt x="18506" y="5359"/>
                  </a:lnTo>
                  <a:lnTo>
                    <a:pt x="18002" y="5738"/>
                  </a:lnTo>
                  <a:lnTo>
                    <a:pt x="16867" y="6463"/>
                  </a:lnTo>
                  <a:lnTo>
                    <a:pt x="16268" y="6747"/>
                  </a:lnTo>
                  <a:lnTo>
                    <a:pt x="15511" y="7062"/>
                  </a:lnTo>
                  <a:lnTo>
                    <a:pt x="13904" y="7535"/>
                  </a:lnTo>
                  <a:lnTo>
                    <a:pt x="13084" y="7566"/>
                  </a:lnTo>
                  <a:lnTo>
                    <a:pt x="12611" y="7472"/>
                  </a:lnTo>
                  <a:lnTo>
                    <a:pt x="11571" y="7346"/>
                  </a:lnTo>
                  <a:lnTo>
                    <a:pt x="11066" y="7188"/>
                  </a:lnTo>
                  <a:lnTo>
                    <a:pt x="10656" y="6967"/>
                  </a:lnTo>
                  <a:lnTo>
                    <a:pt x="9963" y="6368"/>
                  </a:lnTo>
                  <a:lnTo>
                    <a:pt x="9521" y="6148"/>
                  </a:lnTo>
                  <a:lnTo>
                    <a:pt x="9080" y="5990"/>
                  </a:lnTo>
                  <a:lnTo>
                    <a:pt x="8103" y="6021"/>
                  </a:lnTo>
                  <a:lnTo>
                    <a:pt x="7630" y="6116"/>
                  </a:lnTo>
                  <a:lnTo>
                    <a:pt x="7252" y="6211"/>
                  </a:lnTo>
                  <a:lnTo>
                    <a:pt x="6432" y="6242"/>
                  </a:lnTo>
                  <a:lnTo>
                    <a:pt x="5265" y="6053"/>
                  </a:lnTo>
                  <a:lnTo>
                    <a:pt x="4540" y="5706"/>
                  </a:lnTo>
                  <a:lnTo>
                    <a:pt x="3815" y="5296"/>
                  </a:lnTo>
                  <a:lnTo>
                    <a:pt x="2586" y="4193"/>
                  </a:lnTo>
                  <a:lnTo>
                    <a:pt x="2081" y="3531"/>
                  </a:lnTo>
                  <a:lnTo>
                    <a:pt x="1451" y="2743"/>
                  </a:lnTo>
                  <a:lnTo>
                    <a:pt x="505" y="946"/>
                  </a:lnTo>
                  <a:lnTo>
                    <a:pt x="221"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32"/>
            <p:cNvSpPr/>
            <p:nvPr/>
          </p:nvSpPr>
          <p:spPr>
            <a:xfrm>
              <a:off x="6188600" y="3018650"/>
              <a:ext cx="31550" cy="22875"/>
            </a:xfrm>
            <a:custGeom>
              <a:avLst/>
              <a:gdLst/>
              <a:ahLst/>
              <a:cxnLst/>
              <a:rect l="l" t="t" r="r" b="b"/>
              <a:pathLst>
                <a:path w="1262" h="915" extrusionOk="0">
                  <a:moveTo>
                    <a:pt x="1230" y="0"/>
                  </a:moveTo>
                  <a:lnTo>
                    <a:pt x="631" y="473"/>
                  </a:lnTo>
                  <a:lnTo>
                    <a:pt x="1" y="915"/>
                  </a:lnTo>
                  <a:lnTo>
                    <a:pt x="1" y="915"/>
                  </a:lnTo>
                  <a:lnTo>
                    <a:pt x="442" y="757"/>
                  </a:lnTo>
                  <a:lnTo>
                    <a:pt x="852" y="568"/>
                  </a:lnTo>
                  <a:lnTo>
                    <a:pt x="1073" y="442"/>
                  </a:lnTo>
                  <a:lnTo>
                    <a:pt x="1262" y="347"/>
                  </a:lnTo>
                  <a:lnTo>
                    <a:pt x="1230" y="0"/>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32"/>
            <p:cNvSpPr/>
            <p:nvPr/>
          </p:nvSpPr>
          <p:spPr>
            <a:xfrm>
              <a:off x="6115325" y="2418075"/>
              <a:ext cx="136350" cy="98550"/>
            </a:xfrm>
            <a:custGeom>
              <a:avLst/>
              <a:gdLst/>
              <a:ahLst/>
              <a:cxnLst/>
              <a:rect l="l" t="t" r="r" b="b"/>
              <a:pathLst>
                <a:path w="5454" h="3942" extrusionOk="0">
                  <a:moveTo>
                    <a:pt x="1671" y="1"/>
                  </a:moveTo>
                  <a:lnTo>
                    <a:pt x="1135" y="190"/>
                  </a:lnTo>
                  <a:lnTo>
                    <a:pt x="504" y="474"/>
                  </a:lnTo>
                  <a:lnTo>
                    <a:pt x="0" y="884"/>
                  </a:lnTo>
                  <a:lnTo>
                    <a:pt x="0" y="884"/>
                  </a:lnTo>
                  <a:lnTo>
                    <a:pt x="473" y="852"/>
                  </a:lnTo>
                  <a:lnTo>
                    <a:pt x="1324" y="1010"/>
                  </a:lnTo>
                  <a:lnTo>
                    <a:pt x="2112" y="1420"/>
                  </a:lnTo>
                  <a:lnTo>
                    <a:pt x="2774" y="2082"/>
                  </a:lnTo>
                  <a:lnTo>
                    <a:pt x="3026" y="2492"/>
                  </a:lnTo>
                  <a:lnTo>
                    <a:pt x="3026" y="2523"/>
                  </a:lnTo>
                  <a:lnTo>
                    <a:pt x="3184" y="2775"/>
                  </a:lnTo>
                  <a:lnTo>
                    <a:pt x="3594" y="3280"/>
                  </a:lnTo>
                  <a:lnTo>
                    <a:pt x="4098" y="3626"/>
                  </a:lnTo>
                  <a:lnTo>
                    <a:pt x="4666" y="3847"/>
                  </a:lnTo>
                  <a:lnTo>
                    <a:pt x="4981" y="3910"/>
                  </a:lnTo>
                  <a:lnTo>
                    <a:pt x="5454" y="3942"/>
                  </a:lnTo>
                  <a:lnTo>
                    <a:pt x="5391" y="3343"/>
                  </a:lnTo>
                  <a:lnTo>
                    <a:pt x="5139" y="2145"/>
                  </a:lnTo>
                  <a:lnTo>
                    <a:pt x="4887" y="1609"/>
                  </a:lnTo>
                  <a:lnTo>
                    <a:pt x="4603" y="1104"/>
                  </a:lnTo>
                  <a:lnTo>
                    <a:pt x="3783" y="348"/>
                  </a:lnTo>
                  <a:lnTo>
                    <a:pt x="2774"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32"/>
            <p:cNvSpPr/>
            <p:nvPr/>
          </p:nvSpPr>
          <p:spPr>
            <a:xfrm>
              <a:off x="6188600" y="2341625"/>
              <a:ext cx="169475" cy="96200"/>
            </a:xfrm>
            <a:custGeom>
              <a:avLst/>
              <a:gdLst/>
              <a:ahLst/>
              <a:cxnLst/>
              <a:rect l="l" t="t" r="r" b="b"/>
              <a:pathLst>
                <a:path w="6779" h="3848" extrusionOk="0">
                  <a:moveTo>
                    <a:pt x="4068" y="1"/>
                  </a:moveTo>
                  <a:lnTo>
                    <a:pt x="3595" y="33"/>
                  </a:lnTo>
                  <a:lnTo>
                    <a:pt x="3090" y="159"/>
                  </a:lnTo>
                  <a:lnTo>
                    <a:pt x="2208" y="695"/>
                  </a:lnTo>
                  <a:lnTo>
                    <a:pt x="1829" y="1041"/>
                  </a:lnTo>
                  <a:lnTo>
                    <a:pt x="1293" y="1640"/>
                  </a:lnTo>
                  <a:lnTo>
                    <a:pt x="411" y="2933"/>
                  </a:lnTo>
                  <a:lnTo>
                    <a:pt x="1" y="3595"/>
                  </a:lnTo>
                  <a:lnTo>
                    <a:pt x="537" y="3658"/>
                  </a:lnTo>
                  <a:lnTo>
                    <a:pt x="1073" y="3753"/>
                  </a:lnTo>
                  <a:lnTo>
                    <a:pt x="1798" y="3847"/>
                  </a:lnTo>
                  <a:lnTo>
                    <a:pt x="2555" y="3816"/>
                  </a:lnTo>
                  <a:lnTo>
                    <a:pt x="3248" y="3721"/>
                  </a:lnTo>
                  <a:lnTo>
                    <a:pt x="4509" y="3091"/>
                  </a:lnTo>
                  <a:lnTo>
                    <a:pt x="5077" y="2649"/>
                  </a:lnTo>
                  <a:lnTo>
                    <a:pt x="5549" y="2208"/>
                  </a:lnTo>
                  <a:lnTo>
                    <a:pt x="5991" y="1703"/>
                  </a:lnTo>
                  <a:lnTo>
                    <a:pt x="6432" y="1230"/>
                  </a:lnTo>
                  <a:lnTo>
                    <a:pt x="6779" y="695"/>
                  </a:lnTo>
                  <a:lnTo>
                    <a:pt x="6779" y="568"/>
                  </a:lnTo>
                  <a:lnTo>
                    <a:pt x="6621" y="411"/>
                  </a:lnTo>
                  <a:lnTo>
                    <a:pt x="6148" y="316"/>
                  </a:lnTo>
                  <a:lnTo>
                    <a:pt x="5896" y="253"/>
                  </a:lnTo>
                  <a:lnTo>
                    <a:pt x="5203" y="159"/>
                  </a:lnTo>
                  <a:lnTo>
                    <a:pt x="4541" y="64"/>
                  </a:lnTo>
                  <a:lnTo>
                    <a:pt x="40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32"/>
            <p:cNvSpPr/>
            <p:nvPr/>
          </p:nvSpPr>
          <p:spPr>
            <a:xfrm>
              <a:off x="6204375" y="2358975"/>
              <a:ext cx="136375" cy="63875"/>
            </a:xfrm>
            <a:custGeom>
              <a:avLst/>
              <a:gdLst/>
              <a:ahLst/>
              <a:cxnLst/>
              <a:rect l="l" t="t" r="r" b="b"/>
              <a:pathLst>
                <a:path w="5455" h="2555" extrusionOk="0">
                  <a:moveTo>
                    <a:pt x="5360" y="1"/>
                  </a:moveTo>
                  <a:lnTo>
                    <a:pt x="3973" y="473"/>
                  </a:lnTo>
                  <a:lnTo>
                    <a:pt x="1325" y="1671"/>
                  </a:lnTo>
                  <a:lnTo>
                    <a:pt x="32" y="2428"/>
                  </a:lnTo>
                  <a:lnTo>
                    <a:pt x="0" y="2460"/>
                  </a:lnTo>
                  <a:lnTo>
                    <a:pt x="32" y="2523"/>
                  </a:lnTo>
                  <a:lnTo>
                    <a:pt x="63" y="2554"/>
                  </a:lnTo>
                  <a:lnTo>
                    <a:pt x="95" y="2554"/>
                  </a:lnTo>
                  <a:lnTo>
                    <a:pt x="127" y="2523"/>
                  </a:lnTo>
                  <a:lnTo>
                    <a:pt x="1388" y="1798"/>
                  </a:lnTo>
                  <a:lnTo>
                    <a:pt x="4036" y="600"/>
                  </a:lnTo>
                  <a:lnTo>
                    <a:pt x="5391" y="127"/>
                  </a:lnTo>
                  <a:lnTo>
                    <a:pt x="5454" y="95"/>
                  </a:lnTo>
                  <a:lnTo>
                    <a:pt x="5454" y="32"/>
                  </a:lnTo>
                  <a:lnTo>
                    <a:pt x="542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32"/>
            <p:cNvSpPr/>
            <p:nvPr/>
          </p:nvSpPr>
          <p:spPr>
            <a:xfrm>
              <a:off x="6261900" y="2388925"/>
              <a:ext cx="40225" cy="10275"/>
            </a:xfrm>
            <a:custGeom>
              <a:avLst/>
              <a:gdLst/>
              <a:ahLst/>
              <a:cxnLst/>
              <a:rect l="l" t="t" r="r" b="b"/>
              <a:pathLst>
                <a:path w="1609" h="411" extrusionOk="0">
                  <a:moveTo>
                    <a:pt x="1" y="1"/>
                  </a:moveTo>
                  <a:lnTo>
                    <a:pt x="1" y="64"/>
                  </a:lnTo>
                  <a:lnTo>
                    <a:pt x="1" y="95"/>
                  </a:lnTo>
                  <a:lnTo>
                    <a:pt x="32" y="127"/>
                  </a:lnTo>
                  <a:lnTo>
                    <a:pt x="64" y="127"/>
                  </a:lnTo>
                  <a:lnTo>
                    <a:pt x="789" y="221"/>
                  </a:lnTo>
                  <a:lnTo>
                    <a:pt x="1514" y="410"/>
                  </a:lnTo>
                  <a:lnTo>
                    <a:pt x="1577" y="410"/>
                  </a:lnTo>
                  <a:lnTo>
                    <a:pt x="1609" y="379"/>
                  </a:lnTo>
                  <a:lnTo>
                    <a:pt x="1609" y="316"/>
                  </a:lnTo>
                  <a:lnTo>
                    <a:pt x="1577" y="284"/>
                  </a:lnTo>
                  <a:lnTo>
                    <a:pt x="820" y="95"/>
                  </a:lnTo>
                  <a:lnTo>
                    <a:pt x="64"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32"/>
            <p:cNvSpPr/>
            <p:nvPr/>
          </p:nvSpPr>
          <p:spPr>
            <a:xfrm>
              <a:off x="6283975" y="2353450"/>
              <a:ext cx="26025" cy="27625"/>
            </a:xfrm>
            <a:custGeom>
              <a:avLst/>
              <a:gdLst/>
              <a:ahLst/>
              <a:cxnLst/>
              <a:rect l="l" t="t" r="r" b="b"/>
              <a:pathLst>
                <a:path w="1041" h="1105" extrusionOk="0">
                  <a:moveTo>
                    <a:pt x="915" y="1"/>
                  </a:moveTo>
                  <a:lnTo>
                    <a:pt x="410" y="442"/>
                  </a:lnTo>
                  <a:lnTo>
                    <a:pt x="32" y="1010"/>
                  </a:lnTo>
                  <a:lnTo>
                    <a:pt x="1" y="1041"/>
                  </a:lnTo>
                  <a:lnTo>
                    <a:pt x="64" y="1104"/>
                  </a:lnTo>
                  <a:lnTo>
                    <a:pt x="95" y="1104"/>
                  </a:lnTo>
                  <a:lnTo>
                    <a:pt x="158" y="1073"/>
                  </a:lnTo>
                  <a:lnTo>
                    <a:pt x="505" y="537"/>
                  </a:lnTo>
                  <a:lnTo>
                    <a:pt x="1009" y="127"/>
                  </a:lnTo>
                  <a:lnTo>
                    <a:pt x="1041" y="64"/>
                  </a:lnTo>
                  <a:lnTo>
                    <a:pt x="1009" y="32"/>
                  </a:lnTo>
                  <a:lnTo>
                    <a:pt x="978"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32"/>
            <p:cNvSpPr/>
            <p:nvPr/>
          </p:nvSpPr>
          <p:spPr>
            <a:xfrm>
              <a:off x="6239850" y="2370800"/>
              <a:ext cx="17350" cy="31550"/>
            </a:xfrm>
            <a:custGeom>
              <a:avLst/>
              <a:gdLst/>
              <a:ahLst/>
              <a:cxnLst/>
              <a:rect l="l" t="t" r="r" b="b"/>
              <a:pathLst>
                <a:path w="694" h="1262" extrusionOk="0">
                  <a:moveTo>
                    <a:pt x="568" y="0"/>
                  </a:moveTo>
                  <a:lnTo>
                    <a:pt x="536" y="63"/>
                  </a:lnTo>
                  <a:lnTo>
                    <a:pt x="284" y="631"/>
                  </a:lnTo>
                  <a:lnTo>
                    <a:pt x="32" y="1167"/>
                  </a:lnTo>
                  <a:lnTo>
                    <a:pt x="0" y="1230"/>
                  </a:lnTo>
                  <a:lnTo>
                    <a:pt x="63" y="1261"/>
                  </a:lnTo>
                  <a:lnTo>
                    <a:pt x="95" y="1261"/>
                  </a:lnTo>
                  <a:lnTo>
                    <a:pt x="158" y="1230"/>
                  </a:lnTo>
                  <a:lnTo>
                    <a:pt x="410" y="662"/>
                  </a:lnTo>
                  <a:lnTo>
                    <a:pt x="662" y="127"/>
                  </a:lnTo>
                  <a:lnTo>
                    <a:pt x="694" y="63"/>
                  </a:lnTo>
                  <a:lnTo>
                    <a:pt x="631" y="32"/>
                  </a:lnTo>
                  <a:lnTo>
                    <a:pt x="568"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32"/>
            <p:cNvSpPr/>
            <p:nvPr/>
          </p:nvSpPr>
          <p:spPr>
            <a:xfrm>
              <a:off x="6165750" y="2332175"/>
              <a:ext cx="32350" cy="141900"/>
            </a:xfrm>
            <a:custGeom>
              <a:avLst/>
              <a:gdLst/>
              <a:ahLst/>
              <a:cxnLst/>
              <a:rect l="l" t="t" r="r" b="b"/>
              <a:pathLst>
                <a:path w="1294" h="5676" extrusionOk="0">
                  <a:moveTo>
                    <a:pt x="379" y="1"/>
                  </a:moveTo>
                  <a:lnTo>
                    <a:pt x="190" y="95"/>
                  </a:lnTo>
                  <a:lnTo>
                    <a:pt x="64" y="221"/>
                  </a:lnTo>
                  <a:lnTo>
                    <a:pt x="1" y="537"/>
                  </a:lnTo>
                  <a:lnTo>
                    <a:pt x="64" y="726"/>
                  </a:lnTo>
                  <a:lnTo>
                    <a:pt x="347" y="1230"/>
                  </a:lnTo>
                  <a:lnTo>
                    <a:pt x="694" y="2397"/>
                  </a:lnTo>
                  <a:lnTo>
                    <a:pt x="726" y="3027"/>
                  </a:lnTo>
                  <a:lnTo>
                    <a:pt x="726" y="3689"/>
                  </a:lnTo>
                  <a:lnTo>
                    <a:pt x="568" y="4950"/>
                  </a:lnTo>
                  <a:lnTo>
                    <a:pt x="442" y="5612"/>
                  </a:lnTo>
                  <a:lnTo>
                    <a:pt x="442" y="5644"/>
                  </a:lnTo>
                  <a:lnTo>
                    <a:pt x="474" y="5675"/>
                  </a:lnTo>
                  <a:lnTo>
                    <a:pt x="537" y="5675"/>
                  </a:lnTo>
                  <a:lnTo>
                    <a:pt x="568" y="5644"/>
                  </a:lnTo>
                  <a:lnTo>
                    <a:pt x="789" y="5013"/>
                  </a:lnTo>
                  <a:lnTo>
                    <a:pt x="1167" y="3721"/>
                  </a:lnTo>
                  <a:lnTo>
                    <a:pt x="1262" y="3059"/>
                  </a:lnTo>
                  <a:lnTo>
                    <a:pt x="1293" y="2365"/>
                  </a:lnTo>
                  <a:lnTo>
                    <a:pt x="1262" y="1672"/>
                  </a:lnTo>
                  <a:lnTo>
                    <a:pt x="1136" y="978"/>
                  </a:lnTo>
                  <a:lnTo>
                    <a:pt x="852" y="284"/>
                  </a:lnTo>
                  <a:lnTo>
                    <a:pt x="852" y="253"/>
                  </a:lnTo>
                  <a:lnTo>
                    <a:pt x="820" y="221"/>
                  </a:lnTo>
                  <a:lnTo>
                    <a:pt x="694" y="95"/>
                  </a:lnTo>
                  <a:lnTo>
                    <a:pt x="3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32"/>
            <p:cNvSpPr/>
            <p:nvPr/>
          </p:nvSpPr>
          <p:spPr>
            <a:xfrm>
              <a:off x="6150775" y="2448025"/>
              <a:ext cx="62300" cy="30775"/>
            </a:xfrm>
            <a:custGeom>
              <a:avLst/>
              <a:gdLst/>
              <a:ahLst/>
              <a:cxnLst/>
              <a:rect l="l" t="t" r="r" b="b"/>
              <a:pathLst>
                <a:path w="2492" h="1231" extrusionOk="0">
                  <a:moveTo>
                    <a:pt x="95" y="1"/>
                  </a:moveTo>
                  <a:lnTo>
                    <a:pt x="1" y="64"/>
                  </a:lnTo>
                  <a:lnTo>
                    <a:pt x="1" y="190"/>
                  </a:lnTo>
                  <a:lnTo>
                    <a:pt x="32" y="285"/>
                  </a:lnTo>
                  <a:lnTo>
                    <a:pt x="442" y="852"/>
                  </a:lnTo>
                  <a:lnTo>
                    <a:pt x="852" y="1104"/>
                  </a:lnTo>
                  <a:lnTo>
                    <a:pt x="915" y="1136"/>
                  </a:lnTo>
                  <a:lnTo>
                    <a:pt x="978" y="1136"/>
                  </a:lnTo>
                  <a:lnTo>
                    <a:pt x="1293" y="1230"/>
                  </a:lnTo>
                  <a:lnTo>
                    <a:pt x="1987" y="1167"/>
                  </a:lnTo>
                  <a:lnTo>
                    <a:pt x="2397" y="1041"/>
                  </a:lnTo>
                  <a:lnTo>
                    <a:pt x="2491" y="978"/>
                  </a:lnTo>
                  <a:lnTo>
                    <a:pt x="2460" y="852"/>
                  </a:lnTo>
                  <a:lnTo>
                    <a:pt x="2397" y="789"/>
                  </a:lnTo>
                  <a:lnTo>
                    <a:pt x="2302" y="789"/>
                  </a:lnTo>
                  <a:lnTo>
                    <a:pt x="1924" y="915"/>
                  </a:lnTo>
                  <a:lnTo>
                    <a:pt x="1262" y="947"/>
                  </a:lnTo>
                  <a:lnTo>
                    <a:pt x="978" y="852"/>
                  </a:lnTo>
                  <a:lnTo>
                    <a:pt x="631" y="631"/>
                  </a:lnTo>
                  <a:lnTo>
                    <a:pt x="284" y="159"/>
                  </a:lnTo>
                  <a:lnTo>
                    <a:pt x="284" y="96"/>
                  </a:lnTo>
                  <a:lnTo>
                    <a:pt x="2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32"/>
            <p:cNvSpPr/>
            <p:nvPr/>
          </p:nvSpPr>
          <p:spPr>
            <a:xfrm>
              <a:off x="6012075" y="2775125"/>
              <a:ext cx="32325" cy="32325"/>
            </a:xfrm>
            <a:custGeom>
              <a:avLst/>
              <a:gdLst/>
              <a:ahLst/>
              <a:cxnLst/>
              <a:rect l="l" t="t" r="r" b="b"/>
              <a:pathLst>
                <a:path w="1293" h="1293" extrusionOk="0">
                  <a:moveTo>
                    <a:pt x="536" y="0"/>
                  </a:moveTo>
                  <a:lnTo>
                    <a:pt x="126" y="252"/>
                  </a:lnTo>
                  <a:lnTo>
                    <a:pt x="32" y="473"/>
                  </a:lnTo>
                  <a:lnTo>
                    <a:pt x="0" y="725"/>
                  </a:lnTo>
                  <a:lnTo>
                    <a:pt x="252" y="1167"/>
                  </a:lnTo>
                  <a:lnTo>
                    <a:pt x="473" y="1261"/>
                  </a:lnTo>
                  <a:lnTo>
                    <a:pt x="725" y="1293"/>
                  </a:lnTo>
                  <a:lnTo>
                    <a:pt x="1167" y="1040"/>
                  </a:lnTo>
                  <a:lnTo>
                    <a:pt x="1261" y="788"/>
                  </a:lnTo>
                  <a:lnTo>
                    <a:pt x="1293" y="536"/>
                  </a:lnTo>
                  <a:lnTo>
                    <a:pt x="1040" y="126"/>
                  </a:lnTo>
                  <a:lnTo>
                    <a:pt x="788" y="32"/>
                  </a:lnTo>
                  <a:lnTo>
                    <a:pt x="5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32"/>
            <p:cNvSpPr/>
            <p:nvPr/>
          </p:nvSpPr>
          <p:spPr>
            <a:xfrm>
              <a:off x="6147625" y="2809800"/>
              <a:ext cx="32350" cy="32325"/>
            </a:xfrm>
            <a:custGeom>
              <a:avLst/>
              <a:gdLst/>
              <a:ahLst/>
              <a:cxnLst/>
              <a:rect l="l" t="t" r="r" b="b"/>
              <a:pathLst>
                <a:path w="1294" h="1293" extrusionOk="0">
                  <a:moveTo>
                    <a:pt x="537" y="0"/>
                  </a:moveTo>
                  <a:lnTo>
                    <a:pt x="127" y="252"/>
                  </a:lnTo>
                  <a:lnTo>
                    <a:pt x="32" y="473"/>
                  </a:lnTo>
                  <a:lnTo>
                    <a:pt x="1" y="725"/>
                  </a:lnTo>
                  <a:lnTo>
                    <a:pt x="253" y="1167"/>
                  </a:lnTo>
                  <a:lnTo>
                    <a:pt x="505" y="1261"/>
                  </a:lnTo>
                  <a:lnTo>
                    <a:pt x="757" y="1293"/>
                  </a:lnTo>
                  <a:lnTo>
                    <a:pt x="1167" y="1041"/>
                  </a:lnTo>
                  <a:lnTo>
                    <a:pt x="1262" y="788"/>
                  </a:lnTo>
                  <a:lnTo>
                    <a:pt x="1293" y="536"/>
                  </a:lnTo>
                  <a:lnTo>
                    <a:pt x="1041" y="126"/>
                  </a:lnTo>
                  <a:lnTo>
                    <a:pt x="820" y="32"/>
                  </a:lnTo>
                  <a:lnTo>
                    <a:pt x="5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32"/>
            <p:cNvSpPr/>
            <p:nvPr/>
          </p:nvSpPr>
          <p:spPr>
            <a:xfrm>
              <a:off x="6057000" y="2849200"/>
              <a:ext cx="54400" cy="37850"/>
            </a:xfrm>
            <a:custGeom>
              <a:avLst/>
              <a:gdLst/>
              <a:ahLst/>
              <a:cxnLst/>
              <a:rect l="l" t="t" r="r" b="b"/>
              <a:pathLst>
                <a:path w="2176" h="1514" extrusionOk="0">
                  <a:moveTo>
                    <a:pt x="221" y="0"/>
                  </a:moveTo>
                  <a:lnTo>
                    <a:pt x="63" y="64"/>
                  </a:lnTo>
                  <a:lnTo>
                    <a:pt x="0" y="190"/>
                  </a:lnTo>
                  <a:lnTo>
                    <a:pt x="0" y="536"/>
                  </a:lnTo>
                  <a:lnTo>
                    <a:pt x="221" y="1072"/>
                  </a:lnTo>
                  <a:lnTo>
                    <a:pt x="473" y="1262"/>
                  </a:lnTo>
                  <a:lnTo>
                    <a:pt x="599" y="1388"/>
                  </a:lnTo>
                  <a:lnTo>
                    <a:pt x="757" y="1451"/>
                  </a:lnTo>
                  <a:lnTo>
                    <a:pt x="1167" y="1514"/>
                  </a:lnTo>
                  <a:lnTo>
                    <a:pt x="1608" y="1419"/>
                  </a:lnTo>
                  <a:lnTo>
                    <a:pt x="1829" y="1325"/>
                  </a:lnTo>
                  <a:lnTo>
                    <a:pt x="1986" y="1198"/>
                  </a:lnTo>
                  <a:lnTo>
                    <a:pt x="2175" y="946"/>
                  </a:lnTo>
                  <a:lnTo>
                    <a:pt x="2175" y="663"/>
                  </a:lnTo>
                  <a:lnTo>
                    <a:pt x="2081" y="505"/>
                  </a:lnTo>
                  <a:lnTo>
                    <a:pt x="1923" y="473"/>
                  </a:lnTo>
                  <a:lnTo>
                    <a:pt x="1766" y="568"/>
                  </a:lnTo>
                  <a:lnTo>
                    <a:pt x="1766" y="726"/>
                  </a:lnTo>
                  <a:lnTo>
                    <a:pt x="1734" y="852"/>
                  </a:lnTo>
                  <a:lnTo>
                    <a:pt x="1671" y="915"/>
                  </a:lnTo>
                  <a:lnTo>
                    <a:pt x="1608" y="978"/>
                  </a:lnTo>
                  <a:lnTo>
                    <a:pt x="1450" y="1041"/>
                  </a:lnTo>
                  <a:lnTo>
                    <a:pt x="1261" y="1104"/>
                  </a:lnTo>
                  <a:lnTo>
                    <a:pt x="883" y="1041"/>
                  </a:lnTo>
                  <a:lnTo>
                    <a:pt x="725" y="946"/>
                  </a:lnTo>
                  <a:lnTo>
                    <a:pt x="568" y="820"/>
                  </a:lnTo>
                  <a:lnTo>
                    <a:pt x="410" y="442"/>
                  </a:lnTo>
                  <a:lnTo>
                    <a:pt x="410" y="221"/>
                  </a:lnTo>
                  <a:lnTo>
                    <a:pt x="378" y="64"/>
                  </a:lnTo>
                  <a:lnTo>
                    <a:pt x="2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32"/>
            <p:cNvSpPr/>
            <p:nvPr/>
          </p:nvSpPr>
          <p:spPr>
            <a:xfrm>
              <a:off x="6171275" y="2869700"/>
              <a:ext cx="43375" cy="47300"/>
            </a:xfrm>
            <a:custGeom>
              <a:avLst/>
              <a:gdLst/>
              <a:ahLst/>
              <a:cxnLst/>
              <a:rect l="l" t="t" r="r" b="b"/>
              <a:pathLst>
                <a:path w="1735" h="1892" fill="none" extrusionOk="0">
                  <a:moveTo>
                    <a:pt x="694" y="95"/>
                  </a:moveTo>
                  <a:lnTo>
                    <a:pt x="599" y="63"/>
                  </a:lnTo>
                  <a:lnTo>
                    <a:pt x="505" y="95"/>
                  </a:lnTo>
                  <a:lnTo>
                    <a:pt x="410" y="126"/>
                  </a:lnTo>
                  <a:lnTo>
                    <a:pt x="347" y="221"/>
                  </a:lnTo>
                  <a:lnTo>
                    <a:pt x="95" y="536"/>
                  </a:lnTo>
                  <a:lnTo>
                    <a:pt x="0" y="914"/>
                  </a:lnTo>
                  <a:lnTo>
                    <a:pt x="0" y="1167"/>
                  </a:lnTo>
                  <a:lnTo>
                    <a:pt x="253" y="1608"/>
                  </a:lnTo>
                  <a:lnTo>
                    <a:pt x="442" y="1734"/>
                  </a:lnTo>
                  <a:lnTo>
                    <a:pt x="662" y="1829"/>
                  </a:lnTo>
                  <a:lnTo>
                    <a:pt x="1072" y="1892"/>
                  </a:lnTo>
                  <a:lnTo>
                    <a:pt x="1293" y="1829"/>
                  </a:lnTo>
                  <a:lnTo>
                    <a:pt x="1419" y="1797"/>
                  </a:lnTo>
                  <a:lnTo>
                    <a:pt x="1545" y="1671"/>
                  </a:lnTo>
                  <a:lnTo>
                    <a:pt x="1640" y="1545"/>
                  </a:lnTo>
                  <a:lnTo>
                    <a:pt x="1703" y="1356"/>
                  </a:lnTo>
                  <a:lnTo>
                    <a:pt x="1734" y="1198"/>
                  </a:lnTo>
                  <a:lnTo>
                    <a:pt x="1734" y="1040"/>
                  </a:lnTo>
                  <a:lnTo>
                    <a:pt x="1703" y="788"/>
                  </a:lnTo>
                  <a:lnTo>
                    <a:pt x="1608" y="568"/>
                  </a:lnTo>
                  <a:lnTo>
                    <a:pt x="1514" y="378"/>
                  </a:lnTo>
                  <a:lnTo>
                    <a:pt x="1387" y="252"/>
                  </a:lnTo>
                  <a:lnTo>
                    <a:pt x="1261" y="95"/>
                  </a:lnTo>
                  <a:lnTo>
                    <a:pt x="852" y="0"/>
                  </a:lnTo>
                  <a:lnTo>
                    <a:pt x="631" y="32"/>
                  </a:lnTo>
                  <a:lnTo>
                    <a:pt x="505" y="63"/>
                  </a:lnTo>
                  <a:lnTo>
                    <a:pt x="442" y="158"/>
                  </a:lnTo>
                  <a:lnTo>
                    <a:pt x="379" y="284"/>
                  </a:lnTo>
                  <a:lnTo>
                    <a:pt x="442" y="3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32"/>
            <p:cNvSpPr/>
            <p:nvPr/>
          </p:nvSpPr>
          <p:spPr>
            <a:xfrm>
              <a:off x="5945075" y="2817675"/>
              <a:ext cx="44150" cy="48100"/>
            </a:xfrm>
            <a:custGeom>
              <a:avLst/>
              <a:gdLst/>
              <a:ahLst/>
              <a:cxnLst/>
              <a:rect l="l" t="t" r="r" b="b"/>
              <a:pathLst>
                <a:path w="1766" h="1924" fill="none" extrusionOk="0">
                  <a:moveTo>
                    <a:pt x="410" y="0"/>
                  </a:moveTo>
                  <a:lnTo>
                    <a:pt x="190" y="127"/>
                  </a:lnTo>
                  <a:lnTo>
                    <a:pt x="0" y="599"/>
                  </a:lnTo>
                  <a:lnTo>
                    <a:pt x="63" y="1135"/>
                  </a:lnTo>
                  <a:lnTo>
                    <a:pt x="316" y="1608"/>
                  </a:lnTo>
                  <a:lnTo>
                    <a:pt x="505" y="1766"/>
                  </a:lnTo>
                  <a:lnTo>
                    <a:pt x="694" y="1860"/>
                  </a:lnTo>
                  <a:lnTo>
                    <a:pt x="1104" y="1924"/>
                  </a:lnTo>
                  <a:lnTo>
                    <a:pt x="1482" y="1766"/>
                  </a:lnTo>
                  <a:lnTo>
                    <a:pt x="1734" y="1451"/>
                  </a:lnTo>
                  <a:lnTo>
                    <a:pt x="1766" y="1198"/>
                  </a:lnTo>
                  <a:lnTo>
                    <a:pt x="1703" y="852"/>
                  </a:lnTo>
                  <a:lnTo>
                    <a:pt x="1514" y="568"/>
                  </a:lnTo>
                  <a:lnTo>
                    <a:pt x="1261" y="253"/>
                  </a:lnTo>
                  <a:lnTo>
                    <a:pt x="883" y="64"/>
                  </a:lnTo>
                  <a:lnTo>
                    <a:pt x="631" y="32"/>
                  </a:lnTo>
                  <a:lnTo>
                    <a:pt x="379" y="95"/>
                  </a:lnTo>
                  <a:lnTo>
                    <a:pt x="284" y="127"/>
                  </a:lnTo>
                  <a:lnTo>
                    <a:pt x="190" y="190"/>
                  </a:lnTo>
                  <a:lnTo>
                    <a:pt x="190" y="316"/>
                  </a:lnTo>
                  <a:lnTo>
                    <a:pt x="253" y="3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44" name="Google Shape;4144;p32"/>
          <p:cNvGrpSpPr/>
          <p:nvPr/>
        </p:nvGrpSpPr>
        <p:grpSpPr>
          <a:xfrm>
            <a:off x="266763" y="157445"/>
            <a:ext cx="446455" cy="474918"/>
            <a:chOff x="5058400" y="2489025"/>
            <a:chExt cx="419325" cy="446100"/>
          </a:xfrm>
        </p:grpSpPr>
        <p:sp>
          <p:nvSpPr>
            <p:cNvPr id="4145" name="Google Shape;4145;p32"/>
            <p:cNvSpPr/>
            <p:nvPr/>
          </p:nvSpPr>
          <p:spPr>
            <a:xfrm>
              <a:off x="5291700" y="2489025"/>
              <a:ext cx="153725" cy="93800"/>
            </a:xfrm>
            <a:custGeom>
              <a:avLst/>
              <a:gdLst/>
              <a:ahLst/>
              <a:cxnLst/>
              <a:rect l="l" t="t" r="r" b="b"/>
              <a:pathLst>
                <a:path w="6149" h="3752" extrusionOk="0">
                  <a:moveTo>
                    <a:pt x="3563" y="0"/>
                  </a:moveTo>
                  <a:lnTo>
                    <a:pt x="3122" y="63"/>
                  </a:lnTo>
                  <a:lnTo>
                    <a:pt x="2649" y="221"/>
                  </a:lnTo>
                  <a:lnTo>
                    <a:pt x="1861" y="788"/>
                  </a:lnTo>
                  <a:lnTo>
                    <a:pt x="1545" y="1135"/>
                  </a:lnTo>
                  <a:lnTo>
                    <a:pt x="1104" y="1734"/>
                  </a:lnTo>
                  <a:lnTo>
                    <a:pt x="347" y="2995"/>
                  </a:lnTo>
                  <a:lnTo>
                    <a:pt x="1" y="3657"/>
                  </a:lnTo>
                  <a:lnTo>
                    <a:pt x="505" y="3689"/>
                  </a:lnTo>
                  <a:lnTo>
                    <a:pt x="1009" y="3720"/>
                  </a:lnTo>
                  <a:lnTo>
                    <a:pt x="1734" y="3752"/>
                  </a:lnTo>
                  <a:lnTo>
                    <a:pt x="2428" y="3689"/>
                  </a:lnTo>
                  <a:lnTo>
                    <a:pt x="3059" y="3531"/>
                  </a:lnTo>
                  <a:lnTo>
                    <a:pt x="4193" y="2838"/>
                  </a:lnTo>
                  <a:lnTo>
                    <a:pt x="4698" y="2396"/>
                  </a:lnTo>
                  <a:lnTo>
                    <a:pt x="5108" y="1955"/>
                  </a:lnTo>
                  <a:lnTo>
                    <a:pt x="5486" y="1450"/>
                  </a:lnTo>
                  <a:lnTo>
                    <a:pt x="5864" y="978"/>
                  </a:lnTo>
                  <a:lnTo>
                    <a:pt x="6148" y="442"/>
                  </a:lnTo>
                  <a:lnTo>
                    <a:pt x="6148" y="347"/>
                  </a:lnTo>
                  <a:lnTo>
                    <a:pt x="5959" y="189"/>
                  </a:lnTo>
                  <a:lnTo>
                    <a:pt x="5518" y="126"/>
                  </a:lnTo>
                  <a:lnTo>
                    <a:pt x="5265" y="95"/>
                  </a:lnTo>
                  <a:lnTo>
                    <a:pt x="4635" y="32"/>
                  </a:lnTo>
                  <a:lnTo>
                    <a:pt x="4004" y="32"/>
                  </a:lnTo>
                  <a:lnTo>
                    <a:pt x="356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32"/>
            <p:cNvSpPr/>
            <p:nvPr/>
          </p:nvSpPr>
          <p:spPr>
            <a:xfrm>
              <a:off x="5304300" y="2499275"/>
              <a:ext cx="126925" cy="73300"/>
            </a:xfrm>
            <a:custGeom>
              <a:avLst/>
              <a:gdLst/>
              <a:ahLst/>
              <a:cxnLst/>
              <a:rect l="l" t="t" r="r" b="b"/>
              <a:pathLst>
                <a:path w="5077" h="2932" extrusionOk="0">
                  <a:moveTo>
                    <a:pt x="4856" y="0"/>
                  </a:moveTo>
                  <a:lnTo>
                    <a:pt x="3595" y="568"/>
                  </a:lnTo>
                  <a:lnTo>
                    <a:pt x="1199" y="1892"/>
                  </a:lnTo>
                  <a:lnTo>
                    <a:pt x="64" y="2680"/>
                  </a:lnTo>
                  <a:lnTo>
                    <a:pt x="1" y="2774"/>
                  </a:lnTo>
                  <a:lnTo>
                    <a:pt x="32" y="2869"/>
                  </a:lnTo>
                  <a:lnTo>
                    <a:pt x="64" y="2900"/>
                  </a:lnTo>
                  <a:lnTo>
                    <a:pt x="127" y="2932"/>
                  </a:lnTo>
                  <a:lnTo>
                    <a:pt x="159" y="2932"/>
                  </a:lnTo>
                  <a:lnTo>
                    <a:pt x="222" y="2900"/>
                  </a:lnTo>
                  <a:lnTo>
                    <a:pt x="1357" y="2144"/>
                  </a:lnTo>
                  <a:lnTo>
                    <a:pt x="3721" y="820"/>
                  </a:lnTo>
                  <a:lnTo>
                    <a:pt x="4982" y="252"/>
                  </a:lnTo>
                  <a:lnTo>
                    <a:pt x="5077" y="189"/>
                  </a:lnTo>
                  <a:lnTo>
                    <a:pt x="5045" y="95"/>
                  </a:lnTo>
                  <a:lnTo>
                    <a:pt x="498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32"/>
            <p:cNvSpPr/>
            <p:nvPr/>
          </p:nvSpPr>
          <p:spPr>
            <a:xfrm>
              <a:off x="5355550" y="2533150"/>
              <a:ext cx="41775" cy="11075"/>
            </a:xfrm>
            <a:custGeom>
              <a:avLst/>
              <a:gdLst/>
              <a:ahLst/>
              <a:cxnLst/>
              <a:rect l="l" t="t" r="r" b="b"/>
              <a:pathLst>
                <a:path w="1671" h="443" extrusionOk="0">
                  <a:moveTo>
                    <a:pt x="126" y="1"/>
                  </a:moveTo>
                  <a:lnTo>
                    <a:pt x="32" y="32"/>
                  </a:lnTo>
                  <a:lnTo>
                    <a:pt x="0" y="127"/>
                  </a:lnTo>
                  <a:lnTo>
                    <a:pt x="32" y="221"/>
                  </a:lnTo>
                  <a:lnTo>
                    <a:pt x="95" y="284"/>
                  </a:lnTo>
                  <a:lnTo>
                    <a:pt x="126" y="284"/>
                  </a:lnTo>
                  <a:lnTo>
                    <a:pt x="820" y="316"/>
                  </a:lnTo>
                  <a:lnTo>
                    <a:pt x="1513" y="442"/>
                  </a:lnTo>
                  <a:lnTo>
                    <a:pt x="1639" y="411"/>
                  </a:lnTo>
                  <a:lnTo>
                    <a:pt x="1671" y="316"/>
                  </a:lnTo>
                  <a:lnTo>
                    <a:pt x="1671" y="221"/>
                  </a:lnTo>
                  <a:lnTo>
                    <a:pt x="1576" y="158"/>
                  </a:lnTo>
                  <a:lnTo>
                    <a:pt x="851" y="32"/>
                  </a:lnTo>
                  <a:lnTo>
                    <a:pt x="12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32"/>
            <p:cNvSpPr/>
            <p:nvPr/>
          </p:nvSpPr>
          <p:spPr>
            <a:xfrm>
              <a:off x="5375250" y="2496125"/>
              <a:ext cx="26825" cy="31550"/>
            </a:xfrm>
            <a:custGeom>
              <a:avLst/>
              <a:gdLst/>
              <a:ahLst/>
              <a:cxnLst/>
              <a:rect l="l" t="t" r="r" b="b"/>
              <a:pathLst>
                <a:path w="1073" h="1262" extrusionOk="0">
                  <a:moveTo>
                    <a:pt x="915" y="0"/>
                  </a:moveTo>
                  <a:lnTo>
                    <a:pt x="820" y="63"/>
                  </a:lnTo>
                  <a:lnTo>
                    <a:pt x="379" y="504"/>
                  </a:lnTo>
                  <a:lnTo>
                    <a:pt x="32" y="1072"/>
                  </a:lnTo>
                  <a:lnTo>
                    <a:pt x="0" y="1198"/>
                  </a:lnTo>
                  <a:lnTo>
                    <a:pt x="95" y="1261"/>
                  </a:lnTo>
                  <a:lnTo>
                    <a:pt x="221" y="1261"/>
                  </a:lnTo>
                  <a:lnTo>
                    <a:pt x="284" y="1198"/>
                  </a:lnTo>
                  <a:lnTo>
                    <a:pt x="568" y="694"/>
                  </a:lnTo>
                  <a:lnTo>
                    <a:pt x="1009" y="252"/>
                  </a:lnTo>
                  <a:lnTo>
                    <a:pt x="1072" y="158"/>
                  </a:lnTo>
                  <a:lnTo>
                    <a:pt x="1009" y="63"/>
                  </a:lnTo>
                  <a:lnTo>
                    <a:pt x="915"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32"/>
            <p:cNvSpPr/>
            <p:nvPr/>
          </p:nvSpPr>
          <p:spPr>
            <a:xfrm>
              <a:off x="5335825" y="2517400"/>
              <a:ext cx="17375" cy="33900"/>
            </a:xfrm>
            <a:custGeom>
              <a:avLst/>
              <a:gdLst/>
              <a:ahLst/>
              <a:cxnLst/>
              <a:rect l="l" t="t" r="r" b="b"/>
              <a:pathLst>
                <a:path w="695" h="1356" extrusionOk="0">
                  <a:moveTo>
                    <a:pt x="474" y="0"/>
                  </a:moveTo>
                  <a:lnTo>
                    <a:pt x="442" y="95"/>
                  </a:lnTo>
                  <a:lnTo>
                    <a:pt x="222" y="631"/>
                  </a:lnTo>
                  <a:lnTo>
                    <a:pt x="33" y="1167"/>
                  </a:lnTo>
                  <a:lnTo>
                    <a:pt x="1" y="1261"/>
                  </a:lnTo>
                  <a:lnTo>
                    <a:pt x="96" y="1356"/>
                  </a:lnTo>
                  <a:lnTo>
                    <a:pt x="222" y="1356"/>
                  </a:lnTo>
                  <a:lnTo>
                    <a:pt x="285" y="1261"/>
                  </a:lnTo>
                  <a:lnTo>
                    <a:pt x="505" y="725"/>
                  </a:lnTo>
                  <a:lnTo>
                    <a:pt x="695" y="189"/>
                  </a:lnTo>
                  <a:lnTo>
                    <a:pt x="695" y="63"/>
                  </a:lnTo>
                  <a:lnTo>
                    <a:pt x="600"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32"/>
            <p:cNvSpPr/>
            <p:nvPr/>
          </p:nvSpPr>
          <p:spPr>
            <a:xfrm>
              <a:off x="5058400" y="2535525"/>
              <a:ext cx="419325" cy="399600"/>
            </a:xfrm>
            <a:custGeom>
              <a:avLst/>
              <a:gdLst/>
              <a:ahLst/>
              <a:cxnLst/>
              <a:rect l="l" t="t" r="r" b="b"/>
              <a:pathLst>
                <a:path w="16773" h="15984" extrusionOk="0">
                  <a:moveTo>
                    <a:pt x="5045" y="0"/>
                  </a:moveTo>
                  <a:lnTo>
                    <a:pt x="4162" y="63"/>
                  </a:lnTo>
                  <a:lnTo>
                    <a:pt x="3532" y="158"/>
                  </a:lnTo>
                  <a:lnTo>
                    <a:pt x="2460" y="599"/>
                  </a:lnTo>
                  <a:lnTo>
                    <a:pt x="1609" y="1230"/>
                  </a:lnTo>
                  <a:lnTo>
                    <a:pt x="947" y="2049"/>
                  </a:lnTo>
                  <a:lnTo>
                    <a:pt x="505" y="2995"/>
                  </a:lnTo>
                  <a:lnTo>
                    <a:pt x="190" y="4067"/>
                  </a:lnTo>
                  <a:lnTo>
                    <a:pt x="1" y="5769"/>
                  </a:lnTo>
                  <a:lnTo>
                    <a:pt x="32" y="6904"/>
                  </a:lnTo>
                  <a:lnTo>
                    <a:pt x="64" y="7756"/>
                  </a:lnTo>
                  <a:lnTo>
                    <a:pt x="348" y="9773"/>
                  </a:lnTo>
                  <a:lnTo>
                    <a:pt x="947" y="11791"/>
                  </a:lnTo>
                  <a:lnTo>
                    <a:pt x="1672" y="13115"/>
                  </a:lnTo>
                  <a:lnTo>
                    <a:pt x="2271" y="13809"/>
                  </a:lnTo>
                  <a:lnTo>
                    <a:pt x="2649" y="14092"/>
                  </a:lnTo>
                  <a:lnTo>
                    <a:pt x="3469" y="14597"/>
                  </a:lnTo>
                  <a:lnTo>
                    <a:pt x="4730" y="15006"/>
                  </a:lnTo>
                  <a:lnTo>
                    <a:pt x="5581" y="14912"/>
                  </a:lnTo>
                  <a:lnTo>
                    <a:pt x="6085" y="14660"/>
                  </a:lnTo>
                  <a:lnTo>
                    <a:pt x="6211" y="14534"/>
                  </a:lnTo>
                  <a:lnTo>
                    <a:pt x="6243" y="14691"/>
                  </a:lnTo>
                  <a:lnTo>
                    <a:pt x="6527" y="15164"/>
                  </a:lnTo>
                  <a:lnTo>
                    <a:pt x="7220" y="15669"/>
                  </a:lnTo>
                  <a:lnTo>
                    <a:pt x="8513" y="15984"/>
                  </a:lnTo>
                  <a:lnTo>
                    <a:pt x="9490" y="15952"/>
                  </a:lnTo>
                  <a:lnTo>
                    <a:pt x="9900" y="15889"/>
                  </a:lnTo>
                  <a:lnTo>
                    <a:pt x="10688" y="15637"/>
                  </a:lnTo>
                  <a:lnTo>
                    <a:pt x="11855" y="15006"/>
                  </a:lnTo>
                  <a:lnTo>
                    <a:pt x="13242" y="13777"/>
                  </a:lnTo>
                  <a:lnTo>
                    <a:pt x="14408" y="12390"/>
                  </a:lnTo>
                  <a:lnTo>
                    <a:pt x="14850" y="11759"/>
                  </a:lnTo>
                  <a:lnTo>
                    <a:pt x="15417" y="10940"/>
                  </a:lnTo>
                  <a:lnTo>
                    <a:pt x="16363" y="9048"/>
                  </a:lnTo>
                  <a:lnTo>
                    <a:pt x="16710" y="7566"/>
                  </a:lnTo>
                  <a:lnTo>
                    <a:pt x="16773" y="6589"/>
                  </a:lnTo>
                  <a:lnTo>
                    <a:pt x="16583" y="5643"/>
                  </a:lnTo>
                  <a:lnTo>
                    <a:pt x="16174" y="4729"/>
                  </a:lnTo>
                  <a:lnTo>
                    <a:pt x="15827" y="4288"/>
                  </a:lnTo>
                  <a:lnTo>
                    <a:pt x="15732" y="4193"/>
                  </a:lnTo>
                  <a:lnTo>
                    <a:pt x="15669" y="4067"/>
                  </a:lnTo>
                  <a:lnTo>
                    <a:pt x="15039" y="3468"/>
                  </a:lnTo>
                  <a:lnTo>
                    <a:pt x="13525" y="2554"/>
                  </a:lnTo>
                  <a:lnTo>
                    <a:pt x="12264" y="2144"/>
                  </a:lnTo>
                  <a:lnTo>
                    <a:pt x="11413" y="2049"/>
                  </a:lnTo>
                  <a:lnTo>
                    <a:pt x="10562" y="2113"/>
                  </a:lnTo>
                  <a:lnTo>
                    <a:pt x="9742" y="2396"/>
                  </a:lnTo>
                  <a:lnTo>
                    <a:pt x="9333" y="2585"/>
                  </a:lnTo>
                  <a:lnTo>
                    <a:pt x="9238" y="2333"/>
                  </a:lnTo>
                  <a:lnTo>
                    <a:pt x="7977" y="1009"/>
                  </a:lnTo>
                  <a:lnTo>
                    <a:pt x="7630" y="757"/>
                  </a:lnTo>
                  <a:lnTo>
                    <a:pt x="7252" y="536"/>
                  </a:lnTo>
                  <a:lnTo>
                    <a:pt x="6401" y="253"/>
                  </a:lnTo>
                  <a:lnTo>
                    <a:pt x="504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32"/>
            <p:cNvSpPr/>
            <p:nvPr/>
          </p:nvSpPr>
          <p:spPr>
            <a:xfrm>
              <a:off x="5238100" y="2556000"/>
              <a:ext cx="106425" cy="75700"/>
            </a:xfrm>
            <a:custGeom>
              <a:avLst/>
              <a:gdLst/>
              <a:ahLst/>
              <a:cxnLst/>
              <a:rect l="l" t="t" r="r" b="b"/>
              <a:pathLst>
                <a:path w="4257" h="3028" extrusionOk="0">
                  <a:moveTo>
                    <a:pt x="442" y="1"/>
                  </a:moveTo>
                  <a:lnTo>
                    <a:pt x="221" y="32"/>
                  </a:lnTo>
                  <a:lnTo>
                    <a:pt x="95" y="285"/>
                  </a:lnTo>
                  <a:lnTo>
                    <a:pt x="1" y="1546"/>
                  </a:lnTo>
                  <a:lnTo>
                    <a:pt x="379" y="2176"/>
                  </a:lnTo>
                  <a:lnTo>
                    <a:pt x="820" y="2555"/>
                  </a:lnTo>
                  <a:lnTo>
                    <a:pt x="1167" y="2681"/>
                  </a:lnTo>
                  <a:lnTo>
                    <a:pt x="1829" y="2901"/>
                  </a:lnTo>
                  <a:lnTo>
                    <a:pt x="2838" y="3027"/>
                  </a:lnTo>
                  <a:lnTo>
                    <a:pt x="3532" y="2775"/>
                  </a:lnTo>
                  <a:lnTo>
                    <a:pt x="4005" y="2208"/>
                  </a:lnTo>
                  <a:lnTo>
                    <a:pt x="4194" y="1766"/>
                  </a:lnTo>
                  <a:lnTo>
                    <a:pt x="4257" y="1262"/>
                  </a:lnTo>
                  <a:lnTo>
                    <a:pt x="4005" y="1230"/>
                  </a:lnTo>
                  <a:lnTo>
                    <a:pt x="2901" y="1325"/>
                  </a:lnTo>
                  <a:lnTo>
                    <a:pt x="2271" y="1577"/>
                  </a:lnTo>
                  <a:lnTo>
                    <a:pt x="2145" y="1829"/>
                  </a:lnTo>
                  <a:lnTo>
                    <a:pt x="1955" y="1577"/>
                  </a:lnTo>
                  <a:lnTo>
                    <a:pt x="1073" y="474"/>
                  </a:lnTo>
                  <a:lnTo>
                    <a:pt x="442"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32"/>
            <p:cNvSpPr/>
            <p:nvPr/>
          </p:nvSpPr>
          <p:spPr>
            <a:xfrm>
              <a:off x="5065500" y="2712075"/>
              <a:ext cx="411450" cy="222275"/>
            </a:xfrm>
            <a:custGeom>
              <a:avLst/>
              <a:gdLst/>
              <a:ahLst/>
              <a:cxnLst/>
              <a:rect l="l" t="t" r="r" b="b"/>
              <a:pathLst>
                <a:path w="16458" h="8891" extrusionOk="0">
                  <a:moveTo>
                    <a:pt x="16457" y="0"/>
                  </a:moveTo>
                  <a:lnTo>
                    <a:pt x="15700" y="1293"/>
                  </a:lnTo>
                  <a:lnTo>
                    <a:pt x="13714" y="3752"/>
                  </a:lnTo>
                  <a:lnTo>
                    <a:pt x="11539" y="5706"/>
                  </a:lnTo>
                  <a:lnTo>
                    <a:pt x="10026" y="6652"/>
                  </a:lnTo>
                  <a:lnTo>
                    <a:pt x="9112" y="6999"/>
                  </a:lnTo>
                  <a:lnTo>
                    <a:pt x="8733" y="7062"/>
                  </a:lnTo>
                  <a:lnTo>
                    <a:pt x="7788" y="7062"/>
                  </a:lnTo>
                  <a:lnTo>
                    <a:pt x="6463" y="6778"/>
                  </a:lnTo>
                  <a:lnTo>
                    <a:pt x="5770" y="6274"/>
                  </a:lnTo>
                  <a:lnTo>
                    <a:pt x="5486" y="5801"/>
                  </a:lnTo>
                  <a:lnTo>
                    <a:pt x="5455" y="5643"/>
                  </a:lnTo>
                  <a:lnTo>
                    <a:pt x="5328" y="5769"/>
                  </a:lnTo>
                  <a:lnTo>
                    <a:pt x="4856" y="6021"/>
                  </a:lnTo>
                  <a:lnTo>
                    <a:pt x="3973" y="6116"/>
                  </a:lnTo>
                  <a:lnTo>
                    <a:pt x="2712" y="5706"/>
                  </a:lnTo>
                  <a:lnTo>
                    <a:pt x="1892" y="5202"/>
                  </a:lnTo>
                  <a:lnTo>
                    <a:pt x="1640" y="5013"/>
                  </a:lnTo>
                  <a:lnTo>
                    <a:pt x="1136" y="4414"/>
                  </a:lnTo>
                  <a:lnTo>
                    <a:pt x="410" y="3216"/>
                  </a:lnTo>
                  <a:lnTo>
                    <a:pt x="1" y="2144"/>
                  </a:lnTo>
                  <a:lnTo>
                    <a:pt x="95" y="2743"/>
                  </a:lnTo>
                  <a:lnTo>
                    <a:pt x="221" y="3342"/>
                  </a:lnTo>
                  <a:lnTo>
                    <a:pt x="663" y="4477"/>
                  </a:lnTo>
                  <a:lnTo>
                    <a:pt x="1640" y="6305"/>
                  </a:lnTo>
                  <a:lnTo>
                    <a:pt x="2144" y="6873"/>
                  </a:lnTo>
                  <a:lnTo>
                    <a:pt x="2270" y="6936"/>
                  </a:lnTo>
                  <a:lnTo>
                    <a:pt x="2365" y="7030"/>
                  </a:lnTo>
                  <a:lnTo>
                    <a:pt x="2586" y="7156"/>
                  </a:lnTo>
                  <a:lnTo>
                    <a:pt x="2775" y="7282"/>
                  </a:lnTo>
                  <a:lnTo>
                    <a:pt x="3185" y="7503"/>
                  </a:lnTo>
                  <a:lnTo>
                    <a:pt x="3532" y="7661"/>
                  </a:lnTo>
                  <a:lnTo>
                    <a:pt x="4194" y="7881"/>
                  </a:lnTo>
                  <a:lnTo>
                    <a:pt x="4698" y="7944"/>
                  </a:lnTo>
                  <a:lnTo>
                    <a:pt x="5139" y="7913"/>
                  </a:lnTo>
                  <a:lnTo>
                    <a:pt x="5707" y="7661"/>
                  </a:lnTo>
                  <a:lnTo>
                    <a:pt x="5864" y="7503"/>
                  </a:lnTo>
                  <a:lnTo>
                    <a:pt x="5896" y="7503"/>
                  </a:lnTo>
                  <a:lnTo>
                    <a:pt x="5927" y="7472"/>
                  </a:lnTo>
                  <a:lnTo>
                    <a:pt x="5927" y="7503"/>
                  </a:lnTo>
                  <a:lnTo>
                    <a:pt x="5927" y="7535"/>
                  </a:lnTo>
                  <a:lnTo>
                    <a:pt x="5991" y="7661"/>
                  </a:lnTo>
                  <a:lnTo>
                    <a:pt x="6085" y="7850"/>
                  </a:lnTo>
                  <a:lnTo>
                    <a:pt x="6148" y="7976"/>
                  </a:lnTo>
                  <a:lnTo>
                    <a:pt x="6274" y="8102"/>
                  </a:lnTo>
                  <a:lnTo>
                    <a:pt x="6400" y="8228"/>
                  </a:lnTo>
                  <a:lnTo>
                    <a:pt x="6558" y="8354"/>
                  </a:lnTo>
                  <a:lnTo>
                    <a:pt x="6747" y="8480"/>
                  </a:lnTo>
                  <a:lnTo>
                    <a:pt x="6968" y="8607"/>
                  </a:lnTo>
                  <a:lnTo>
                    <a:pt x="7094" y="8638"/>
                  </a:lnTo>
                  <a:lnTo>
                    <a:pt x="7252" y="8701"/>
                  </a:lnTo>
                  <a:lnTo>
                    <a:pt x="7535" y="8796"/>
                  </a:lnTo>
                  <a:lnTo>
                    <a:pt x="7882" y="8827"/>
                  </a:lnTo>
                  <a:lnTo>
                    <a:pt x="8481" y="8890"/>
                  </a:lnTo>
                  <a:lnTo>
                    <a:pt x="9206" y="8859"/>
                  </a:lnTo>
                  <a:lnTo>
                    <a:pt x="9553" y="8827"/>
                  </a:lnTo>
                  <a:lnTo>
                    <a:pt x="10341" y="8543"/>
                  </a:lnTo>
                  <a:lnTo>
                    <a:pt x="11697" y="7755"/>
                  </a:lnTo>
                  <a:lnTo>
                    <a:pt x="12674" y="6967"/>
                  </a:lnTo>
                  <a:lnTo>
                    <a:pt x="13746" y="5801"/>
                  </a:lnTo>
                  <a:lnTo>
                    <a:pt x="14597" y="4697"/>
                  </a:lnTo>
                  <a:lnTo>
                    <a:pt x="15291" y="3657"/>
                  </a:lnTo>
                  <a:lnTo>
                    <a:pt x="16110" y="1860"/>
                  </a:lnTo>
                  <a:lnTo>
                    <a:pt x="16426" y="631"/>
                  </a:lnTo>
                  <a:lnTo>
                    <a:pt x="16457"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32"/>
            <p:cNvSpPr/>
            <p:nvPr/>
          </p:nvSpPr>
          <p:spPr>
            <a:xfrm>
              <a:off x="5254650" y="2589900"/>
              <a:ext cx="70175" cy="37075"/>
            </a:xfrm>
            <a:custGeom>
              <a:avLst/>
              <a:gdLst/>
              <a:ahLst/>
              <a:cxnLst/>
              <a:rect l="l" t="t" r="r" b="b"/>
              <a:pathLst>
                <a:path w="2807" h="1483" extrusionOk="0">
                  <a:moveTo>
                    <a:pt x="222" y="1"/>
                  </a:moveTo>
                  <a:lnTo>
                    <a:pt x="95" y="32"/>
                  </a:lnTo>
                  <a:lnTo>
                    <a:pt x="1" y="95"/>
                  </a:lnTo>
                  <a:lnTo>
                    <a:pt x="1" y="190"/>
                  </a:lnTo>
                  <a:lnTo>
                    <a:pt x="64" y="316"/>
                  </a:lnTo>
                  <a:lnTo>
                    <a:pt x="505" y="915"/>
                  </a:lnTo>
                  <a:lnTo>
                    <a:pt x="1041" y="1262"/>
                  </a:lnTo>
                  <a:lnTo>
                    <a:pt x="1419" y="1388"/>
                  </a:lnTo>
                  <a:lnTo>
                    <a:pt x="1987" y="1482"/>
                  </a:lnTo>
                  <a:lnTo>
                    <a:pt x="2712" y="1388"/>
                  </a:lnTo>
                  <a:lnTo>
                    <a:pt x="2807" y="1356"/>
                  </a:lnTo>
                  <a:lnTo>
                    <a:pt x="2807" y="1230"/>
                  </a:lnTo>
                  <a:lnTo>
                    <a:pt x="2775" y="1135"/>
                  </a:lnTo>
                  <a:lnTo>
                    <a:pt x="2649" y="1135"/>
                  </a:lnTo>
                  <a:lnTo>
                    <a:pt x="1987" y="1199"/>
                  </a:lnTo>
                  <a:lnTo>
                    <a:pt x="1073" y="978"/>
                  </a:lnTo>
                  <a:lnTo>
                    <a:pt x="348" y="316"/>
                  </a:lnTo>
                  <a:lnTo>
                    <a:pt x="285" y="95"/>
                  </a:lnTo>
                  <a:lnTo>
                    <a:pt x="22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32"/>
            <p:cNvSpPr/>
            <p:nvPr/>
          </p:nvSpPr>
          <p:spPr>
            <a:xfrm>
              <a:off x="5263325" y="2509500"/>
              <a:ext cx="33125" cy="112750"/>
            </a:xfrm>
            <a:custGeom>
              <a:avLst/>
              <a:gdLst/>
              <a:ahLst/>
              <a:cxnLst/>
              <a:rect l="l" t="t" r="r" b="b"/>
              <a:pathLst>
                <a:path w="1325" h="4510" extrusionOk="0">
                  <a:moveTo>
                    <a:pt x="316" y="1"/>
                  </a:moveTo>
                  <a:lnTo>
                    <a:pt x="158" y="127"/>
                  </a:lnTo>
                  <a:lnTo>
                    <a:pt x="32" y="253"/>
                  </a:lnTo>
                  <a:lnTo>
                    <a:pt x="1" y="600"/>
                  </a:lnTo>
                  <a:lnTo>
                    <a:pt x="95" y="758"/>
                  </a:lnTo>
                  <a:lnTo>
                    <a:pt x="347" y="1104"/>
                  </a:lnTo>
                  <a:lnTo>
                    <a:pt x="694" y="1956"/>
                  </a:lnTo>
                  <a:lnTo>
                    <a:pt x="789" y="2428"/>
                  </a:lnTo>
                  <a:lnTo>
                    <a:pt x="883" y="3406"/>
                  </a:lnTo>
                  <a:lnTo>
                    <a:pt x="789" y="4446"/>
                  </a:lnTo>
                  <a:lnTo>
                    <a:pt x="789" y="4478"/>
                  </a:lnTo>
                  <a:lnTo>
                    <a:pt x="852" y="4509"/>
                  </a:lnTo>
                  <a:lnTo>
                    <a:pt x="915" y="4509"/>
                  </a:lnTo>
                  <a:lnTo>
                    <a:pt x="946" y="4446"/>
                  </a:lnTo>
                  <a:lnTo>
                    <a:pt x="1230" y="3469"/>
                  </a:lnTo>
                  <a:lnTo>
                    <a:pt x="1325" y="2397"/>
                  </a:lnTo>
                  <a:lnTo>
                    <a:pt x="1325" y="1861"/>
                  </a:lnTo>
                  <a:lnTo>
                    <a:pt x="1230" y="1325"/>
                  </a:lnTo>
                  <a:lnTo>
                    <a:pt x="1104" y="789"/>
                  </a:lnTo>
                  <a:lnTo>
                    <a:pt x="852" y="253"/>
                  </a:lnTo>
                  <a:lnTo>
                    <a:pt x="820" y="222"/>
                  </a:lnTo>
                  <a:lnTo>
                    <a:pt x="789" y="159"/>
                  </a:lnTo>
                  <a:lnTo>
                    <a:pt x="663" y="32"/>
                  </a:lnTo>
                  <a:lnTo>
                    <a:pt x="31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32"/>
            <p:cNvSpPr/>
            <p:nvPr/>
          </p:nvSpPr>
          <p:spPr>
            <a:xfrm>
              <a:off x="5190025" y="2690000"/>
              <a:ext cx="21300" cy="21300"/>
            </a:xfrm>
            <a:custGeom>
              <a:avLst/>
              <a:gdLst/>
              <a:ahLst/>
              <a:cxnLst/>
              <a:rect l="l" t="t" r="r" b="b"/>
              <a:pathLst>
                <a:path w="852" h="852" extrusionOk="0">
                  <a:moveTo>
                    <a:pt x="347" y="0"/>
                  </a:moveTo>
                  <a:lnTo>
                    <a:pt x="95" y="189"/>
                  </a:lnTo>
                  <a:lnTo>
                    <a:pt x="32" y="347"/>
                  </a:lnTo>
                  <a:lnTo>
                    <a:pt x="1" y="505"/>
                  </a:lnTo>
                  <a:lnTo>
                    <a:pt x="158" y="788"/>
                  </a:lnTo>
                  <a:lnTo>
                    <a:pt x="316" y="852"/>
                  </a:lnTo>
                  <a:lnTo>
                    <a:pt x="505" y="852"/>
                  </a:lnTo>
                  <a:lnTo>
                    <a:pt x="789" y="694"/>
                  </a:lnTo>
                  <a:lnTo>
                    <a:pt x="852" y="536"/>
                  </a:lnTo>
                  <a:lnTo>
                    <a:pt x="852" y="379"/>
                  </a:lnTo>
                  <a:lnTo>
                    <a:pt x="694" y="95"/>
                  </a:lnTo>
                  <a:lnTo>
                    <a:pt x="537" y="32"/>
                  </a:lnTo>
                  <a:lnTo>
                    <a:pt x="34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32"/>
            <p:cNvSpPr/>
            <p:nvPr/>
          </p:nvSpPr>
          <p:spPr>
            <a:xfrm>
              <a:off x="5300375" y="2717575"/>
              <a:ext cx="21300" cy="21300"/>
            </a:xfrm>
            <a:custGeom>
              <a:avLst/>
              <a:gdLst/>
              <a:ahLst/>
              <a:cxnLst/>
              <a:rect l="l" t="t" r="r" b="b"/>
              <a:pathLst>
                <a:path w="852" h="852" extrusionOk="0">
                  <a:moveTo>
                    <a:pt x="347" y="1"/>
                  </a:moveTo>
                  <a:lnTo>
                    <a:pt x="95" y="158"/>
                  </a:lnTo>
                  <a:lnTo>
                    <a:pt x="32" y="316"/>
                  </a:lnTo>
                  <a:lnTo>
                    <a:pt x="0" y="505"/>
                  </a:lnTo>
                  <a:lnTo>
                    <a:pt x="158" y="757"/>
                  </a:lnTo>
                  <a:lnTo>
                    <a:pt x="316" y="852"/>
                  </a:lnTo>
                  <a:lnTo>
                    <a:pt x="505" y="852"/>
                  </a:lnTo>
                  <a:lnTo>
                    <a:pt x="788" y="694"/>
                  </a:lnTo>
                  <a:lnTo>
                    <a:pt x="852" y="537"/>
                  </a:lnTo>
                  <a:lnTo>
                    <a:pt x="852" y="347"/>
                  </a:lnTo>
                  <a:lnTo>
                    <a:pt x="694" y="95"/>
                  </a:lnTo>
                  <a:lnTo>
                    <a:pt x="536" y="32"/>
                  </a:lnTo>
                  <a:lnTo>
                    <a:pt x="34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32"/>
            <p:cNvSpPr/>
            <p:nvPr/>
          </p:nvSpPr>
          <p:spPr>
            <a:xfrm>
              <a:off x="5223125" y="2742025"/>
              <a:ext cx="48100" cy="32325"/>
            </a:xfrm>
            <a:custGeom>
              <a:avLst/>
              <a:gdLst/>
              <a:ahLst/>
              <a:cxnLst/>
              <a:rect l="l" t="t" r="r" b="b"/>
              <a:pathLst>
                <a:path w="1924" h="1293" extrusionOk="0">
                  <a:moveTo>
                    <a:pt x="158" y="0"/>
                  </a:moveTo>
                  <a:lnTo>
                    <a:pt x="32" y="32"/>
                  </a:lnTo>
                  <a:lnTo>
                    <a:pt x="1" y="126"/>
                  </a:lnTo>
                  <a:lnTo>
                    <a:pt x="1" y="410"/>
                  </a:lnTo>
                  <a:lnTo>
                    <a:pt x="221" y="883"/>
                  </a:lnTo>
                  <a:lnTo>
                    <a:pt x="411" y="1072"/>
                  </a:lnTo>
                  <a:lnTo>
                    <a:pt x="600" y="1166"/>
                  </a:lnTo>
                  <a:lnTo>
                    <a:pt x="789" y="1230"/>
                  </a:lnTo>
                  <a:lnTo>
                    <a:pt x="1104" y="1293"/>
                  </a:lnTo>
                  <a:lnTo>
                    <a:pt x="1419" y="1198"/>
                  </a:lnTo>
                  <a:lnTo>
                    <a:pt x="1609" y="1103"/>
                  </a:lnTo>
                  <a:lnTo>
                    <a:pt x="1766" y="1009"/>
                  </a:lnTo>
                  <a:lnTo>
                    <a:pt x="1924" y="788"/>
                  </a:lnTo>
                  <a:lnTo>
                    <a:pt x="1924" y="536"/>
                  </a:lnTo>
                  <a:lnTo>
                    <a:pt x="1861" y="441"/>
                  </a:lnTo>
                  <a:lnTo>
                    <a:pt x="1766" y="410"/>
                  </a:lnTo>
                  <a:lnTo>
                    <a:pt x="1640" y="473"/>
                  </a:lnTo>
                  <a:lnTo>
                    <a:pt x="1640" y="567"/>
                  </a:lnTo>
                  <a:lnTo>
                    <a:pt x="1640" y="725"/>
                  </a:lnTo>
                  <a:lnTo>
                    <a:pt x="1546" y="788"/>
                  </a:lnTo>
                  <a:lnTo>
                    <a:pt x="1451" y="883"/>
                  </a:lnTo>
                  <a:lnTo>
                    <a:pt x="1325" y="946"/>
                  </a:lnTo>
                  <a:lnTo>
                    <a:pt x="1136" y="977"/>
                  </a:lnTo>
                  <a:lnTo>
                    <a:pt x="757" y="946"/>
                  </a:lnTo>
                  <a:lnTo>
                    <a:pt x="568" y="851"/>
                  </a:lnTo>
                  <a:lnTo>
                    <a:pt x="442" y="725"/>
                  </a:lnTo>
                  <a:lnTo>
                    <a:pt x="285" y="347"/>
                  </a:lnTo>
                  <a:lnTo>
                    <a:pt x="285" y="126"/>
                  </a:lnTo>
                  <a:lnTo>
                    <a:pt x="253" y="32"/>
                  </a:lnTo>
                  <a:lnTo>
                    <a:pt x="15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32"/>
            <p:cNvSpPr/>
            <p:nvPr/>
          </p:nvSpPr>
          <p:spPr>
            <a:xfrm>
              <a:off x="5305900" y="2754625"/>
              <a:ext cx="29175" cy="31550"/>
            </a:xfrm>
            <a:custGeom>
              <a:avLst/>
              <a:gdLst/>
              <a:ahLst/>
              <a:cxnLst/>
              <a:rect l="l" t="t" r="r" b="b"/>
              <a:pathLst>
                <a:path w="1167" h="1262" fill="none" extrusionOk="0">
                  <a:moveTo>
                    <a:pt x="473" y="63"/>
                  </a:moveTo>
                  <a:lnTo>
                    <a:pt x="410" y="32"/>
                  </a:lnTo>
                  <a:lnTo>
                    <a:pt x="347" y="63"/>
                  </a:lnTo>
                  <a:lnTo>
                    <a:pt x="284" y="95"/>
                  </a:lnTo>
                  <a:lnTo>
                    <a:pt x="252" y="158"/>
                  </a:lnTo>
                  <a:lnTo>
                    <a:pt x="95" y="379"/>
                  </a:lnTo>
                  <a:lnTo>
                    <a:pt x="0" y="631"/>
                  </a:lnTo>
                  <a:lnTo>
                    <a:pt x="32" y="789"/>
                  </a:lnTo>
                  <a:lnTo>
                    <a:pt x="189" y="1072"/>
                  </a:lnTo>
                  <a:lnTo>
                    <a:pt x="315" y="1167"/>
                  </a:lnTo>
                  <a:lnTo>
                    <a:pt x="599" y="1261"/>
                  </a:lnTo>
                  <a:lnTo>
                    <a:pt x="883" y="1230"/>
                  </a:lnTo>
                  <a:lnTo>
                    <a:pt x="977" y="1198"/>
                  </a:lnTo>
                  <a:lnTo>
                    <a:pt x="1040" y="1135"/>
                  </a:lnTo>
                  <a:lnTo>
                    <a:pt x="1103" y="1009"/>
                  </a:lnTo>
                  <a:lnTo>
                    <a:pt x="1135" y="915"/>
                  </a:lnTo>
                  <a:lnTo>
                    <a:pt x="1166" y="789"/>
                  </a:lnTo>
                  <a:lnTo>
                    <a:pt x="1166" y="694"/>
                  </a:lnTo>
                  <a:lnTo>
                    <a:pt x="1135" y="536"/>
                  </a:lnTo>
                  <a:lnTo>
                    <a:pt x="1072" y="379"/>
                  </a:lnTo>
                  <a:lnTo>
                    <a:pt x="1009" y="253"/>
                  </a:lnTo>
                  <a:lnTo>
                    <a:pt x="946" y="158"/>
                  </a:lnTo>
                  <a:lnTo>
                    <a:pt x="851" y="63"/>
                  </a:lnTo>
                  <a:lnTo>
                    <a:pt x="567" y="0"/>
                  </a:lnTo>
                  <a:lnTo>
                    <a:pt x="441" y="32"/>
                  </a:lnTo>
                  <a:lnTo>
                    <a:pt x="347" y="63"/>
                  </a:lnTo>
                  <a:lnTo>
                    <a:pt x="284" y="127"/>
                  </a:lnTo>
                  <a:lnTo>
                    <a:pt x="252" y="190"/>
                  </a:lnTo>
                  <a:lnTo>
                    <a:pt x="315" y="25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32"/>
            <p:cNvSpPr/>
            <p:nvPr/>
          </p:nvSpPr>
          <p:spPr>
            <a:xfrm>
              <a:off x="5156150" y="2721525"/>
              <a:ext cx="29175" cy="32325"/>
            </a:xfrm>
            <a:custGeom>
              <a:avLst/>
              <a:gdLst/>
              <a:ahLst/>
              <a:cxnLst/>
              <a:rect l="l" t="t" r="r" b="b"/>
              <a:pathLst>
                <a:path w="1167" h="1293" fill="none" extrusionOk="0">
                  <a:moveTo>
                    <a:pt x="252" y="0"/>
                  </a:moveTo>
                  <a:lnTo>
                    <a:pt x="95" y="95"/>
                  </a:lnTo>
                  <a:lnTo>
                    <a:pt x="0" y="379"/>
                  </a:lnTo>
                  <a:lnTo>
                    <a:pt x="95" y="915"/>
                  </a:lnTo>
                  <a:lnTo>
                    <a:pt x="347" y="1167"/>
                  </a:lnTo>
                  <a:lnTo>
                    <a:pt x="599" y="1293"/>
                  </a:lnTo>
                  <a:lnTo>
                    <a:pt x="977" y="1167"/>
                  </a:lnTo>
                  <a:lnTo>
                    <a:pt x="1167" y="946"/>
                  </a:lnTo>
                  <a:lnTo>
                    <a:pt x="1167" y="788"/>
                  </a:lnTo>
                  <a:lnTo>
                    <a:pt x="1135" y="568"/>
                  </a:lnTo>
                  <a:lnTo>
                    <a:pt x="1009" y="347"/>
                  </a:lnTo>
                  <a:lnTo>
                    <a:pt x="820" y="158"/>
                  </a:lnTo>
                  <a:lnTo>
                    <a:pt x="568" y="32"/>
                  </a:lnTo>
                  <a:lnTo>
                    <a:pt x="410" y="32"/>
                  </a:lnTo>
                  <a:lnTo>
                    <a:pt x="252" y="63"/>
                  </a:lnTo>
                  <a:lnTo>
                    <a:pt x="189" y="63"/>
                  </a:lnTo>
                  <a:lnTo>
                    <a:pt x="126" y="126"/>
                  </a:lnTo>
                  <a:lnTo>
                    <a:pt x="126" y="189"/>
                  </a:lnTo>
                  <a:lnTo>
                    <a:pt x="158" y="2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60" name="Google Shape;4160;p32"/>
          <p:cNvGrpSpPr/>
          <p:nvPr/>
        </p:nvGrpSpPr>
        <p:grpSpPr>
          <a:xfrm rot="-175024">
            <a:off x="8290043" y="103268"/>
            <a:ext cx="662804" cy="583259"/>
            <a:chOff x="992375" y="2434650"/>
            <a:chExt cx="532025" cy="468175"/>
          </a:xfrm>
        </p:grpSpPr>
        <p:sp>
          <p:nvSpPr>
            <p:cNvPr id="4161" name="Google Shape;4161;p32"/>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32"/>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32"/>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32"/>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32"/>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32"/>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32"/>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32"/>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32"/>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32"/>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32"/>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32"/>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32"/>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32"/>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32"/>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32"/>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32"/>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32"/>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32"/>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32"/>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32"/>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32"/>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32"/>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32"/>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2">
  <p:cSld name="CUSTOM_24">
    <p:spTree>
      <p:nvGrpSpPr>
        <p:cNvPr id="1" name="Shape 4185"/>
        <p:cNvGrpSpPr/>
        <p:nvPr/>
      </p:nvGrpSpPr>
      <p:grpSpPr>
        <a:xfrm>
          <a:off x="0" y="0"/>
          <a:ext cx="0" cy="0"/>
          <a:chOff x="0" y="0"/>
          <a:chExt cx="0" cy="0"/>
        </a:xfrm>
      </p:grpSpPr>
      <p:sp>
        <p:nvSpPr>
          <p:cNvPr id="4186" name="Google Shape;4186;p33"/>
          <p:cNvSpPr/>
          <p:nvPr/>
        </p:nvSpPr>
        <p:spPr>
          <a:xfrm>
            <a:off x="-272312" y="-264705"/>
            <a:ext cx="1244094" cy="78476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33"/>
          <p:cNvSpPr/>
          <p:nvPr/>
        </p:nvSpPr>
        <p:spPr>
          <a:xfrm>
            <a:off x="452258" y="230658"/>
            <a:ext cx="698092" cy="440439"/>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33"/>
          <p:cNvSpPr/>
          <p:nvPr/>
        </p:nvSpPr>
        <p:spPr>
          <a:xfrm>
            <a:off x="7682700" y="-803450"/>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33"/>
          <p:cNvSpPr/>
          <p:nvPr/>
        </p:nvSpPr>
        <p:spPr>
          <a:xfrm>
            <a:off x="491900" y="4001198"/>
            <a:ext cx="1073548" cy="677141"/>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33"/>
          <p:cNvSpPr/>
          <p:nvPr/>
        </p:nvSpPr>
        <p:spPr>
          <a:xfrm>
            <a:off x="8314375" y="4001200"/>
            <a:ext cx="2253368" cy="1421400"/>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33"/>
          <p:cNvSpPr/>
          <p:nvPr/>
        </p:nvSpPr>
        <p:spPr>
          <a:xfrm>
            <a:off x="7290888" y="4587825"/>
            <a:ext cx="1721367" cy="1085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92" name="Google Shape;4192;p33"/>
          <p:cNvGrpSpPr/>
          <p:nvPr/>
        </p:nvGrpSpPr>
        <p:grpSpPr>
          <a:xfrm>
            <a:off x="8823600" y="3854100"/>
            <a:ext cx="518625" cy="565925"/>
            <a:chOff x="2029575" y="2353450"/>
            <a:chExt cx="518625" cy="565925"/>
          </a:xfrm>
        </p:grpSpPr>
        <p:sp>
          <p:nvSpPr>
            <p:cNvPr id="4193" name="Google Shape;4193;p33"/>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33"/>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33"/>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33"/>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33"/>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33"/>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33"/>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33"/>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33"/>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33"/>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33"/>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33"/>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5" name="Google Shape;4205;p33"/>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6" name="Google Shape;4206;p33"/>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33"/>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33"/>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33"/>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33"/>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33"/>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33"/>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33"/>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33"/>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33"/>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33"/>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33"/>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33"/>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33"/>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33"/>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33"/>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33"/>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33"/>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33"/>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33"/>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33"/>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33"/>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33"/>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33"/>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33"/>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33"/>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33"/>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33"/>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33"/>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33"/>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33"/>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37" name="Google Shape;4237;p33"/>
          <p:cNvGrpSpPr/>
          <p:nvPr/>
        </p:nvGrpSpPr>
        <p:grpSpPr>
          <a:xfrm>
            <a:off x="541988" y="-335287"/>
            <a:ext cx="518625" cy="565925"/>
            <a:chOff x="2029575" y="2353450"/>
            <a:chExt cx="518625" cy="565925"/>
          </a:xfrm>
        </p:grpSpPr>
        <p:sp>
          <p:nvSpPr>
            <p:cNvPr id="4238" name="Google Shape;4238;p33"/>
            <p:cNvSpPr/>
            <p:nvPr/>
          </p:nvSpPr>
          <p:spPr>
            <a:xfrm>
              <a:off x="2284925" y="2468525"/>
              <a:ext cx="34700" cy="32350"/>
            </a:xfrm>
            <a:custGeom>
              <a:avLst/>
              <a:gdLst/>
              <a:ahLst/>
              <a:cxnLst/>
              <a:rect l="l" t="t" r="r" b="b"/>
              <a:pathLst>
                <a:path w="1388" h="1294" extrusionOk="0">
                  <a:moveTo>
                    <a:pt x="631" y="1"/>
                  </a:moveTo>
                  <a:lnTo>
                    <a:pt x="473" y="32"/>
                  </a:lnTo>
                  <a:lnTo>
                    <a:pt x="316" y="64"/>
                  </a:lnTo>
                  <a:lnTo>
                    <a:pt x="190" y="190"/>
                  </a:lnTo>
                  <a:lnTo>
                    <a:pt x="158" y="253"/>
                  </a:lnTo>
                  <a:lnTo>
                    <a:pt x="95" y="316"/>
                  </a:lnTo>
                  <a:lnTo>
                    <a:pt x="32" y="474"/>
                  </a:lnTo>
                  <a:lnTo>
                    <a:pt x="1" y="631"/>
                  </a:lnTo>
                  <a:lnTo>
                    <a:pt x="1" y="757"/>
                  </a:lnTo>
                  <a:lnTo>
                    <a:pt x="64" y="883"/>
                  </a:lnTo>
                  <a:lnTo>
                    <a:pt x="127" y="978"/>
                  </a:lnTo>
                  <a:lnTo>
                    <a:pt x="190" y="1072"/>
                  </a:lnTo>
                  <a:lnTo>
                    <a:pt x="316" y="1199"/>
                  </a:lnTo>
                  <a:lnTo>
                    <a:pt x="473" y="1262"/>
                  </a:lnTo>
                  <a:lnTo>
                    <a:pt x="631" y="1293"/>
                  </a:lnTo>
                  <a:lnTo>
                    <a:pt x="820" y="1262"/>
                  </a:lnTo>
                  <a:lnTo>
                    <a:pt x="883" y="1230"/>
                  </a:lnTo>
                  <a:lnTo>
                    <a:pt x="946" y="1230"/>
                  </a:lnTo>
                  <a:lnTo>
                    <a:pt x="1009" y="1199"/>
                  </a:lnTo>
                  <a:lnTo>
                    <a:pt x="1104" y="1167"/>
                  </a:lnTo>
                  <a:lnTo>
                    <a:pt x="1199" y="1104"/>
                  </a:lnTo>
                  <a:lnTo>
                    <a:pt x="1262" y="1009"/>
                  </a:lnTo>
                  <a:lnTo>
                    <a:pt x="1325" y="946"/>
                  </a:lnTo>
                  <a:lnTo>
                    <a:pt x="1356" y="852"/>
                  </a:lnTo>
                  <a:lnTo>
                    <a:pt x="1388" y="757"/>
                  </a:lnTo>
                  <a:lnTo>
                    <a:pt x="1388" y="631"/>
                  </a:lnTo>
                  <a:lnTo>
                    <a:pt x="1388" y="537"/>
                  </a:lnTo>
                  <a:lnTo>
                    <a:pt x="1388" y="474"/>
                  </a:lnTo>
                  <a:lnTo>
                    <a:pt x="1356" y="410"/>
                  </a:lnTo>
                  <a:lnTo>
                    <a:pt x="1325" y="316"/>
                  </a:lnTo>
                  <a:lnTo>
                    <a:pt x="1230" y="221"/>
                  </a:lnTo>
                  <a:lnTo>
                    <a:pt x="1167" y="158"/>
                  </a:lnTo>
                  <a:lnTo>
                    <a:pt x="1072" y="95"/>
                  </a:lnTo>
                  <a:lnTo>
                    <a:pt x="946" y="32"/>
                  </a:lnTo>
                  <a:lnTo>
                    <a:pt x="820" y="32"/>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33"/>
            <p:cNvSpPr/>
            <p:nvPr/>
          </p:nvSpPr>
          <p:spPr>
            <a:xfrm>
              <a:off x="2313300" y="2527650"/>
              <a:ext cx="24450" cy="26800"/>
            </a:xfrm>
            <a:custGeom>
              <a:avLst/>
              <a:gdLst/>
              <a:ahLst/>
              <a:cxnLst/>
              <a:rect l="l" t="t" r="r" b="b"/>
              <a:pathLst>
                <a:path w="978" h="1072" extrusionOk="0">
                  <a:moveTo>
                    <a:pt x="505" y="0"/>
                  </a:moveTo>
                  <a:lnTo>
                    <a:pt x="253" y="32"/>
                  </a:lnTo>
                  <a:lnTo>
                    <a:pt x="0" y="315"/>
                  </a:lnTo>
                  <a:lnTo>
                    <a:pt x="0" y="725"/>
                  </a:lnTo>
                  <a:lnTo>
                    <a:pt x="253" y="1009"/>
                  </a:lnTo>
                  <a:lnTo>
                    <a:pt x="505" y="1072"/>
                  </a:lnTo>
                  <a:lnTo>
                    <a:pt x="726" y="1009"/>
                  </a:lnTo>
                  <a:lnTo>
                    <a:pt x="978" y="725"/>
                  </a:lnTo>
                  <a:lnTo>
                    <a:pt x="978" y="315"/>
                  </a:lnTo>
                  <a:lnTo>
                    <a:pt x="726"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33"/>
            <p:cNvSpPr/>
            <p:nvPr/>
          </p:nvSpPr>
          <p:spPr>
            <a:xfrm>
              <a:off x="2376350" y="2492175"/>
              <a:ext cx="11850" cy="12625"/>
            </a:xfrm>
            <a:custGeom>
              <a:avLst/>
              <a:gdLst/>
              <a:ahLst/>
              <a:cxnLst/>
              <a:rect l="l" t="t" r="r" b="b"/>
              <a:pathLst>
                <a:path w="474" h="505" extrusionOk="0">
                  <a:moveTo>
                    <a:pt x="253" y="0"/>
                  </a:moveTo>
                  <a:lnTo>
                    <a:pt x="127" y="32"/>
                  </a:lnTo>
                  <a:lnTo>
                    <a:pt x="1" y="158"/>
                  </a:lnTo>
                  <a:lnTo>
                    <a:pt x="1" y="347"/>
                  </a:lnTo>
                  <a:lnTo>
                    <a:pt x="127" y="473"/>
                  </a:lnTo>
                  <a:lnTo>
                    <a:pt x="253" y="505"/>
                  </a:lnTo>
                  <a:lnTo>
                    <a:pt x="347" y="473"/>
                  </a:lnTo>
                  <a:lnTo>
                    <a:pt x="473" y="347"/>
                  </a:lnTo>
                  <a:lnTo>
                    <a:pt x="473" y="158"/>
                  </a:lnTo>
                  <a:lnTo>
                    <a:pt x="347" y="32"/>
                  </a:lnTo>
                  <a:lnTo>
                    <a:pt x="25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33"/>
            <p:cNvSpPr/>
            <p:nvPr/>
          </p:nvSpPr>
          <p:spPr>
            <a:xfrm>
              <a:off x="2396850" y="2561525"/>
              <a:ext cx="20500" cy="22875"/>
            </a:xfrm>
            <a:custGeom>
              <a:avLst/>
              <a:gdLst/>
              <a:ahLst/>
              <a:cxnLst/>
              <a:rect l="l" t="t" r="r" b="b"/>
              <a:pathLst>
                <a:path w="820" h="915" extrusionOk="0">
                  <a:moveTo>
                    <a:pt x="410" y="1"/>
                  </a:moveTo>
                  <a:lnTo>
                    <a:pt x="221" y="32"/>
                  </a:lnTo>
                  <a:lnTo>
                    <a:pt x="0" y="284"/>
                  </a:lnTo>
                  <a:lnTo>
                    <a:pt x="0" y="600"/>
                  </a:lnTo>
                  <a:lnTo>
                    <a:pt x="221" y="883"/>
                  </a:lnTo>
                  <a:lnTo>
                    <a:pt x="410" y="915"/>
                  </a:lnTo>
                  <a:lnTo>
                    <a:pt x="599" y="883"/>
                  </a:lnTo>
                  <a:lnTo>
                    <a:pt x="820" y="600"/>
                  </a:lnTo>
                  <a:lnTo>
                    <a:pt x="820" y="284"/>
                  </a:lnTo>
                  <a:lnTo>
                    <a:pt x="599" y="32"/>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33"/>
            <p:cNvSpPr/>
            <p:nvPr/>
          </p:nvSpPr>
          <p:spPr>
            <a:xfrm>
              <a:off x="2421275" y="2709700"/>
              <a:ext cx="34700" cy="37075"/>
            </a:xfrm>
            <a:custGeom>
              <a:avLst/>
              <a:gdLst/>
              <a:ahLst/>
              <a:cxnLst/>
              <a:rect l="l" t="t" r="r" b="b"/>
              <a:pathLst>
                <a:path w="1388" h="1483" extrusionOk="0">
                  <a:moveTo>
                    <a:pt x="694" y="0"/>
                  </a:moveTo>
                  <a:lnTo>
                    <a:pt x="379" y="32"/>
                  </a:lnTo>
                  <a:lnTo>
                    <a:pt x="1" y="442"/>
                  </a:lnTo>
                  <a:lnTo>
                    <a:pt x="1" y="1009"/>
                  </a:lnTo>
                  <a:lnTo>
                    <a:pt x="379" y="1451"/>
                  </a:lnTo>
                  <a:lnTo>
                    <a:pt x="694" y="1482"/>
                  </a:lnTo>
                  <a:lnTo>
                    <a:pt x="1041" y="1451"/>
                  </a:lnTo>
                  <a:lnTo>
                    <a:pt x="1388" y="1009"/>
                  </a:lnTo>
                  <a:lnTo>
                    <a:pt x="1388" y="442"/>
                  </a:lnTo>
                  <a:lnTo>
                    <a:pt x="1041" y="32"/>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33"/>
            <p:cNvSpPr/>
            <p:nvPr/>
          </p:nvSpPr>
          <p:spPr>
            <a:xfrm>
              <a:off x="2342450" y="2634025"/>
              <a:ext cx="16575" cy="18175"/>
            </a:xfrm>
            <a:custGeom>
              <a:avLst/>
              <a:gdLst/>
              <a:ahLst/>
              <a:cxnLst/>
              <a:rect l="l" t="t" r="r" b="b"/>
              <a:pathLst>
                <a:path w="663" h="727" extrusionOk="0">
                  <a:moveTo>
                    <a:pt x="316" y="1"/>
                  </a:moveTo>
                  <a:lnTo>
                    <a:pt x="159" y="33"/>
                  </a:lnTo>
                  <a:lnTo>
                    <a:pt x="1" y="222"/>
                  </a:lnTo>
                  <a:lnTo>
                    <a:pt x="1" y="505"/>
                  </a:lnTo>
                  <a:lnTo>
                    <a:pt x="159" y="695"/>
                  </a:lnTo>
                  <a:lnTo>
                    <a:pt x="316" y="726"/>
                  </a:lnTo>
                  <a:lnTo>
                    <a:pt x="474" y="695"/>
                  </a:lnTo>
                  <a:lnTo>
                    <a:pt x="663" y="505"/>
                  </a:lnTo>
                  <a:lnTo>
                    <a:pt x="663" y="222"/>
                  </a:lnTo>
                  <a:lnTo>
                    <a:pt x="474" y="33"/>
                  </a:lnTo>
                  <a:lnTo>
                    <a:pt x="31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33"/>
            <p:cNvSpPr/>
            <p:nvPr/>
          </p:nvSpPr>
          <p:spPr>
            <a:xfrm>
              <a:off x="2298325" y="2700250"/>
              <a:ext cx="19725" cy="20500"/>
            </a:xfrm>
            <a:custGeom>
              <a:avLst/>
              <a:gdLst/>
              <a:ahLst/>
              <a:cxnLst/>
              <a:rect l="l" t="t" r="r" b="b"/>
              <a:pathLst>
                <a:path w="789" h="820" extrusionOk="0">
                  <a:moveTo>
                    <a:pt x="221" y="0"/>
                  </a:moveTo>
                  <a:lnTo>
                    <a:pt x="0" y="252"/>
                  </a:lnTo>
                  <a:lnTo>
                    <a:pt x="0" y="568"/>
                  </a:lnTo>
                  <a:lnTo>
                    <a:pt x="221" y="820"/>
                  </a:lnTo>
                  <a:lnTo>
                    <a:pt x="568" y="820"/>
                  </a:lnTo>
                  <a:lnTo>
                    <a:pt x="789" y="568"/>
                  </a:lnTo>
                  <a:lnTo>
                    <a:pt x="789" y="25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33"/>
            <p:cNvSpPr/>
            <p:nvPr/>
          </p:nvSpPr>
          <p:spPr>
            <a:xfrm>
              <a:off x="2297525" y="2597000"/>
              <a:ext cx="14225" cy="15000"/>
            </a:xfrm>
            <a:custGeom>
              <a:avLst/>
              <a:gdLst/>
              <a:ahLst/>
              <a:cxnLst/>
              <a:rect l="l" t="t" r="r" b="b"/>
              <a:pathLst>
                <a:path w="569" h="600" extrusionOk="0">
                  <a:moveTo>
                    <a:pt x="159" y="0"/>
                  </a:moveTo>
                  <a:lnTo>
                    <a:pt x="1" y="189"/>
                  </a:lnTo>
                  <a:lnTo>
                    <a:pt x="1" y="410"/>
                  </a:lnTo>
                  <a:lnTo>
                    <a:pt x="159" y="568"/>
                  </a:lnTo>
                  <a:lnTo>
                    <a:pt x="285" y="599"/>
                  </a:lnTo>
                  <a:lnTo>
                    <a:pt x="411" y="568"/>
                  </a:lnTo>
                  <a:lnTo>
                    <a:pt x="568" y="410"/>
                  </a:lnTo>
                  <a:lnTo>
                    <a:pt x="568" y="189"/>
                  </a:lnTo>
                  <a:lnTo>
                    <a:pt x="411"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33"/>
            <p:cNvSpPr/>
            <p:nvPr/>
          </p:nvSpPr>
          <p:spPr>
            <a:xfrm>
              <a:off x="2218725" y="2613550"/>
              <a:ext cx="23675" cy="24450"/>
            </a:xfrm>
            <a:custGeom>
              <a:avLst/>
              <a:gdLst/>
              <a:ahLst/>
              <a:cxnLst/>
              <a:rect l="l" t="t" r="r" b="b"/>
              <a:pathLst>
                <a:path w="947" h="978" extrusionOk="0">
                  <a:moveTo>
                    <a:pt x="253" y="0"/>
                  </a:moveTo>
                  <a:lnTo>
                    <a:pt x="0" y="284"/>
                  </a:lnTo>
                  <a:lnTo>
                    <a:pt x="0" y="662"/>
                  </a:lnTo>
                  <a:lnTo>
                    <a:pt x="253" y="946"/>
                  </a:lnTo>
                  <a:lnTo>
                    <a:pt x="473" y="978"/>
                  </a:lnTo>
                  <a:lnTo>
                    <a:pt x="694" y="946"/>
                  </a:lnTo>
                  <a:lnTo>
                    <a:pt x="946" y="662"/>
                  </a:lnTo>
                  <a:lnTo>
                    <a:pt x="946" y="284"/>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33"/>
            <p:cNvSpPr/>
            <p:nvPr/>
          </p:nvSpPr>
          <p:spPr>
            <a:xfrm>
              <a:off x="2242375" y="2530000"/>
              <a:ext cx="33125" cy="36275"/>
            </a:xfrm>
            <a:custGeom>
              <a:avLst/>
              <a:gdLst/>
              <a:ahLst/>
              <a:cxnLst/>
              <a:rect l="l" t="t" r="r" b="b"/>
              <a:pathLst>
                <a:path w="1325" h="1451" extrusionOk="0">
                  <a:moveTo>
                    <a:pt x="662" y="1"/>
                  </a:moveTo>
                  <a:lnTo>
                    <a:pt x="347" y="32"/>
                  </a:lnTo>
                  <a:lnTo>
                    <a:pt x="0" y="442"/>
                  </a:lnTo>
                  <a:lnTo>
                    <a:pt x="0" y="978"/>
                  </a:lnTo>
                  <a:lnTo>
                    <a:pt x="347" y="1388"/>
                  </a:lnTo>
                  <a:lnTo>
                    <a:pt x="662" y="1451"/>
                  </a:lnTo>
                  <a:lnTo>
                    <a:pt x="977" y="1388"/>
                  </a:lnTo>
                  <a:lnTo>
                    <a:pt x="1324" y="978"/>
                  </a:lnTo>
                  <a:lnTo>
                    <a:pt x="1324" y="442"/>
                  </a:lnTo>
                  <a:lnTo>
                    <a:pt x="977" y="32"/>
                  </a:lnTo>
                  <a:lnTo>
                    <a:pt x="66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33"/>
            <p:cNvSpPr/>
            <p:nvPr/>
          </p:nvSpPr>
          <p:spPr>
            <a:xfrm>
              <a:off x="2195075" y="2483500"/>
              <a:ext cx="21300" cy="23675"/>
            </a:xfrm>
            <a:custGeom>
              <a:avLst/>
              <a:gdLst/>
              <a:ahLst/>
              <a:cxnLst/>
              <a:rect l="l" t="t" r="r" b="b"/>
              <a:pathLst>
                <a:path w="852" h="947" extrusionOk="0">
                  <a:moveTo>
                    <a:pt x="221" y="1"/>
                  </a:moveTo>
                  <a:lnTo>
                    <a:pt x="1" y="284"/>
                  </a:lnTo>
                  <a:lnTo>
                    <a:pt x="1" y="631"/>
                  </a:lnTo>
                  <a:lnTo>
                    <a:pt x="221" y="915"/>
                  </a:lnTo>
                  <a:lnTo>
                    <a:pt x="442" y="946"/>
                  </a:lnTo>
                  <a:lnTo>
                    <a:pt x="631" y="915"/>
                  </a:lnTo>
                  <a:lnTo>
                    <a:pt x="852" y="631"/>
                  </a:lnTo>
                  <a:lnTo>
                    <a:pt x="852" y="284"/>
                  </a:lnTo>
                  <a:lnTo>
                    <a:pt x="631"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33"/>
            <p:cNvSpPr/>
            <p:nvPr/>
          </p:nvSpPr>
          <p:spPr>
            <a:xfrm>
              <a:off x="2158825" y="2556800"/>
              <a:ext cx="8700" cy="10275"/>
            </a:xfrm>
            <a:custGeom>
              <a:avLst/>
              <a:gdLst/>
              <a:ahLst/>
              <a:cxnLst/>
              <a:rect l="l" t="t" r="r" b="b"/>
              <a:pathLst>
                <a:path w="348" h="411" extrusionOk="0">
                  <a:moveTo>
                    <a:pt x="190" y="0"/>
                  </a:moveTo>
                  <a:lnTo>
                    <a:pt x="0" y="64"/>
                  </a:lnTo>
                  <a:lnTo>
                    <a:pt x="0" y="379"/>
                  </a:lnTo>
                  <a:lnTo>
                    <a:pt x="190" y="410"/>
                  </a:lnTo>
                  <a:lnTo>
                    <a:pt x="347" y="379"/>
                  </a:lnTo>
                  <a:lnTo>
                    <a:pt x="347" y="32"/>
                  </a:lnTo>
                  <a:lnTo>
                    <a:pt x="19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33"/>
            <p:cNvSpPr/>
            <p:nvPr/>
          </p:nvSpPr>
          <p:spPr>
            <a:xfrm>
              <a:off x="2113100" y="2660050"/>
              <a:ext cx="15800" cy="16575"/>
            </a:xfrm>
            <a:custGeom>
              <a:avLst/>
              <a:gdLst/>
              <a:ahLst/>
              <a:cxnLst/>
              <a:rect l="l" t="t" r="r" b="b"/>
              <a:pathLst>
                <a:path w="632" h="663" extrusionOk="0">
                  <a:moveTo>
                    <a:pt x="159" y="0"/>
                  </a:moveTo>
                  <a:lnTo>
                    <a:pt x="1" y="189"/>
                  </a:lnTo>
                  <a:lnTo>
                    <a:pt x="1" y="442"/>
                  </a:lnTo>
                  <a:lnTo>
                    <a:pt x="159" y="631"/>
                  </a:lnTo>
                  <a:lnTo>
                    <a:pt x="316" y="662"/>
                  </a:lnTo>
                  <a:lnTo>
                    <a:pt x="474" y="631"/>
                  </a:lnTo>
                  <a:lnTo>
                    <a:pt x="631" y="442"/>
                  </a:lnTo>
                  <a:lnTo>
                    <a:pt x="631" y="189"/>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33"/>
            <p:cNvSpPr/>
            <p:nvPr/>
          </p:nvSpPr>
          <p:spPr>
            <a:xfrm>
              <a:off x="2189550" y="2686850"/>
              <a:ext cx="3975" cy="4750"/>
            </a:xfrm>
            <a:custGeom>
              <a:avLst/>
              <a:gdLst/>
              <a:ahLst/>
              <a:cxnLst/>
              <a:rect l="l" t="t" r="r" b="b"/>
              <a:pathLst>
                <a:path w="159" h="190" extrusionOk="0">
                  <a:moveTo>
                    <a:pt x="96" y="0"/>
                  </a:moveTo>
                  <a:lnTo>
                    <a:pt x="1" y="32"/>
                  </a:lnTo>
                  <a:lnTo>
                    <a:pt x="1" y="158"/>
                  </a:lnTo>
                  <a:lnTo>
                    <a:pt x="96" y="189"/>
                  </a:lnTo>
                  <a:lnTo>
                    <a:pt x="159" y="158"/>
                  </a:lnTo>
                  <a:lnTo>
                    <a:pt x="159" y="32"/>
                  </a:lnTo>
                  <a:lnTo>
                    <a:pt x="96"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33"/>
            <p:cNvSpPr/>
            <p:nvPr/>
          </p:nvSpPr>
          <p:spPr>
            <a:xfrm>
              <a:off x="2172225" y="2761725"/>
              <a:ext cx="3175" cy="3175"/>
            </a:xfrm>
            <a:custGeom>
              <a:avLst/>
              <a:gdLst/>
              <a:ahLst/>
              <a:cxnLst/>
              <a:rect l="l" t="t" r="r" b="b"/>
              <a:pathLst>
                <a:path w="127" h="127" extrusionOk="0">
                  <a:moveTo>
                    <a:pt x="63" y="0"/>
                  </a:moveTo>
                  <a:lnTo>
                    <a:pt x="0" y="63"/>
                  </a:lnTo>
                  <a:lnTo>
                    <a:pt x="63" y="126"/>
                  </a:lnTo>
                  <a:lnTo>
                    <a:pt x="126" y="63"/>
                  </a:lnTo>
                  <a:lnTo>
                    <a:pt x="63"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33"/>
            <p:cNvSpPr/>
            <p:nvPr/>
          </p:nvSpPr>
          <p:spPr>
            <a:xfrm>
              <a:off x="2225025" y="2719950"/>
              <a:ext cx="18150" cy="20500"/>
            </a:xfrm>
            <a:custGeom>
              <a:avLst/>
              <a:gdLst/>
              <a:ahLst/>
              <a:cxnLst/>
              <a:rect l="l" t="t" r="r" b="b"/>
              <a:pathLst>
                <a:path w="726" h="820" extrusionOk="0">
                  <a:moveTo>
                    <a:pt x="284" y="0"/>
                  </a:moveTo>
                  <a:lnTo>
                    <a:pt x="190" y="32"/>
                  </a:lnTo>
                  <a:lnTo>
                    <a:pt x="127" y="95"/>
                  </a:lnTo>
                  <a:lnTo>
                    <a:pt x="95" y="126"/>
                  </a:lnTo>
                  <a:lnTo>
                    <a:pt x="64" y="158"/>
                  </a:lnTo>
                  <a:lnTo>
                    <a:pt x="32" y="221"/>
                  </a:lnTo>
                  <a:lnTo>
                    <a:pt x="32" y="316"/>
                  </a:lnTo>
                  <a:lnTo>
                    <a:pt x="1" y="473"/>
                  </a:lnTo>
                  <a:lnTo>
                    <a:pt x="1" y="536"/>
                  </a:lnTo>
                  <a:lnTo>
                    <a:pt x="32" y="599"/>
                  </a:lnTo>
                  <a:lnTo>
                    <a:pt x="64" y="662"/>
                  </a:lnTo>
                  <a:lnTo>
                    <a:pt x="127" y="725"/>
                  </a:lnTo>
                  <a:lnTo>
                    <a:pt x="158" y="757"/>
                  </a:lnTo>
                  <a:lnTo>
                    <a:pt x="221" y="788"/>
                  </a:lnTo>
                  <a:lnTo>
                    <a:pt x="284" y="820"/>
                  </a:lnTo>
                  <a:lnTo>
                    <a:pt x="473" y="820"/>
                  </a:lnTo>
                  <a:lnTo>
                    <a:pt x="537" y="788"/>
                  </a:lnTo>
                  <a:lnTo>
                    <a:pt x="631" y="725"/>
                  </a:lnTo>
                  <a:lnTo>
                    <a:pt x="631" y="694"/>
                  </a:lnTo>
                  <a:lnTo>
                    <a:pt x="663" y="662"/>
                  </a:lnTo>
                  <a:lnTo>
                    <a:pt x="694" y="568"/>
                  </a:lnTo>
                  <a:lnTo>
                    <a:pt x="726" y="473"/>
                  </a:lnTo>
                  <a:lnTo>
                    <a:pt x="694" y="316"/>
                  </a:lnTo>
                  <a:lnTo>
                    <a:pt x="694" y="252"/>
                  </a:lnTo>
                  <a:lnTo>
                    <a:pt x="663" y="189"/>
                  </a:lnTo>
                  <a:lnTo>
                    <a:pt x="663" y="126"/>
                  </a:lnTo>
                  <a:lnTo>
                    <a:pt x="600" y="95"/>
                  </a:lnTo>
                  <a:lnTo>
                    <a:pt x="53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33"/>
            <p:cNvSpPr/>
            <p:nvPr/>
          </p:nvSpPr>
          <p:spPr>
            <a:xfrm>
              <a:off x="2223450" y="2812950"/>
              <a:ext cx="14200" cy="14200"/>
            </a:xfrm>
            <a:custGeom>
              <a:avLst/>
              <a:gdLst/>
              <a:ahLst/>
              <a:cxnLst/>
              <a:rect l="l" t="t" r="r" b="b"/>
              <a:pathLst>
                <a:path w="568" h="568" extrusionOk="0">
                  <a:moveTo>
                    <a:pt x="158" y="0"/>
                  </a:moveTo>
                  <a:lnTo>
                    <a:pt x="1" y="158"/>
                  </a:lnTo>
                  <a:lnTo>
                    <a:pt x="1" y="379"/>
                  </a:lnTo>
                  <a:lnTo>
                    <a:pt x="158" y="568"/>
                  </a:lnTo>
                  <a:lnTo>
                    <a:pt x="410" y="568"/>
                  </a:lnTo>
                  <a:lnTo>
                    <a:pt x="568" y="379"/>
                  </a:lnTo>
                  <a:lnTo>
                    <a:pt x="568" y="158"/>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33"/>
            <p:cNvSpPr/>
            <p:nvPr/>
          </p:nvSpPr>
          <p:spPr>
            <a:xfrm>
              <a:off x="2287300" y="2790100"/>
              <a:ext cx="34700" cy="37850"/>
            </a:xfrm>
            <a:custGeom>
              <a:avLst/>
              <a:gdLst/>
              <a:ahLst/>
              <a:cxnLst/>
              <a:rect l="l" t="t" r="r" b="b"/>
              <a:pathLst>
                <a:path w="1388" h="1514" extrusionOk="0">
                  <a:moveTo>
                    <a:pt x="694" y="0"/>
                  </a:moveTo>
                  <a:lnTo>
                    <a:pt x="347" y="63"/>
                  </a:lnTo>
                  <a:lnTo>
                    <a:pt x="0" y="473"/>
                  </a:lnTo>
                  <a:lnTo>
                    <a:pt x="0" y="1040"/>
                  </a:lnTo>
                  <a:lnTo>
                    <a:pt x="347" y="1482"/>
                  </a:lnTo>
                  <a:lnTo>
                    <a:pt x="694" y="1513"/>
                  </a:lnTo>
                  <a:lnTo>
                    <a:pt x="1040" y="1482"/>
                  </a:lnTo>
                  <a:lnTo>
                    <a:pt x="1387" y="1040"/>
                  </a:lnTo>
                  <a:lnTo>
                    <a:pt x="1387" y="473"/>
                  </a:lnTo>
                  <a:lnTo>
                    <a:pt x="1040" y="63"/>
                  </a:lnTo>
                  <a:lnTo>
                    <a:pt x="69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33"/>
            <p:cNvSpPr/>
            <p:nvPr/>
          </p:nvSpPr>
          <p:spPr>
            <a:xfrm>
              <a:off x="2354275" y="2770375"/>
              <a:ext cx="20525" cy="22100"/>
            </a:xfrm>
            <a:custGeom>
              <a:avLst/>
              <a:gdLst/>
              <a:ahLst/>
              <a:cxnLst/>
              <a:rect l="l" t="t" r="r" b="b"/>
              <a:pathLst>
                <a:path w="821" h="884" extrusionOk="0">
                  <a:moveTo>
                    <a:pt x="222" y="1"/>
                  </a:moveTo>
                  <a:lnTo>
                    <a:pt x="1" y="253"/>
                  </a:lnTo>
                  <a:lnTo>
                    <a:pt x="1" y="600"/>
                  </a:lnTo>
                  <a:lnTo>
                    <a:pt x="222" y="852"/>
                  </a:lnTo>
                  <a:lnTo>
                    <a:pt x="411" y="884"/>
                  </a:lnTo>
                  <a:lnTo>
                    <a:pt x="600" y="852"/>
                  </a:lnTo>
                  <a:lnTo>
                    <a:pt x="820" y="600"/>
                  </a:lnTo>
                  <a:lnTo>
                    <a:pt x="820" y="253"/>
                  </a:lnTo>
                  <a:lnTo>
                    <a:pt x="60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33"/>
            <p:cNvSpPr/>
            <p:nvPr/>
          </p:nvSpPr>
          <p:spPr>
            <a:xfrm>
              <a:off x="2388950" y="2825550"/>
              <a:ext cx="7925" cy="10275"/>
            </a:xfrm>
            <a:custGeom>
              <a:avLst/>
              <a:gdLst/>
              <a:ahLst/>
              <a:cxnLst/>
              <a:rect l="l" t="t" r="r" b="b"/>
              <a:pathLst>
                <a:path w="317" h="411" extrusionOk="0">
                  <a:moveTo>
                    <a:pt x="159" y="1"/>
                  </a:moveTo>
                  <a:lnTo>
                    <a:pt x="1" y="32"/>
                  </a:lnTo>
                  <a:lnTo>
                    <a:pt x="1" y="347"/>
                  </a:lnTo>
                  <a:lnTo>
                    <a:pt x="159" y="411"/>
                  </a:lnTo>
                  <a:lnTo>
                    <a:pt x="316" y="347"/>
                  </a:lnTo>
                  <a:lnTo>
                    <a:pt x="316" y="32"/>
                  </a:lnTo>
                  <a:lnTo>
                    <a:pt x="159"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33"/>
            <p:cNvSpPr/>
            <p:nvPr/>
          </p:nvSpPr>
          <p:spPr>
            <a:xfrm>
              <a:off x="2494575" y="2779050"/>
              <a:ext cx="22875" cy="25250"/>
            </a:xfrm>
            <a:custGeom>
              <a:avLst/>
              <a:gdLst/>
              <a:ahLst/>
              <a:cxnLst/>
              <a:rect l="l" t="t" r="r" b="b"/>
              <a:pathLst>
                <a:path w="915" h="1010" extrusionOk="0">
                  <a:moveTo>
                    <a:pt x="473" y="1"/>
                  </a:moveTo>
                  <a:lnTo>
                    <a:pt x="221" y="32"/>
                  </a:lnTo>
                  <a:lnTo>
                    <a:pt x="0" y="316"/>
                  </a:lnTo>
                  <a:lnTo>
                    <a:pt x="0" y="694"/>
                  </a:lnTo>
                  <a:lnTo>
                    <a:pt x="221" y="978"/>
                  </a:lnTo>
                  <a:lnTo>
                    <a:pt x="473" y="1010"/>
                  </a:lnTo>
                  <a:lnTo>
                    <a:pt x="694" y="978"/>
                  </a:lnTo>
                  <a:lnTo>
                    <a:pt x="915" y="694"/>
                  </a:lnTo>
                  <a:lnTo>
                    <a:pt x="915" y="316"/>
                  </a:lnTo>
                  <a:lnTo>
                    <a:pt x="694" y="32"/>
                  </a:lnTo>
                  <a:lnTo>
                    <a:pt x="47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33"/>
            <p:cNvSpPr/>
            <p:nvPr/>
          </p:nvSpPr>
          <p:spPr>
            <a:xfrm>
              <a:off x="2519800" y="2691575"/>
              <a:ext cx="28400" cy="30750"/>
            </a:xfrm>
            <a:custGeom>
              <a:avLst/>
              <a:gdLst/>
              <a:ahLst/>
              <a:cxnLst/>
              <a:rect l="l" t="t" r="r" b="b"/>
              <a:pathLst>
                <a:path w="1136" h="1230" extrusionOk="0">
                  <a:moveTo>
                    <a:pt x="568" y="0"/>
                  </a:moveTo>
                  <a:lnTo>
                    <a:pt x="316" y="32"/>
                  </a:lnTo>
                  <a:lnTo>
                    <a:pt x="0" y="379"/>
                  </a:lnTo>
                  <a:lnTo>
                    <a:pt x="0" y="852"/>
                  </a:lnTo>
                  <a:lnTo>
                    <a:pt x="316" y="1167"/>
                  </a:lnTo>
                  <a:lnTo>
                    <a:pt x="568" y="1230"/>
                  </a:lnTo>
                  <a:lnTo>
                    <a:pt x="851" y="1167"/>
                  </a:lnTo>
                  <a:lnTo>
                    <a:pt x="1135" y="852"/>
                  </a:lnTo>
                  <a:lnTo>
                    <a:pt x="1135" y="379"/>
                  </a:lnTo>
                  <a:lnTo>
                    <a:pt x="851" y="32"/>
                  </a:lnTo>
                  <a:lnTo>
                    <a:pt x="568"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33"/>
            <p:cNvSpPr/>
            <p:nvPr/>
          </p:nvSpPr>
          <p:spPr>
            <a:xfrm>
              <a:off x="2440975" y="2630875"/>
              <a:ext cx="23675" cy="25250"/>
            </a:xfrm>
            <a:custGeom>
              <a:avLst/>
              <a:gdLst/>
              <a:ahLst/>
              <a:cxnLst/>
              <a:rect l="l" t="t" r="r" b="b"/>
              <a:pathLst>
                <a:path w="947" h="1010" extrusionOk="0">
                  <a:moveTo>
                    <a:pt x="474" y="1"/>
                  </a:moveTo>
                  <a:lnTo>
                    <a:pt x="253" y="32"/>
                  </a:lnTo>
                  <a:lnTo>
                    <a:pt x="1" y="316"/>
                  </a:lnTo>
                  <a:lnTo>
                    <a:pt x="1" y="694"/>
                  </a:lnTo>
                  <a:lnTo>
                    <a:pt x="253" y="978"/>
                  </a:lnTo>
                  <a:lnTo>
                    <a:pt x="474" y="1010"/>
                  </a:lnTo>
                  <a:lnTo>
                    <a:pt x="694" y="978"/>
                  </a:lnTo>
                  <a:lnTo>
                    <a:pt x="946" y="694"/>
                  </a:lnTo>
                  <a:lnTo>
                    <a:pt x="946" y="316"/>
                  </a:lnTo>
                  <a:lnTo>
                    <a:pt x="694" y="32"/>
                  </a:lnTo>
                  <a:lnTo>
                    <a:pt x="474"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33"/>
            <p:cNvSpPr/>
            <p:nvPr/>
          </p:nvSpPr>
          <p:spPr>
            <a:xfrm>
              <a:off x="2513500" y="2578875"/>
              <a:ext cx="20500" cy="22875"/>
            </a:xfrm>
            <a:custGeom>
              <a:avLst/>
              <a:gdLst/>
              <a:ahLst/>
              <a:cxnLst/>
              <a:rect l="l" t="t" r="r" b="b"/>
              <a:pathLst>
                <a:path w="820" h="915" extrusionOk="0">
                  <a:moveTo>
                    <a:pt x="410" y="0"/>
                  </a:moveTo>
                  <a:lnTo>
                    <a:pt x="221" y="32"/>
                  </a:lnTo>
                  <a:lnTo>
                    <a:pt x="0" y="284"/>
                  </a:lnTo>
                  <a:lnTo>
                    <a:pt x="0" y="631"/>
                  </a:lnTo>
                  <a:lnTo>
                    <a:pt x="221" y="883"/>
                  </a:lnTo>
                  <a:lnTo>
                    <a:pt x="410" y="914"/>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33"/>
            <p:cNvSpPr/>
            <p:nvPr/>
          </p:nvSpPr>
          <p:spPr>
            <a:xfrm>
              <a:off x="2470925" y="2526050"/>
              <a:ext cx="20525" cy="22100"/>
            </a:xfrm>
            <a:custGeom>
              <a:avLst/>
              <a:gdLst/>
              <a:ahLst/>
              <a:cxnLst/>
              <a:rect l="l" t="t" r="r" b="b"/>
              <a:pathLst>
                <a:path w="821" h="884" extrusionOk="0">
                  <a:moveTo>
                    <a:pt x="410" y="1"/>
                  </a:moveTo>
                  <a:lnTo>
                    <a:pt x="221" y="33"/>
                  </a:lnTo>
                  <a:lnTo>
                    <a:pt x="1" y="285"/>
                  </a:lnTo>
                  <a:lnTo>
                    <a:pt x="1" y="632"/>
                  </a:lnTo>
                  <a:lnTo>
                    <a:pt x="221" y="852"/>
                  </a:lnTo>
                  <a:lnTo>
                    <a:pt x="410" y="884"/>
                  </a:lnTo>
                  <a:lnTo>
                    <a:pt x="600" y="852"/>
                  </a:lnTo>
                  <a:lnTo>
                    <a:pt x="820" y="632"/>
                  </a:lnTo>
                  <a:lnTo>
                    <a:pt x="820" y="285"/>
                  </a:lnTo>
                  <a:lnTo>
                    <a:pt x="600" y="33"/>
                  </a:lnTo>
                  <a:lnTo>
                    <a:pt x="410"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33"/>
            <p:cNvSpPr/>
            <p:nvPr/>
          </p:nvSpPr>
          <p:spPr>
            <a:xfrm>
              <a:off x="2463050" y="2451975"/>
              <a:ext cx="22100" cy="26025"/>
            </a:xfrm>
            <a:custGeom>
              <a:avLst/>
              <a:gdLst/>
              <a:ahLst/>
              <a:cxnLst/>
              <a:rect l="l" t="t" r="r" b="b"/>
              <a:pathLst>
                <a:path w="884" h="1041" extrusionOk="0">
                  <a:moveTo>
                    <a:pt x="379" y="1"/>
                  </a:moveTo>
                  <a:lnTo>
                    <a:pt x="316" y="32"/>
                  </a:lnTo>
                  <a:lnTo>
                    <a:pt x="221" y="64"/>
                  </a:lnTo>
                  <a:lnTo>
                    <a:pt x="126" y="127"/>
                  </a:lnTo>
                  <a:lnTo>
                    <a:pt x="95" y="190"/>
                  </a:lnTo>
                  <a:lnTo>
                    <a:pt x="63" y="221"/>
                  </a:lnTo>
                  <a:lnTo>
                    <a:pt x="0" y="316"/>
                  </a:lnTo>
                  <a:lnTo>
                    <a:pt x="0" y="442"/>
                  </a:lnTo>
                  <a:lnTo>
                    <a:pt x="0" y="505"/>
                  </a:lnTo>
                  <a:lnTo>
                    <a:pt x="0" y="600"/>
                  </a:lnTo>
                  <a:lnTo>
                    <a:pt x="0" y="694"/>
                  </a:lnTo>
                  <a:lnTo>
                    <a:pt x="32" y="757"/>
                  </a:lnTo>
                  <a:lnTo>
                    <a:pt x="63" y="852"/>
                  </a:lnTo>
                  <a:lnTo>
                    <a:pt x="126" y="915"/>
                  </a:lnTo>
                  <a:lnTo>
                    <a:pt x="190" y="978"/>
                  </a:lnTo>
                  <a:lnTo>
                    <a:pt x="284" y="1009"/>
                  </a:lnTo>
                  <a:lnTo>
                    <a:pt x="347" y="1041"/>
                  </a:lnTo>
                  <a:lnTo>
                    <a:pt x="568" y="1041"/>
                  </a:lnTo>
                  <a:lnTo>
                    <a:pt x="662" y="978"/>
                  </a:lnTo>
                  <a:lnTo>
                    <a:pt x="757" y="915"/>
                  </a:lnTo>
                  <a:lnTo>
                    <a:pt x="789" y="852"/>
                  </a:lnTo>
                  <a:lnTo>
                    <a:pt x="852" y="820"/>
                  </a:lnTo>
                  <a:lnTo>
                    <a:pt x="883" y="694"/>
                  </a:lnTo>
                  <a:lnTo>
                    <a:pt x="883" y="600"/>
                  </a:lnTo>
                  <a:lnTo>
                    <a:pt x="883" y="505"/>
                  </a:lnTo>
                  <a:lnTo>
                    <a:pt x="883" y="442"/>
                  </a:lnTo>
                  <a:lnTo>
                    <a:pt x="883" y="347"/>
                  </a:lnTo>
                  <a:lnTo>
                    <a:pt x="852" y="284"/>
                  </a:lnTo>
                  <a:lnTo>
                    <a:pt x="820" y="190"/>
                  </a:lnTo>
                  <a:lnTo>
                    <a:pt x="757" y="127"/>
                  </a:lnTo>
                  <a:lnTo>
                    <a:pt x="694" y="64"/>
                  </a:lnTo>
                  <a:lnTo>
                    <a:pt x="631"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33"/>
            <p:cNvSpPr/>
            <p:nvPr/>
          </p:nvSpPr>
          <p:spPr>
            <a:xfrm>
              <a:off x="2423650" y="2411775"/>
              <a:ext cx="16575" cy="18150"/>
            </a:xfrm>
            <a:custGeom>
              <a:avLst/>
              <a:gdLst/>
              <a:ahLst/>
              <a:cxnLst/>
              <a:rect l="l" t="t" r="r" b="b"/>
              <a:pathLst>
                <a:path w="663" h="726" extrusionOk="0">
                  <a:moveTo>
                    <a:pt x="315" y="1"/>
                  </a:moveTo>
                  <a:lnTo>
                    <a:pt x="158" y="32"/>
                  </a:lnTo>
                  <a:lnTo>
                    <a:pt x="0" y="221"/>
                  </a:lnTo>
                  <a:lnTo>
                    <a:pt x="0" y="505"/>
                  </a:lnTo>
                  <a:lnTo>
                    <a:pt x="158" y="694"/>
                  </a:lnTo>
                  <a:lnTo>
                    <a:pt x="315" y="726"/>
                  </a:lnTo>
                  <a:lnTo>
                    <a:pt x="473" y="694"/>
                  </a:lnTo>
                  <a:lnTo>
                    <a:pt x="662" y="505"/>
                  </a:lnTo>
                  <a:lnTo>
                    <a:pt x="662" y="221"/>
                  </a:lnTo>
                  <a:lnTo>
                    <a:pt x="473" y="32"/>
                  </a:lnTo>
                  <a:lnTo>
                    <a:pt x="31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33"/>
            <p:cNvSpPr/>
            <p:nvPr/>
          </p:nvSpPr>
          <p:spPr>
            <a:xfrm>
              <a:off x="2355850" y="2393650"/>
              <a:ext cx="17375" cy="18950"/>
            </a:xfrm>
            <a:custGeom>
              <a:avLst/>
              <a:gdLst/>
              <a:ahLst/>
              <a:cxnLst/>
              <a:rect l="l" t="t" r="r" b="b"/>
              <a:pathLst>
                <a:path w="695" h="758" extrusionOk="0">
                  <a:moveTo>
                    <a:pt x="348" y="1"/>
                  </a:moveTo>
                  <a:lnTo>
                    <a:pt x="190" y="32"/>
                  </a:lnTo>
                  <a:lnTo>
                    <a:pt x="1" y="253"/>
                  </a:lnTo>
                  <a:lnTo>
                    <a:pt x="1" y="505"/>
                  </a:lnTo>
                  <a:lnTo>
                    <a:pt x="190" y="726"/>
                  </a:lnTo>
                  <a:lnTo>
                    <a:pt x="348" y="757"/>
                  </a:lnTo>
                  <a:lnTo>
                    <a:pt x="505" y="726"/>
                  </a:lnTo>
                  <a:lnTo>
                    <a:pt x="694" y="505"/>
                  </a:lnTo>
                  <a:lnTo>
                    <a:pt x="694" y="253"/>
                  </a:lnTo>
                  <a:lnTo>
                    <a:pt x="505" y="32"/>
                  </a:lnTo>
                  <a:lnTo>
                    <a:pt x="34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33"/>
            <p:cNvSpPr/>
            <p:nvPr/>
          </p:nvSpPr>
          <p:spPr>
            <a:xfrm>
              <a:off x="2266800" y="2353450"/>
              <a:ext cx="26025" cy="28400"/>
            </a:xfrm>
            <a:custGeom>
              <a:avLst/>
              <a:gdLst/>
              <a:ahLst/>
              <a:cxnLst/>
              <a:rect l="l" t="t" r="r" b="b"/>
              <a:pathLst>
                <a:path w="1041" h="1136" extrusionOk="0">
                  <a:moveTo>
                    <a:pt x="536" y="1"/>
                  </a:moveTo>
                  <a:lnTo>
                    <a:pt x="284" y="32"/>
                  </a:lnTo>
                  <a:lnTo>
                    <a:pt x="0" y="348"/>
                  </a:lnTo>
                  <a:lnTo>
                    <a:pt x="0" y="789"/>
                  </a:lnTo>
                  <a:lnTo>
                    <a:pt x="284" y="1104"/>
                  </a:lnTo>
                  <a:lnTo>
                    <a:pt x="536" y="1136"/>
                  </a:lnTo>
                  <a:lnTo>
                    <a:pt x="789" y="1104"/>
                  </a:lnTo>
                  <a:lnTo>
                    <a:pt x="1041" y="789"/>
                  </a:lnTo>
                  <a:lnTo>
                    <a:pt x="1041" y="348"/>
                  </a:lnTo>
                  <a:lnTo>
                    <a:pt x="789" y="32"/>
                  </a:lnTo>
                  <a:lnTo>
                    <a:pt x="53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33"/>
            <p:cNvSpPr/>
            <p:nvPr/>
          </p:nvSpPr>
          <p:spPr>
            <a:xfrm>
              <a:off x="2228175" y="2400750"/>
              <a:ext cx="18150" cy="18950"/>
            </a:xfrm>
            <a:custGeom>
              <a:avLst/>
              <a:gdLst/>
              <a:ahLst/>
              <a:cxnLst/>
              <a:rect l="l" t="t" r="r" b="b"/>
              <a:pathLst>
                <a:path w="726" h="758" extrusionOk="0">
                  <a:moveTo>
                    <a:pt x="190" y="0"/>
                  </a:moveTo>
                  <a:lnTo>
                    <a:pt x="1" y="221"/>
                  </a:lnTo>
                  <a:lnTo>
                    <a:pt x="1" y="536"/>
                  </a:lnTo>
                  <a:lnTo>
                    <a:pt x="190" y="726"/>
                  </a:lnTo>
                  <a:lnTo>
                    <a:pt x="379" y="757"/>
                  </a:lnTo>
                  <a:lnTo>
                    <a:pt x="537" y="726"/>
                  </a:lnTo>
                  <a:lnTo>
                    <a:pt x="726" y="536"/>
                  </a:lnTo>
                  <a:lnTo>
                    <a:pt x="726" y="221"/>
                  </a:lnTo>
                  <a:lnTo>
                    <a:pt x="537"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33"/>
            <p:cNvSpPr/>
            <p:nvPr/>
          </p:nvSpPr>
          <p:spPr>
            <a:xfrm>
              <a:off x="2152525" y="2395225"/>
              <a:ext cx="21300" cy="22875"/>
            </a:xfrm>
            <a:custGeom>
              <a:avLst/>
              <a:gdLst/>
              <a:ahLst/>
              <a:cxnLst/>
              <a:rect l="l" t="t" r="r" b="b"/>
              <a:pathLst>
                <a:path w="852" h="915" extrusionOk="0">
                  <a:moveTo>
                    <a:pt x="442" y="1"/>
                  </a:moveTo>
                  <a:lnTo>
                    <a:pt x="221" y="32"/>
                  </a:lnTo>
                  <a:lnTo>
                    <a:pt x="32" y="284"/>
                  </a:lnTo>
                  <a:lnTo>
                    <a:pt x="0" y="631"/>
                  </a:lnTo>
                  <a:lnTo>
                    <a:pt x="221" y="883"/>
                  </a:lnTo>
                  <a:lnTo>
                    <a:pt x="442" y="915"/>
                  </a:lnTo>
                  <a:lnTo>
                    <a:pt x="631" y="883"/>
                  </a:lnTo>
                  <a:lnTo>
                    <a:pt x="851" y="631"/>
                  </a:lnTo>
                  <a:lnTo>
                    <a:pt x="851" y="284"/>
                  </a:lnTo>
                  <a:lnTo>
                    <a:pt x="631" y="32"/>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33"/>
            <p:cNvSpPr/>
            <p:nvPr/>
          </p:nvSpPr>
          <p:spPr>
            <a:xfrm>
              <a:off x="2106800" y="2470100"/>
              <a:ext cx="7125" cy="7900"/>
            </a:xfrm>
            <a:custGeom>
              <a:avLst/>
              <a:gdLst/>
              <a:ahLst/>
              <a:cxnLst/>
              <a:rect l="l" t="t" r="r" b="b"/>
              <a:pathLst>
                <a:path w="285" h="316" extrusionOk="0">
                  <a:moveTo>
                    <a:pt x="158" y="1"/>
                  </a:moveTo>
                  <a:lnTo>
                    <a:pt x="1" y="32"/>
                  </a:lnTo>
                  <a:lnTo>
                    <a:pt x="1" y="253"/>
                  </a:lnTo>
                  <a:lnTo>
                    <a:pt x="158" y="316"/>
                  </a:lnTo>
                  <a:lnTo>
                    <a:pt x="284" y="253"/>
                  </a:lnTo>
                  <a:lnTo>
                    <a:pt x="284" y="32"/>
                  </a:lnTo>
                  <a:lnTo>
                    <a:pt x="158"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33"/>
            <p:cNvSpPr/>
            <p:nvPr/>
          </p:nvSpPr>
          <p:spPr>
            <a:xfrm>
              <a:off x="2122575" y="2521325"/>
              <a:ext cx="3175" cy="3975"/>
            </a:xfrm>
            <a:custGeom>
              <a:avLst/>
              <a:gdLst/>
              <a:ahLst/>
              <a:cxnLst/>
              <a:rect l="l" t="t" r="r" b="b"/>
              <a:pathLst>
                <a:path w="127" h="159" extrusionOk="0">
                  <a:moveTo>
                    <a:pt x="0" y="1"/>
                  </a:moveTo>
                  <a:lnTo>
                    <a:pt x="0" y="127"/>
                  </a:lnTo>
                  <a:lnTo>
                    <a:pt x="63" y="158"/>
                  </a:lnTo>
                  <a:lnTo>
                    <a:pt x="126" y="127"/>
                  </a:lnTo>
                  <a:lnTo>
                    <a:pt x="126"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33"/>
            <p:cNvSpPr/>
            <p:nvPr/>
          </p:nvSpPr>
          <p:spPr>
            <a:xfrm>
              <a:off x="2038225" y="2567050"/>
              <a:ext cx="23675" cy="25250"/>
            </a:xfrm>
            <a:custGeom>
              <a:avLst/>
              <a:gdLst/>
              <a:ahLst/>
              <a:cxnLst/>
              <a:rect l="l" t="t" r="r" b="b"/>
              <a:pathLst>
                <a:path w="947" h="1010" extrusionOk="0">
                  <a:moveTo>
                    <a:pt x="474" y="0"/>
                  </a:moveTo>
                  <a:lnTo>
                    <a:pt x="253" y="32"/>
                  </a:lnTo>
                  <a:lnTo>
                    <a:pt x="1" y="316"/>
                  </a:lnTo>
                  <a:lnTo>
                    <a:pt x="1" y="694"/>
                  </a:lnTo>
                  <a:lnTo>
                    <a:pt x="253" y="978"/>
                  </a:lnTo>
                  <a:lnTo>
                    <a:pt x="474" y="1009"/>
                  </a:lnTo>
                  <a:lnTo>
                    <a:pt x="695" y="978"/>
                  </a:lnTo>
                  <a:lnTo>
                    <a:pt x="947" y="694"/>
                  </a:lnTo>
                  <a:lnTo>
                    <a:pt x="947" y="316"/>
                  </a:lnTo>
                  <a:lnTo>
                    <a:pt x="695"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33"/>
            <p:cNvSpPr/>
            <p:nvPr/>
          </p:nvSpPr>
          <p:spPr>
            <a:xfrm>
              <a:off x="2081575" y="2593050"/>
              <a:ext cx="15000" cy="15800"/>
            </a:xfrm>
            <a:custGeom>
              <a:avLst/>
              <a:gdLst/>
              <a:ahLst/>
              <a:cxnLst/>
              <a:rect l="l" t="t" r="r" b="b"/>
              <a:pathLst>
                <a:path w="600" h="632" extrusionOk="0">
                  <a:moveTo>
                    <a:pt x="159" y="1"/>
                  </a:moveTo>
                  <a:lnTo>
                    <a:pt x="1" y="190"/>
                  </a:lnTo>
                  <a:lnTo>
                    <a:pt x="1" y="442"/>
                  </a:lnTo>
                  <a:lnTo>
                    <a:pt x="159" y="631"/>
                  </a:lnTo>
                  <a:lnTo>
                    <a:pt x="442" y="631"/>
                  </a:lnTo>
                  <a:lnTo>
                    <a:pt x="600" y="442"/>
                  </a:lnTo>
                  <a:lnTo>
                    <a:pt x="600" y="190"/>
                  </a:lnTo>
                  <a:lnTo>
                    <a:pt x="44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33"/>
            <p:cNvSpPr/>
            <p:nvPr/>
          </p:nvSpPr>
          <p:spPr>
            <a:xfrm>
              <a:off x="2029575" y="2667925"/>
              <a:ext cx="13425" cy="14225"/>
            </a:xfrm>
            <a:custGeom>
              <a:avLst/>
              <a:gdLst/>
              <a:ahLst/>
              <a:cxnLst/>
              <a:rect l="l" t="t" r="r" b="b"/>
              <a:pathLst>
                <a:path w="537" h="569" extrusionOk="0">
                  <a:moveTo>
                    <a:pt x="252" y="1"/>
                  </a:moveTo>
                  <a:lnTo>
                    <a:pt x="126" y="32"/>
                  </a:lnTo>
                  <a:lnTo>
                    <a:pt x="0" y="190"/>
                  </a:lnTo>
                  <a:lnTo>
                    <a:pt x="0" y="410"/>
                  </a:lnTo>
                  <a:lnTo>
                    <a:pt x="126" y="568"/>
                  </a:lnTo>
                  <a:lnTo>
                    <a:pt x="378" y="568"/>
                  </a:lnTo>
                  <a:lnTo>
                    <a:pt x="536" y="410"/>
                  </a:lnTo>
                  <a:lnTo>
                    <a:pt x="536" y="190"/>
                  </a:lnTo>
                  <a:lnTo>
                    <a:pt x="378" y="32"/>
                  </a:lnTo>
                  <a:lnTo>
                    <a:pt x="252"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33"/>
            <p:cNvSpPr/>
            <p:nvPr/>
          </p:nvSpPr>
          <p:spPr>
            <a:xfrm>
              <a:off x="2073700" y="2708125"/>
              <a:ext cx="24450" cy="26025"/>
            </a:xfrm>
            <a:custGeom>
              <a:avLst/>
              <a:gdLst/>
              <a:ahLst/>
              <a:cxnLst/>
              <a:rect l="l" t="t" r="r" b="b"/>
              <a:pathLst>
                <a:path w="978" h="1041" extrusionOk="0">
                  <a:moveTo>
                    <a:pt x="474" y="0"/>
                  </a:moveTo>
                  <a:lnTo>
                    <a:pt x="253" y="32"/>
                  </a:lnTo>
                  <a:lnTo>
                    <a:pt x="1" y="316"/>
                  </a:lnTo>
                  <a:lnTo>
                    <a:pt x="1" y="725"/>
                  </a:lnTo>
                  <a:lnTo>
                    <a:pt x="253" y="1009"/>
                  </a:lnTo>
                  <a:lnTo>
                    <a:pt x="474" y="1041"/>
                  </a:lnTo>
                  <a:lnTo>
                    <a:pt x="726" y="1009"/>
                  </a:lnTo>
                  <a:lnTo>
                    <a:pt x="978" y="725"/>
                  </a:lnTo>
                  <a:lnTo>
                    <a:pt x="978" y="316"/>
                  </a:lnTo>
                  <a:lnTo>
                    <a:pt x="726" y="32"/>
                  </a:lnTo>
                  <a:lnTo>
                    <a:pt x="474"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33"/>
            <p:cNvSpPr/>
            <p:nvPr/>
          </p:nvSpPr>
          <p:spPr>
            <a:xfrm>
              <a:off x="2082375" y="2769600"/>
              <a:ext cx="20525" cy="22875"/>
            </a:xfrm>
            <a:custGeom>
              <a:avLst/>
              <a:gdLst/>
              <a:ahLst/>
              <a:cxnLst/>
              <a:rect l="l" t="t" r="r" b="b"/>
              <a:pathLst>
                <a:path w="821" h="915" extrusionOk="0">
                  <a:moveTo>
                    <a:pt x="410" y="0"/>
                  </a:moveTo>
                  <a:lnTo>
                    <a:pt x="221" y="32"/>
                  </a:lnTo>
                  <a:lnTo>
                    <a:pt x="0" y="284"/>
                  </a:lnTo>
                  <a:lnTo>
                    <a:pt x="0" y="631"/>
                  </a:lnTo>
                  <a:lnTo>
                    <a:pt x="221" y="883"/>
                  </a:lnTo>
                  <a:lnTo>
                    <a:pt x="410" y="915"/>
                  </a:lnTo>
                  <a:lnTo>
                    <a:pt x="599" y="883"/>
                  </a:lnTo>
                  <a:lnTo>
                    <a:pt x="820" y="631"/>
                  </a:lnTo>
                  <a:lnTo>
                    <a:pt x="820" y="284"/>
                  </a:lnTo>
                  <a:lnTo>
                    <a:pt x="599" y="32"/>
                  </a:lnTo>
                  <a:lnTo>
                    <a:pt x="410"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33"/>
            <p:cNvSpPr/>
            <p:nvPr/>
          </p:nvSpPr>
          <p:spPr>
            <a:xfrm>
              <a:off x="2128075" y="2822400"/>
              <a:ext cx="7125" cy="8700"/>
            </a:xfrm>
            <a:custGeom>
              <a:avLst/>
              <a:gdLst/>
              <a:ahLst/>
              <a:cxnLst/>
              <a:rect l="l" t="t" r="r" b="b"/>
              <a:pathLst>
                <a:path w="285" h="348" extrusionOk="0">
                  <a:moveTo>
                    <a:pt x="127" y="1"/>
                  </a:moveTo>
                  <a:lnTo>
                    <a:pt x="1" y="64"/>
                  </a:lnTo>
                  <a:lnTo>
                    <a:pt x="1" y="316"/>
                  </a:lnTo>
                  <a:lnTo>
                    <a:pt x="127" y="347"/>
                  </a:lnTo>
                  <a:lnTo>
                    <a:pt x="285" y="316"/>
                  </a:lnTo>
                  <a:lnTo>
                    <a:pt x="285" y="64"/>
                  </a:lnTo>
                  <a:lnTo>
                    <a:pt x="127"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33"/>
            <p:cNvSpPr/>
            <p:nvPr/>
          </p:nvSpPr>
          <p:spPr>
            <a:xfrm>
              <a:off x="2171425" y="2823975"/>
              <a:ext cx="11850" cy="13425"/>
            </a:xfrm>
            <a:custGeom>
              <a:avLst/>
              <a:gdLst/>
              <a:ahLst/>
              <a:cxnLst/>
              <a:rect l="l" t="t" r="r" b="b"/>
              <a:pathLst>
                <a:path w="474" h="537" extrusionOk="0">
                  <a:moveTo>
                    <a:pt x="253" y="1"/>
                  </a:moveTo>
                  <a:lnTo>
                    <a:pt x="127" y="32"/>
                  </a:lnTo>
                  <a:lnTo>
                    <a:pt x="1" y="158"/>
                  </a:lnTo>
                  <a:lnTo>
                    <a:pt x="1" y="347"/>
                  </a:lnTo>
                  <a:lnTo>
                    <a:pt x="127" y="505"/>
                  </a:lnTo>
                  <a:lnTo>
                    <a:pt x="253" y="537"/>
                  </a:lnTo>
                  <a:lnTo>
                    <a:pt x="348" y="505"/>
                  </a:lnTo>
                  <a:lnTo>
                    <a:pt x="474" y="347"/>
                  </a:lnTo>
                  <a:lnTo>
                    <a:pt x="474" y="158"/>
                  </a:lnTo>
                  <a:lnTo>
                    <a:pt x="348" y="32"/>
                  </a:lnTo>
                  <a:lnTo>
                    <a:pt x="253"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33"/>
            <p:cNvSpPr/>
            <p:nvPr/>
          </p:nvSpPr>
          <p:spPr>
            <a:xfrm>
              <a:off x="2216350" y="2903575"/>
              <a:ext cx="14225" cy="15800"/>
            </a:xfrm>
            <a:custGeom>
              <a:avLst/>
              <a:gdLst/>
              <a:ahLst/>
              <a:cxnLst/>
              <a:rect l="l" t="t" r="r" b="b"/>
              <a:pathLst>
                <a:path w="569" h="632" extrusionOk="0">
                  <a:moveTo>
                    <a:pt x="285" y="1"/>
                  </a:moveTo>
                  <a:lnTo>
                    <a:pt x="127" y="32"/>
                  </a:lnTo>
                  <a:lnTo>
                    <a:pt x="1" y="221"/>
                  </a:lnTo>
                  <a:lnTo>
                    <a:pt x="1" y="442"/>
                  </a:lnTo>
                  <a:lnTo>
                    <a:pt x="127" y="631"/>
                  </a:lnTo>
                  <a:lnTo>
                    <a:pt x="411" y="631"/>
                  </a:lnTo>
                  <a:lnTo>
                    <a:pt x="568" y="442"/>
                  </a:lnTo>
                  <a:lnTo>
                    <a:pt x="568" y="221"/>
                  </a:lnTo>
                  <a:lnTo>
                    <a:pt x="411" y="32"/>
                  </a:lnTo>
                  <a:lnTo>
                    <a:pt x="28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33"/>
            <p:cNvSpPr/>
            <p:nvPr/>
          </p:nvSpPr>
          <p:spPr>
            <a:xfrm>
              <a:off x="2307775" y="2896500"/>
              <a:ext cx="15000" cy="16575"/>
            </a:xfrm>
            <a:custGeom>
              <a:avLst/>
              <a:gdLst/>
              <a:ahLst/>
              <a:cxnLst/>
              <a:rect l="l" t="t" r="r" b="b"/>
              <a:pathLst>
                <a:path w="600" h="663" extrusionOk="0">
                  <a:moveTo>
                    <a:pt x="285" y="0"/>
                  </a:moveTo>
                  <a:lnTo>
                    <a:pt x="158" y="32"/>
                  </a:lnTo>
                  <a:lnTo>
                    <a:pt x="1" y="221"/>
                  </a:lnTo>
                  <a:lnTo>
                    <a:pt x="1" y="441"/>
                  </a:lnTo>
                  <a:lnTo>
                    <a:pt x="158" y="631"/>
                  </a:lnTo>
                  <a:lnTo>
                    <a:pt x="285" y="662"/>
                  </a:lnTo>
                  <a:lnTo>
                    <a:pt x="442" y="631"/>
                  </a:lnTo>
                  <a:lnTo>
                    <a:pt x="600" y="441"/>
                  </a:lnTo>
                  <a:lnTo>
                    <a:pt x="600" y="221"/>
                  </a:lnTo>
                  <a:lnTo>
                    <a:pt x="442" y="32"/>
                  </a:lnTo>
                  <a:lnTo>
                    <a:pt x="28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33"/>
            <p:cNvSpPr/>
            <p:nvPr/>
          </p:nvSpPr>
          <p:spPr>
            <a:xfrm>
              <a:off x="2344825" y="2890975"/>
              <a:ext cx="26025" cy="27600"/>
            </a:xfrm>
            <a:custGeom>
              <a:avLst/>
              <a:gdLst/>
              <a:ahLst/>
              <a:cxnLst/>
              <a:rect l="l" t="t" r="r" b="b"/>
              <a:pathLst>
                <a:path w="1041" h="1104" extrusionOk="0">
                  <a:moveTo>
                    <a:pt x="505" y="0"/>
                  </a:moveTo>
                  <a:lnTo>
                    <a:pt x="253" y="32"/>
                  </a:lnTo>
                  <a:lnTo>
                    <a:pt x="1" y="347"/>
                  </a:lnTo>
                  <a:lnTo>
                    <a:pt x="1" y="757"/>
                  </a:lnTo>
                  <a:lnTo>
                    <a:pt x="253" y="1072"/>
                  </a:lnTo>
                  <a:lnTo>
                    <a:pt x="505" y="1104"/>
                  </a:lnTo>
                  <a:lnTo>
                    <a:pt x="757" y="1072"/>
                  </a:lnTo>
                  <a:lnTo>
                    <a:pt x="1041" y="757"/>
                  </a:lnTo>
                  <a:lnTo>
                    <a:pt x="1041" y="347"/>
                  </a:lnTo>
                  <a:lnTo>
                    <a:pt x="757" y="32"/>
                  </a:lnTo>
                  <a:lnTo>
                    <a:pt x="505" y="0"/>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33"/>
            <p:cNvSpPr/>
            <p:nvPr/>
          </p:nvSpPr>
          <p:spPr>
            <a:xfrm>
              <a:off x="2408675" y="2879925"/>
              <a:ext cx="25225" cy="28400"/>
            </a:xfrm>
            <a:custGeom>
              <a:avLst/>
              <a:gdLst/>
              <a:ahLst/>
              <a:cxnLst/>
              <a:rect l="l" t="t" r="r" b="b"/>
              <a:pathLst>
                <a:path w="1009" h="1136" extrusionOk="0">
                  <a:moveTo>
                    <a:pt x="505" y="1"/>
                  </a:moveTo>
                  <a:lnTo>
                    <a:pt x="252" y="33"/>
                  </a:lnTo>
                  <a:lnTo>
                    <a:pt x="0" y="348"/>
                  </a:lnTo>
                  <a:lnTo>
                    <a:pt x="0" y="789"/>
                  </a:lnTo>
                  <a:lnTo>
                    <a:pt x="252" y="1073"/>
                  </a:lnTo>
                  <a:lnTo>
                    <a:pt x="505" y="1136"/>
                  </a:lnTo>
                  <a:lnTo>
                    <a:pt x="757" y="1073"/>
                  </a:lnTo>
                  <a:lnTo>
                    <a:pt x="1009" y="758"/>
                  </a:lnTo>
                  <a:lnTo>
                    <a:pt x="1009" y="348"/>
                  </a:lnTo>
                  <a:lnTo>
                    <a:pt x="757" y="33"/>
                  </a:lnTo>
                  <a:lnTo>
                    <a:pt x="505" y="1"/>
                  </a:ln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82" name="Google Shape;4282;p33"/>
          <p:cNvSpPr/>
          <p:nvPr/>
        </p:nvSpPr>
        <p:spPr>
          <a:xfrm>
            <a:off x="208688" y="4381647"/>
            <a:ext cx="698092" cy="440439"/>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rgbClr val="FFC8A6">
              <a:alpha val="558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83" name="Google Shape;4283;p33"/>
          <p:cNvGrpSpPr/>
          <p:nvPr/>
        </p:nvGrpSpPr>
        <p:grpSpPr>
          <a:xfrm>
            <a:off x="8145013" y="4420033"/>
            <a:ext cx="446455" cy="474918"/>
            <a:chOff x="5058400" y="2489025"/>
            <a:chExt cx="419325" cy="446100"/>
          </a:xfrm>
        </p:grpSpPr>
        <p:sp>
          <p:nvSpPr>
            <p:cNvPr id="4284" name="Google Shape;4284;p33"/>
            <p:cNvSpPr/>
            <p:nvPr/>
          </p:nvSpPr>
          <p:spPr>
            <a:xfrm>
              <a:off x="5291700" y="2489025"/>
              <a:ext cx="153725" cy="93800"/>
            </a:xfrm>
            <a:custGeom>
              <a:avLst/>
              <a:gdLst/>
              <a:ahLst/>
              <a:cxnLst/>
              <a:rect l="l" t="t" r="r" b="b"/>
              <a:pathLst>
                <a:path w="6149" h="3752" extrusionOk="0">
                  <a:moveTo>
                    <a:pt x="3563" y="0"/>
                  </a:moveTo>
                  <a:lnTo>
                    <a:pt x="3122" y="63"/>
                  </a:lnTo>
                  <a:lnTo>
                    <a:pt x="2649" y="221"/>
                  </a:lnTo>
                  <a:lnTo>
                    <a:pt x="1861" y="788"/>
                  </a:lnTo>
                  <a:lnTo>
                    <a:pt x="1545" y="1135"/>
                  </a:lnTo>
                  <a:lnTo>
                    <a:pt x="1104" y="1734"/>
                  </a:lnTo>
                  <a:lnTo>
                    <a:pt x="347" y="2995"/>
                  </a:lnTo>
                  <a:lnTo>
                    <a:pt x="1" y="3657"/>
                  </a:lnTo>
                  <a:lnTo>
                    <a:pt x="505" y="3689"/>
                  </a:lnTo>
                  <a:lnTo>
                    <a:pt x="1009" y="3720"/>
                  </a:lnTo>
                  <a:lnTo>
                    <a:pt x="1734" y="3752"/>
                  </a:lnTo>
                  <a:lnTo>
                    <a:pt x="2428" y="3689"/>
                  </a:lnTo>
                  <a:lnTo>
                    <a:pt x="3059" y="3531"/>
                  </a:lnTo>
                  <a:lnTo>
                    <a:pt x="4193" y="2838"/>
                  </a:lnTo>
                  <a:lnTo>
                    <a:pt x="4698" y="2396"/>
                  </a:lnTo>
                  <a:lnTo>
                    <a:pt x="5108" y="1955"/>
                  </a:lnTo>
                  <a:lnTo>
                    <a:pt x="5486" y="1450"/>
                  </a:lnTo>
                  <a:lnTo>
                    <a:pt x="5864" y="978"/>
                  </a:lnTo>
                  <a:lnTo>
                    <a:pt x="6148" y="442"/>
                  </a:lnTo>
                  <a:lnTo>
                    <a:pt x="6148" y="347"/>
                  </a:lnTo>
                  <a:lnTo>
                    <a:pt x="5959" y="189"/>
                  </a:lnTo>
                  <a:lnTo>
                    <a:pt x="5518" y="126"/>
                  </a:lnTo>
                  <a:lnTo>
                    <a:pt x="5265" y="95"/>
                  </a:lnTo>
                  <a:lnTo>
                    <a:pt x="4635" y="32"/>
                  </a:lnTo>
                  <a:lnTo>
                    <a:pt x="4004" y="32"/>
                  </a:lnTo>
                  <a:lnTo>
                    <a:pt x="356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33"/>
            <p:cNvSpPr/>
            <p:nvPr/>
          </p:nvSpPr>
          <p:spPr>
            <a:xfrm>
              <a:off x="5304300" y="2499275"/>
              <a:ext cx="126925" cy="73300"/>
            </a:xfrm>
            <a:custGeom>
              <a:avLst/>
              <a:gdLst/>
              <a:ahLst/>
              <a:cxnLst/>
              <a:rect l="l" t="t" r="r" b="b"/>
              <a:pathLst>
                <a:path w="5077" h="2932" extrusionOk="0">
                  <a:moveTo>
                    <a:pt x="4856" y="0"/>
                  </a:moveTo>
                  <a:lnTo>
                    <a:pt x="3595" y="568"/>
                  </a:lnTo>
                  <a:lnTo>
                    <a:pt x="1199" y="1892"/>
                  </a:lnTo>
                  <a:lnTo>
                    <a:pt x="64" y="2680"/>
                  </a:lnTo>
                  <a:lnTo>
                    <a:pt x="1" y="2774"/>
                  </a:lnTo>
                  <a:lnTo>
                    <a:pt x="32" y="2869"/>
                  </a:lnTo>
                  <a:lnTo>
                    <a:pt x="64" y="2900"/>
                  </a:lnTo>
                  <a:lnTo>
                    <a:pt x="127" y="2932"/>
                  </a:lnTo>
                  <a:lnTo>
                    <a:pt x="159" y="2932"/>
                  </a:lnTo>
                  <a:lnTo>
                    <a:pt x="222" y="2900"/>
                  </a:lnTo>
                  <a:lnTo>
                    <a:pt x="1357" y="2144"/>
                  </a:lnTo>
                  <a:lnTo>
                    <a:pt x="3721" y="820"/>
                  </a:lnTo>
                  <a:lnTo>
                    <a:pt x="4982" y="252"/>
                  </a:lnTo>
                  <a:lnTo>
                    <a:pt x="5077" y="189"/>
                  </a:lnTo>
                  <a:lnTo>
                    <a:pt x="5045" y="95"/>
                  </a:lnTo>
                  <a:lnTo>
                    <a:pt x="498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33"/>
            <p:cNvSpPr/>
            <p:nvPr/>
          </p:nvSpPr>
          <p:spPr>
            <a:xfrm>
              <a:off x="5355550" y="2533150"/>
              <a:ext cx="41775" cy="11075"/>
            </a:xfrm>
            <a:custGeom>
              <a:avLst/>
              <a:gdLst/>
              <a:ahLst/>
              <a:cxnLst/>
              <a:rect l="l" t="t" r="r" b="b"/>
              <a:pathLst>
                <a:path w="1671" h="443" extrusionOk="0">
                  <a:moveTo>
                    <a:pt x="126" y="1"/>
                  </a:moveTo>
                  <a:lnTo>
                    <a:pt x="32" y="32"/>
                  </a:lnTo>
                  <a:lnTo>
                    <a:pt x="0" y="127"/>
                  </a:lnTo>
                  <a:lnTo>
                    <a:pt x="32" y="221"/>
                  </a:lnTo>
                  <a:lnTo>
                    <a:pt x="95" y="284"/>
                  </a:lnTo>
                  <a:lnTo>
                    <a:pt x="126" y="284"/>
                  </a:lnTo>
                  <a:lnTo>
                    <a:pt x="820" y="316"/>
                  </a:lnTo>
                  <a:lnTo>
                    <a:pt x="1513" y="442"/>
                  </a:lnTo>
                  <a:lnTo>
                    <a:pt x="1639" y="411"/>
                  </a:lnTo>
                  <a:lnTo>
                    <a:pt x="1671" y="316"/>
                  </a:lnTo>
                  <a:lnTo>
                    <a:pt x="1671" y="221"/>
                  </a:lnTo>
                  <a:lnTo>
                    <a:pt x="1576" y="158"/>
                  </a:lnTo>
                  <a:lnTo>
                    <a:pt x="851" y="32"/>
                  </a:lnTo>
                  <a:lnTo>
                    <a:pt x="12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33"/>
            <p:cNvSpPr/>
            <p:nvPr/>
          </p:nvSpPr>
          <p:spPr>
            <a:xfrm>
              <a:off x="5375250" y="2496125"/>
              <a:ext cx="26825" cy="31550"/>
            </a:xfrm>
            <a:custGeom>
              <a:avLst/>
              <a:gdLst/>
              <a:ahLst/>
              <a:cxnLst/>
              <a:rect l="l" t="t" r="r" b="b"/>
              <a:pathLst>
                <a:path w="1073" h="1262" extrusionOk="0">
                  <a:moveTo>
                    <a:pt x="915" y="0"/>
                  </a:moveTo>
                  <a:lnTo>
                    <a:pt x="820" y="63"/>
                  </a:lnTo>
                  <a:lnTo>
                    <a:pt x="379" y="504"/>
                  </a:lnTo>
                  <a:lnTo>
                    <a:pt x="32" y="1072"/>
                  </a:lnTo>
                  <a:lnTo>
                    <a:pt x="0" y="1198"/>
                  </a:lnTo>
                  <a:lnTo>
                    <a:pt x="95" y="1261"/>
                  </a:lnTo>
                  <a:lnTo>
                    <a:pt x="221" y="1261"/>
                  </a:lnTo>
                  <a:lnTo>
                    <a:pt x="284" y="1198"/>
                  </a:lnTo>
                  <a:lnTo>
                    <a:pt x="568" y="694"/>
                  </a:lnTo>
                  <a:lnTo>
                    <a:pt x="1009" y="252"/>
                  </a:lnTo>
                  <a:lnTo>
                    <a:pt x="1072" y="158"/>
                  </a:lnTo>
                  <a:lnTo>
                    <a:pt x="1009" y="63"/>
                  </a:lnTo>
                  <a:lnTo>
                    <a:pt x="915"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33"/>
            <p:cNvSpPr/>
            <p:nvPr/>
          </p:nvSpPr>
          <p:spPr>
            <a:xfrm>
              <a:off x="5335825" y="2517400"/>
              <a:ext cx="17375" cy="33900"/>
            </a:xfrm>
            <a:custGeom>
              <a:avLst/>
              <a:gdLst/>
              <a:ahLst/>
              <a:cxnLst/>
              <a:rect l="l" t="t" r="r" b="b"/>
              <a:pathLst>
                <a:path w="695" h="1356" extrusionOk="0">
                  <a:moveTo>
                    <a:pt x="474" y="0"/>
                  </a:moveTo>
                  <a:lnTo>
                    <a:pt x="442" y="95"/>
                  </a:lnTo>
                  <a:lnTo>
                    <a:pt x="222" y="631"/>
                  </a:lnTo>
                  <a:lnTo>
                    <a:pt x="33" y="1167"/>
                  </a:lnTo>
                  <a:lnTo>
                    <a:pt x="1" y="1261"/>
                  </a:lnTo>
                  <a:lnTo>
                    <a:pt x="96" y="1356"/>
                  </a:lnTo>
                  <a:lnTo>
                    <a:pt x="222" y="1356"/>
                  </a:lnTo>
                  <a:lnTo>
                    <a:pt x="285" y="1261"/>
                  </a:lnTo>
                  <a:lnTo>
                    <a:pt x="505" y="725"/>
                  </a:lnTo>
                  <a:lnTo>
                    <a:pt x="695" y="189"/>
                  </a:lnTo>
                  <a:lnTo>
                    <a:pt x="695" y="63"/>
                  </a:lnTo>
                  <a:lnTo>
                    <a:pt x="600"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33"/>
            <p:cNvSpPr/>
            <p:nvPr/>
          </p:nvSpPr>
          <p:spPr>
            <a:xfrm>
              <a:off x="5058400" y="2535525"/>
              <a:ext cx="419325" cy="399600"/>
            </a:xfrm>
            <a:custGeom>
              <a:avLst/>
              <a:gdLst/>
              <a:ahLst/>
              <a:cxnLst/>
              <a:rect l="l" t="t" r="r" b="b"/>
              <a:pathLst>
                <a:path w="16773" h="15984" extrusionOk="0">
                  <a:moveTo>
                    <a:pt x="5045" y="0"/>
                  </a:moveTo>
                  <a:lnTo>
                    <a:pt x="4162" y="63"/>
                  </a:lnTo>
                  <a:lnTo>
                    <a:pt x="3532" y="158"/>
                  </a:lnTo>
                  <a:lnTo>
                    <a:pt x="2460" y="599"/>
                  </a:lnTo>
                  <a:lnTo>
                    <a:pt x="1609" y="1230"/>
                  </a:lnTo>
                  <a:lnTo>
                    <a:pt x="947" y="2049"/>
                  </a:lnTo>
                  <a:lnTo>
                    <a:pt x="505" y="2995"/>
                  </a:lnTo>
                  <a:lnTo>
                    <a:pt x="190" y="4067"/>
                  </a:lnTo>
                  <a:lnTo>
                    <a:pt x="1" y="5769"/>
                  </a:lnTo>
                  <a:lnTo>
                    <a:pt x="32" y="6904"/>
                  </a:lnTo>
                  <a:lnTo>
                    <a:pt x="64" y="7756"/>
                  </a:lnTo>
                  <a:lnTo>
                    <a:pt x="348" y="9773"/>
                  </a:lnTo>
                  <a:lnTo>
                    <a:pt x="947" y="11791"/>
                  </a:lnTo>
                  <a:lnTo>
                    <a:pt x="1672" y="13115"/>
                  </a:lnTo>
                  <a:lnTo>
                    <a:pt x="2271" y="13809"/>
                  </a:lnTo>
                  <a:lnTo>
                    <a:pt x="2649" y="14092"/>
                  </a:lnTo>
                  <a:lnTo>
                    <a:pt x="3469" y="14597"/>
                  </a:lnTo>
                  <a:lnTo>
                    <a:pt x="4730" y="15006"/>
                  </a:lnTo>
                  <a:lnTo>
                    <a:pt x="5581" y="14912"/>
                  </a:lnTo>
                  <a:lnTo>
                    <a:pt x="6085" y="14660"/>
                  </a:lnTo>
                  <a:lnTo>
                    <a:pt x="6211" y="14534"/>
                  </a:lnTo>
                  <a:lnTo>
                    <a:pt x="6243" y="14691"/>
                  </a:lnTo>
                  <a:lnTo>
                    <a:pt x="6527" y="15164"/>
                  </a:lnTo>
                  <a:lnTo>
                    <a:pt x="7220" y="15669"/>
                  </a:lnTo>
                  <a:lnTo>
                    <a:pt x="8513" y="15984"/>
                  </a:lnTo>
                  <a:lnTo>
                    <a:pt x="9490" y="15952"/>
                  </a:lnTo>
                  <a:lnTo>
                    <a:pt x="9900" y="15889"/>
                  </a:lnTo>
                  <a:lnTo>
                    <a:pt x="10688" y="15637"/>
                  </a:lnTo>
                  <a:lnTo>
                    <a:pt x="11855" y="15006"/>
                  </a:lnTo>
                  <a:lnTo>
                    <a:pt x="13242" y="13777"/>
                  </a:lnTo>
                  <a:lnTo>
                    <a:pt x="14408" y="12390"/>
                  </a:lnTo>
                  <a:lnTo>
                    <a:pt x="14850" y="11759"/>
                  </a:lnTo>
                  <a:lnTo>
                    <a:pt x="15417" y="10940"/>
                  </a:lnTo>
                  <a:lnTo>
                    <a:pt x="16363" y="9048"/>
                  </a:lnTo>
                  <a:lnTo>
                    <a:pt x="16710" y="7566"/>
                  </a:lnTo>
                  <a:lnTo>
                    <a:pt x="16773" y="6589"/>
                  </a:lnTo>
                  <a:lnTo>
                    <a:pt x="16583" y="5643"/>
                  </a:lnTo>
                  <a:lnTo>
                    <a:pt x="16174" y="4729"/>
                  </a:lnTo>
                  <a:lnTo>
                    <a:pt x="15827" y="4288"/>
                  </a:lnTo>
                  <a:lnTo>
                    <a:pt x="15732" y="4193"/>
                  </a:lnTo>
                  <a:lnTo>
                    <a:pt x="15669" y="4067"/>
                  </a:lnTo>
                  <a:lnTo>
                    <a:pt x="15039" y="3468"/>
                  </a:lnTo>
                  <a:lnTo>
                    <a:pt x="13525" y="2554"/>
                  </a:lnTo>
                  <a:lnTo>
                    <a:pt x="12264" y="2144"/>
                  </a:lnTo>
                  <a:lnTo>
                    <a:pt x="11413" y="2049"/>
                  </a:lnTo>
                  <a:lnTo>
                    <a:pt x="10562" y="2113"/>
                  </a:lnTo>
                  <a:lnTo>
                    <a:pt x="9742" y="2396"/>
                  </a:lnTo>
                  <a:lnTo>
                    <a:pt x="9333" y="2585"/>
                  </a:lnTo>
                  <a:lnTo>
                    <a:pt x="9238" y="2333"/>
                  </a:lnTo>
                  <a:lnTo>
                    <a:pt x="7977" y="1009"/>
                  </a:lnTo>
                  <a:lnTo>
                    <a:pt x="7630" y="757"/>
                  </a:lnTo>
                  <a:lnTo>
                    <a:pt x="7252" y="536"/>
                  </a:lnTo>
                  <a:lnTo>
                    <a:pt x="6401" y="253"/>
                  </a:lnTo>
                  <a:lnTo>
                    <a:pt x="504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33"/>
            <p:cNvSpPr/>
            <p:nvPr/>
          </p:nvSpPr>
          <p:spPr>
            <a:xfrm>
              <a:off x="5238100" y="2556000"/>
              <a:ext cx="106425" cy="75700"/>
            </a:xfrm>
            <a:custGeom>
              <a:avLst/>
              <a:gdLst/>
              <a:ahLst/>
              <a:cxnLst/>
              <a:rect l="l" t="t" r="r" b="b"/>
              <a:pathLst>
                <a:path w="4257" h="3028" extrusionOk="0">
                  <a:moveTo>
                    <a:pt x="442" y="1"/>
                  </a:moveTo>
                  <a:lnTo>
                    <a:pt x="221" y="32"/>
                  </a:lnTo>
                  <a:lnTo>
                    <a:pt x="95" y="285"/>
                  </a:lnTo>
                  <a:lnTo>
                    <a:pt x="1" y="1546"/>
                  </a:lnTo>
                  <a:lnTo>
                    <a:pt x="379" y="2176"/>
                  </a:lnTo>
                  <a:lnTo>
                    <a:pt x="820" y="2555"/>
                  </a:lnTo>
                  <a:lnTo>
                    <a:pt x="1167" y="2681"/>
                  </a:lnTo>
                  <a:lnTo>
                    <a:pt x="1829" y="2901"/>
                  </a:lnTo>
                  <a:lnTo>
                    <a:pt x="2838" y="3027"/>
                  </a:lnTo>
                  <a:lnTo>
                    <a:pt x="3532" y="2775"/>
                  </a:lnTo>
                  <a:lnTo>
                    <a:pt x="4005" y="2208"/>
                  </a:lnTo>
                  <a:lnTo>
                    <a:pt x="4194" y="1766"/>
                  </a:lnTo>
                  <a:lnTo>
                    <a:pt x="4257" y="1262"/>
                  </a:lnTo>
                  <a:lnTo>
                    <a:pt x="4005" y="1230"/>
                  </a:lnTo>
                  <a:lnTo>
                    <a:pt x="2901" y="1325"/>
                  </a:lnTo>
                  <a:lnTo>
                    <a:pt x="2271" y="1577"/>
                  </a:lnTo>
                  <a:lnTo>
                    <a:pt x="2145" y="1829"/>
                  </a:lnTo>
                  <a:lnTo>
                    <a:pt x="1955" y="1577"/>
                  </a:lnTo>
                  <a:lnTo>
                    <a:pt x="1073" y="474"/>
                  </a:lnTo>
                  <a:lnTo>
                    <a:pt x="442"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1" name="Google Shape;4291;p33"/>
            <p:cNvSpPr/>
            <p:nvPr/>
          </p:nvSpPr>
          <p:spPr>
            <a:xfrm>
              <a:off x="5065500" y="2712075"/>
              <a:ext cx="411450" cy="222275"/>
            </a:xfrm>
            <a:custGeom>
              <a:avLst/>
              <a:gdLst/>
              <a:ahLst/>
              <a:cxnLst/>
              <a:rect l="l" t="t" r="r" b="b"/>
              <a:pathLst>
                <a:path w="16458" h="8891" extrusionOk="0">
                  <a:moveTo>
                    <a:pt x="16457" y="0"/>
                  </a:moveTo>
                  <a:lnTo>
                    <a:pt x="15700" y="1293"/>
                  </a:lnTo>
                  <a:lnTo>
                    <a:pt x="13714" y="3752"/>
                  </a:lnTo>
                  <a:lnTo>
                    <a:pt x="11539" y="5706"/>
                  </a:lnTo>
                  <a:lnTo>
                    <a:pt x="10026" y="6652"/>
                  </a:lnTo>
                  <a:lnTo>
                    <a:pt x="9112" y="6999"/>
                  </a:lnTo>
                  <a:lnTo>
                    <a:pt x="8733" y="7062"/>
                  </a:lnTo>
                  <a:lnTo>
                    <a:pt x="7788" y="7062"/>
                  </a:lnTo>
                  <a:lnTo>
                    <a:pt x="6463" y="6778"/>
                  </a:lnTo>
                  <a:lnTo>
                    <a:pt x="5770" y="6274"/>
                  </a:lnTo>
                  <a:lnTo>
                    <a:pt x="5486" y="5801"/>
                  </a:lnTo>
                  <a:lnTo>
                    <a:pt x="5455" y="5643"/>
                  </a:lnTo>
                  <a:lnTo>
                    <a:pt x="5328" y="5769"/>
                  </a:lnTo>
                  <a:lnTo>
                    <a:pt x="4856" y="6021"/>
                  </a:lnTo>
                  <a:lnTo>
                    <a:pt x="3973" y="6116"/>
                  </a:lnTo>
                  <a:lnTo>
                    <a:pt x="2712" y="5706"/>
                  </a:lnTo>
                  <a:lnTo>
                    <a:pt x="1892" y="5202"/>
                  </a:lnTo>
                  <a:lnTo>
                    <a:pt x="1640" y="5013"/>
                  </a:lnTo>
                  <a:lnTo>
                    <a:pt x="1136" y="4414"/>
                  </a:lnTo>
                  <a:lnTo>
                    <a:pt x="410" y="3216"/>
                  </a:lnTo>
                  <a:lnTo>
                    <a:pt x="1" y="2144"/>
                  </a:lnTo>
                  <a:lnTo>
                    <a:pt x="95" y="2743"/>
                  </a:lnTo>
                  <a:lnTo>
                    <a:pt x="221" y="3342"/>
                  </a:lnTo>
                  <a:lnTo>
                    <a:pt x="663" y="4477"/>
                  </a:lnTo>
                  <a:lnTo>
                    <a:pt x="1640" y="6305"/>
                  </a:lnTo>
                  <a:lnTo>
                    <a:pt x="2144" y="6873"/>
                  </a:lnTo>
                  <a:lnTo>
                    <a:pt x="2270" y="6936"/>
                  </a:lnTo>
                  <a:lnTo>
                    <a:pt x="2365" y="7030"/>
                  </a:lnTo>
                  <a:lnTo>
                    <a:pt x="2586" y="7156"/>
                  </a:lnTo>
                  <a:lnTo>
                    <a:pt x="2775" y="7282"/>
                  </a:lnTo>
                  <a:lnTo>
                    <a:pt x="3185" y="7503"/>
                  </a:lnTo>
                  <a:lnTo>
                    <a:pt x="3532" y="7661"/>
                  </a:lnTo>
                  <a:lnTo>
                    <a:pt x="4194" y="7881"/>
                  </a:lnTo>
                  <a:lnTo>
                    <a:pt x="4698" y="7944"/>
                  </a:lnTo>
                  <a:lnTo>
                    <a:pt x="5139" y="7913"/>
                  </a:lnTo>
                  <a:lnTo>
                    <a:pt x="5707" y="7661"/>
                  </a:lnTo>
                  <a:lnTo>
                    <a:pt x="5864" y="7503"/>
                  </a:lnTo>
                  <a:lnTo>
                    <a:pt x="5896" y="7503"/>
                  </a:lnTo>
                  <a:lnTo>
                    <a:pt x="5927" y="7472"/>
                  </a:lnTo>
                  <a:lnTo>
                    <a:pt x="5927" y="7503"/>
                  </a:lnTo>
                  <a:lnTo>
                    <a:pt x="5927" y="7535"/>
                  </a:lnTo>
                  <a:lnTo>
                    <a:pt x="5991" y="7661"/>
                  </a:lnTo>
                  <a:lnTo>
                    <a:pt x="6085" y="7850"/>
                  </a:lnTo>
                  <a:lnTo>
                    <a:pt x="6148" y="7976"/>
                  </a:lnTo>
                  <a:lnTo>
                    <a:pt x="6274" y="8102"/>
                  </a:lnTo>
                  <a:lnTo>
                    <a:pt x="6400" y="8228"/>
                  </a:lnTo>
                  <a:lnTo>
                    <a:pt x="6558" y="8354"/>
                  </a:lnTo>
                  <a:lnTo>
                    <a:pt x="6747" y="8480"/>
                  </a:lnTo>
                  <a:lnTo>
                    <a:pt x="6968" y="8607"/>
                  </a:lnTo>
                  <a:lnTo>
                    <a:pt x="7094" y="8638"/>
                  </a:lnTo>
                  <a:lnTo>
                    <a:pt x="7252" y="8701"/>
                  </a:lnTo>
                  <a:lnTo>
                    <a:pt x="7535" y="8796"/>
                  </a:lnTo>
                  <a:lnTo>
                    <a:pt x="7882" y="8827"/>
                  </a:lnTo>
                  <a:lnTo>
                    <a:pt x="8481" y="8890"/>
                  </a:lnTo>
                  <a:lnTo>
                    <a:pt x="9206" y="8859"/>
                  </a:lnTo>
                  <a:lnTo>
                    <a:pt x="9553" y="8827"/>
                  </a:lnTo>
                  <a:lnTo>
                    <a:pt x="10341" y="8543"/>
                  </a:lnTo>
                  <a:lnTo>
                    <a:pt x="11697" y="7755"/>
                  </a:lnTo>
                  <a:lnTo>
                    <a:pt x="12674" y="6967"/>
                  </a:lnTo>
                  <a:lnTo>
                    <a:pt x="13746" y="5801"/>
                  </a:lnTo>
                  <a:lnTo>
                    <a:pt x="14597" y="4697"/>
                  </a:lnTo>
                  <a:lnTo>
                    <a:pt x="15291" y="3657"/>
                  </a:lnTo>
                  <a:lnTo>
                    <a:pt x="16110" y="1860"/>
                  </a:lnTo>
                  <a:lnTo>
                    <a:pt x="16426" y="631"/>
                  </a:lnTo>
                  <a:lnTo>
                    <a:pt x="16457"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2" name="Google Shape;4292;p33"/>
            <p:cNvSpPr/>
            <p:nvPr/>
          </p:nvSpPr>
          <p:spPr>
            <a:xfrm>
              <a:off x="5254650" y="2589900"/>
              <a:ext cx="70175" cy="37075"/>
            </a:xfrm>
            <a:custGeom>
              <a:avLst/>
              <a:gdLst/>
              <a:ahLst/>
              <a:cxnLst/>
              <a:rect l="l" t="t" r="r" b="b"/>
              <a:pathLst>
                <a:path w="2807" h="1483" extrusionOk="0">
                  <a:moveTo>
                    <a:pt x="222" y="1"/>
                  </a:moveTo>
                  <a:lnTo>
                    <a:pt x="95" y="32"/>
                  </a:lnTo>
                  <a:lnTo>
                    <a:pt x="1" y="95"/>
                  </a:lnTo>
                  <a:lnTo>
                    <a:pt x="1" y="190"/>
                  </a:lnTo>
                  <a:lnTo>
                    <a:pt x="64" y="316"/>
                  </a:lnTo>
                  <a:lnTo>
                    <a:pt x="505" y="915"/>
                  </a:lnTo>
                  <a:lnTo>
                    <a:pt x="1041" y="1262"/>
                  </a:lnTo>
                  <a:lnTo>
                    <a:pt x="1419" y="1388"/>
                  </a:lnTo>
                  <a:lnTo>
                    <a:pt x="1987" y="1482"/>
                  </a:lnTo>
                  <a:lnTo>
                    <a:pt x="2712" y="1388"/>
                  </a:lnTo>
                  <a:lnTo>
                    <a:pt x="2807" y="1356"/>
                  </a:lnTo>
                  <a:lnTo>
                    <a:pt x="2807" y="1230"/>
                  </a:lnTo>
                  <a:lnTo>
                    <a:pt x="2775" y="1135"/>
                  </a:lnTo>
                  <a:lnTo>
                    <a:pt x="2649" y="1135"/>
                  </a:lnTo>
                  <a:lnTo>
                    <a:pt x="1987" y="1199"/>
                  </a:lnTo>
                  <a:lnTo>
                    <a:pt x="1073" y="978"/>
                  </a:lnTo>
                  <a:lnTo>
                    <a:pt x="348" y="316"/>
                  </a:lnTo>
                  <a:lnTo>
                    <a:pt x="285" y="95"/>
                  </a:lnTo>
                  <a:lnTo>
                    <a:pt x="22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33"/>
            <p:cNvSpPr/>
            <p:nvPr/>
          </p:nvSpPr>
          <p:spPr>
            <a:xfrm>
              <a:off x="5263325" y="2509500"/>
              <a:ext cx="33125" cy="112750"/>
            </a:xfrm>
            <a:custGeom>
              <a:avLst/>
              <a:gdLst/>
              <a:ahLst/>
              <a:cxnLst/>
              <a:rect l="l" t="t" r="r" b="b"/>
              <a:pathLst>
                <a:path w="1325" h="4510" extrusionOk="0">
                  <a:moveTo>
                    <a:pt x="316" y="1"/>
                  </a:moveTo>
                  <a:lnTo>
                    <a:pt x="158" y="127"/>
                  </a:lnTo>
                  <a:lnTo>
                    <a:pt x="32" y="253"/>
                  </a:lnTo>
                  <a:lnTo>
                    <a:pt x="1" y="600"/>
                  </a:lnTo>
                  <a:lnTo>
                    <a:pt x="95" y="758"/>
                  </a:lnTo>
                  <a:lnTo>
                    <a:pt x="347" y="1104"/>
                  </a:lnTo>
                  <a:lnTo>
                    <a:pt x="694" y="1956"/>
                  </a:lnTo>
                  <a:lnTo>
                    <a:pt x="789" y="2428"/>
                  </a:lnTo>
                  <a:lnTo>
                    <a:pt x="883" y="3406"/>
                  </a:lnTo>
                  <a:lnTo>
                    <a:pt x="789" y="4446"/>
                  </a:lnTo>
                  <a:lnTo>
                    <a:pt x="789" y="4478"/>
                  </a:lnTo>
                  <a:lnTo>
                    <a:pt x="852" y="4509"/>
                  </a:lnTo>
                  <a:lnTo>
                    <a:pt x="915" y="4509"/>
                  </a:lnTo>
                  <a:lnTo>
                    <a:pt x="946" y="4446"/>
                  </a:lnTo>
                  <a:lnTo>
                    <a:pt x="1230" y="3469"/>
                  </a:lnTo>
                  <a:lnTo>
                    <a:pt x="1325" y="2397"/>
                  </a:lnTo>
                  <a:lnTo>
                    <a:pt x="1325" y="1861"/>
                  </a:lnTo>
                  <a:lnTo>
                    <a:pt x="1230" y="1325"/>
                  </a:lnTo>
                  <a:lnTo>
                    <a:pt x="1104" y="789"/>
                  </a:lnTo>
                  <a:lnTo>
                    <a:pt x="852" y="253"/>
                  </a:lnTo>
                  <a:lnTo>
                    <a:pt x="820" y="222"/>
                  </a:lnTo>
                  <a:lnTo>
                    <a:pt x="789" y="159"/>
                  </a:lnTo>
                  <a:lnTo>
                    <a:pt x="663" y="32"/>
                  </a:lnTo>
                  <a:lnTo>
                    <a:pt x="31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4" name="Google Shape;4294;p33"/>
            <p:cNvSpPr/>
            <p:nvPr/>
          </p:nvSpPr>
          <p:spPr>
            <a:xfrm>
              <a:off x="5190025" y="2690000"/>
              <a:ext cx="21300" cy="21300"/>
            </a:xfrm>
            <a:custGeom>
              <a:avLst/>
              <a:gdLst/>
              <a:ahLst/>
              <a:cxnLst/>
              <a:rect l="l" t="t" r="r" b="b"/>
              <a:pathLst>
                <a:path w="852" h="852" extrusionOk="0">
                  <a:moveTo>
                    <a:pt x="347" y="0"/>
                  </a:moveTo>
                  <a:lnTo>
                    <a:pt x="95" y="189"/>
                  </a:lnTo>
                  <a:lnTo>
                    <a:pt x="32" y="347"/>
                  </a:lnTo>
                  <a:lnTo>
                    <a:pt x="1" y="505"/>
                  </a:lnTo>
                  <a:lnTo>
                    <a:pt x="158" y="788"/>
                  </a:lnTo>
                  <a:lnTo>
                    <a:pt x="316" y="852"/>
                  </a:lnTo>
                  <a:lnTo>
                    <a:pt x="505" y="852"/>
                  </a:lnTo>
                  <a:lnTo>
                    <a:pt x="789" y="694"/>
                  </a:lnTo>
                  <a:lnTo>
                    <a:pt x="852" y="536"/>
                  </a:lnTo>
                  <a:lnTo>
                    <a:pt x="852" y="379"/>
                  </a:lnTo>
                  <a:lnTo>
                    <a:pt x="694" y="95"/>
                  </a:lnTo>
                  <a:lnTo>
                    <a:pt x="537" y="32"/>
                  </a:lnTo>
                  <a:lnTo>
                    <a:pt x="34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5" name="Google Shape;4295;p33"/>
            <p:cNvSpPr/>
            <p:nvPr/>
          </p:nvSpPr>
          <p:spPr>
            <a:xfrm>
              <a:off x="5300375" y="2717575"/>
              <a:ext cx="21300" cy="21300"/>
            </a:xfrm>
            <a:custGeom>
              <a:avLst/>
              <a:gdLst/>
              <a:ahLst/>
              <a:cxnLst/>
              <a:rect l="l" t="t" r="r" b="b"/>
              <a:pathLst>
                <a:path w="852" h="852" extrusionOk="0">
                  <a:moveTo>
                    <a:pt x="347" y="1"/>
                  </a:moveTo>
                  <a:lnTo>
                    <a:pt x="95" y="158"/>
                  </a:lnTo>
                  <a:lnTo>
                    <a:pt x="32" y="316"/>
                  </a:lnTo>
                  <a:lnTo>
                    <a:pt x="0" y="505"/>
                  </a:lnTo>
                  <a:lnTo>
                    <a:pt x="158" y="757"/>
                  </a:lnTo>
                  <a:lnTo>
                    <a:pt x="316" y="852"/>
                  </a:lnTo>
                  <a:lnTo>
                    <a:pt x="505" y="852"/>
                  </a:lnTo>
                  <a:lnTo>
                    <a:pt x="788" y="694"/>
                  </a:lnTo>
                  <a:lnTo>
                    <a:pt x="852" y="537"/>
                  </a:lnTo>
                  <a:lnTo>
                    <a:pt x="852" y="347"/>
                  </a:lnTo>
                  <a:lnTo>
                    <a:pt x="694" y="95"/>
                  </a:lnTo>
                  <a:lnTo>
                    <a:pt x="536" y="32"/>
                  </a:lnTo>
                  <a:lnTo>
                    <a:pt x="34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33"/>
            <p:cNvSpPr/>
            <p:nvPr/>
          </p:nvSpPr>
          <p:spPr>
            <a:xfrm>
              <a:off x="5223125" y="2742025"/>
              <a:ext cx="48100" cy="32325"/>
            </a:xfrm>
            <a:custGeom>
              <a:avLst/>
              <a:gdLst/>
              <a:ahLst/>
              <a:cxnLst/>
              <a:rect l="l" t="t" r="r" b="b"/>
              <a:pathLst>
                <a:path w="1924" h="1293" extrusionOk="0">
                  <a:moveTo>
                    <a:pt x="158" y="0"/>
                  </a:moveTo>
                  <a:lnTo>
                    <a:pt x="32" y="32"/>
                  </a:lnTo>
                  <a:lnTo>
                    <a:pt x="1" y="126"/>
                  </a:lnTo>
                  <a:lnTo>
                    <a:pt x="1" y="410"/>
                  </a:lnTo>
                  <a:lnTo>
                    <a:pt x="221" y="883"/>
                  </a:lnTo>
                  <a:lnTo>
                    <a:pt x="411" y="1072"/>
                  </a:lnTo>
                  <a:lnTo>
                    <a:pt x="600" y="1166"/>
                  </a:lnTo>
                  <a:lnTo>
                    <a:pt x="789" y="1230"/>
                  </a:lnTo>
                  <a:lnTo>
                    <a:pt x="1104" y="1293"/>
                  </a:lnTo>
                  <a:lnTo>
                    <a:pt x="1419" y="1198"/>
                  </a:lnTo>
                  <a:lnTo>
                    <a:pt x="1609" y="1103"/>
                  </a:lnTo>
                  <a:lnTo>
                    <a:pt x="1766" y="1009"/>
                  </a:lnTo>
                  <a:lnTo>
                    <a:pt x="1924" y="788"/>
                  </a:lnTo>
                  <a:lnTo>
                    <a:pt x="1924" y="536"/>
                  </a:lnTo>
                  <a:lnTo>
                    <a:pt x="1861" y="441"/>
                  </a:lnTo>
                  <a:lnTo>
                    <a:pt x="1766" y="410"/>
                  </a:lnTo>
                  <a:lnTo>
                    <a:pt x="1640" y="473"/>
                  </a:lnTo>
                  <a:lnTo>
                    <a:pt x="1640" y="567"/>
                  </a:lnTo>
                  <a:lnTo>
                    <a:pt x="1640" y="725"/>
                  </a:lnTo>
                  <a:lnTo>
                    <a:pt x="1546" y="788"/>
                  </a:lnTo>
                  <a:lnTo>
                    <a:pt x="1451" y="883"/>
                  </a:lnTo>
                  <a:lnTo>
                    <a:pt x="1325" y="946"/>
                  </a:lnTo>
                  <a:lnTo>
                    <a:pt x="1136" y="977"/>
                  </a:lnTo>
                  <a:lnTo>
                    <a:pt x="757" y="946"/>
                  </a:lnTo>
                  <a:lnTo>
                    <a:pt x="568" y="851"/>
                  </a:lnTo>
                  <a:lnTo>
                    <a:pt x="442" y="725"/>
                  </a:lnTo>
                  <a:lnTo>
                    <a:pt x="285" y="347"/>
                  </a:lnTo>
                  <a:lnTo>
                    <a:pt x="285" y="126"/>
                  </a:lnTo>
                  <a:lnTo>
                    <a:pt x="253" y="32"/>
                  </a:lnTo>
                  <a:lnTo>
                    <a:pt x="15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33"/>
            <p:cNvSpPr/>
            <p:nvPr/>
          </p:nvSpPr>
          <p:spPr>
            <a:xfrm>
              <a:off x="5305900" y="2754625"/>
              <a:ext cx="29175" cy="31550"/>
            </a:xfrm>
            <a:custGeom>
              <a:avLst/>
              <a:gdLst/>
              <a:ahLst/>
              <a:cxnLst/>
              <a:rect l="l" t="t" r="r" b="b"/>
              <a:pathLst>
                <a:path w="1167" h="1262" fill="none" extrusionOk="0">
                  <a:moveTo>
                    <a:pt x="473" y="63"/>
                  </a:moveTo>
                  <a:lnTo>
                    <a:pt x="410" y="32"/>
                  </a:lnTo>
                  <a:lnTo>
                    <a:pt x="347" y="63"/>
                  </a:lnTo>
                  <a:lnTo>
                    <a:pt x="284" y="95"/>
                  </a:lnTo>
                  <a:lnTo>
                    <a:pt x="252" y="158"/>
                  </a:lnTo>
                  <a:lnTo>
                    <a:pt x="95" y="379"/>
                  </a:lnTo>
                  <a:lnTo>
                    <a:pt x="0" y="631"/>
                  </a:lnTo>
                  <a:lnTo>
                    <a:pt x="32" y="789"/>
                  </a:lnTo>
                  <a:lnTo>
                    <a:pt x="189" y="1072"/>
                  </a:lnTo>
                  <a:lnTo>
                    <a:pt x="315" y="1167"/>
                  </a:lnTo>
                  <a:lnTo>
                    <a:pt x="599" y="1261"/>
                  </a:lnTo>
                  <a:lnTo>
                    <a:pt x="883" y="1230"/>
                  </a:lnTo>
                  <a:lnTo>
                    <a:pt x="977" y="1198"/>
                  </a:lnTo>
                  <a:lnTo>
                    <a:pt x="1040" y="1135"/>
                  </a:lnTo>
                  <a:lnTo>
                    <a:pt x="1103" y="1009"/>
                  </a:lnTo>
                  <a:lnTo>
                    <a:pt x="1135" y="915"/>
                  </a:lnTo>
                  <a:lnTo>
                    <a:pt x="1166" y="789"/>
                  </a:lnTo>
                  <a:lnTo>
                    <a:pt x="1166" y="694"/>
                  </a:lnTo>
                  <a:lnTo>
                    <a:pt x="1135" y="536"/>
                  </a:lnTo>
                  <a:lnTo>
                    <a:pt x="1072" y="379"/>
                  </a:lnTo>
                  <a:lnTo>
                    <a:pt x="1009" y="253"/>
                  </a:lnTo>
                  <a:lnTo>
                    <a:pt x="946" y="158"/>
                  </a:lnTo>
                  <a:lnTo>
                    <a:pt x="851" y="63"/>
                  </a:lnTo>
                  <a:lnTo>
                    <a:pt x="567" y="0"/>
                  </a:lnTo>
                  <a:lnTo>
                    <a:pt x="441" y="32"/>
                  </a:lnTo>
                  <a:lnTo>
                    <a:pt x="347" y="63"/>
                  </a:lnTo>
                  <a:lnTo>
                    <a:pt x="284" y="127"/>
                  </a:lnTo>
                  <a:lnTo>
                    <a:pt x="252" y="190"/>
                  </a:lnTo>
                  <a:lnTo>
                    <a:pt x="315" y="25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33"/>
            <p:cNvSpPr/>
            <p:nvPr/>
          </p:nvSpPr>
          <p:spPr>
            <a:xfrm>
              <a:off x="5156150" y="2721525"/>
              <a:ext cx="29175" cy="32325"/>
            </a:xfrm>
            <a:custGeom>
              <a:avLst/>
              <a:gdLst/>
              <a:ahLst/>
              <a:cxnLst/>
              <a:rect l="l" t="t" r="r" b="b"/>
              <a:pathLst>
                <a:path w="1167" h="1293" fill="none" extrusionOk="0">
                  <a:moveTo>
                    <a:pt x="252" y="0"/>
                  </a:moveTo>
                  <a:lnTo>
                    <a:pt x="95" y="95"/>
                  </a:lnTo>
                  <a:lnTo>
                    <a:pt x="0" y="379"/>
                  </a:lnTo>
                  <a:lnTo>
                    <a:pt x="95" y="915"/>
                  </a:lnTo>
                  <a:lnTo>
                    <a:pt x="347" y="1167"/>
                  </a:lnTo>
                  <a:lnTo>
                    <a:pt x="599" y="1293"/>
                  </a:lnTo>
                  <a:lnTo>
                    <a:pt x="977" y="1167"/>
                  </a:lnTo>
                  <a:lnTo>
                    <a:pt x="1167" y="946"/>
                  </a:lnTo>
                  <a:lnTo>
                    <a:pt x="1167" y="788"/>
                  </a:lnTo>
                  <a:lnTo>
                    <a:pt x="1135" y="568"/>
                  </a:lnTo>
                  <a:lnTo>
                    <a:pt x="1009" y="347"/>
                  </a:lnTo>
                  <a:lnTo>
                    <a:pt x="820" y="158"/>
                  </a:lnTo>
                  <a:lnTo>
                    <a:pt x="568" y="32"/>
                  </a:lnTo>
                  <a:lnTo>
                    <a:pt x="410" y="32"/>
                  </a:lnTo>
                  <a:lnTo>
                    <a:pt x="252" y="63"/>
                  </a:lnTo>
                  <a:lnTo>
                    <a:pt x="189" y="63"/>
                  </a:lnTo>
                  <a:lnTo>
                    <a:pt x="126" y="126"/>
                  </a:lnTo>
                  <a:lnTo>
                    <a:pt x="126" y="189"/>
                  </a:lnTo>
                  <a:lnTo>
                    <a:pt x="158" y="2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9" name="Google Shape;4299;p33"/>
          <p:cNvGrpSpPr/>
          <p:nvPr/>
        </p:nvGrpSpPr>
        <p:grpSpPr>
          <a:xfrm rot="2937923">
            <a:off x="448834" y="4479264"/>
            <a:ext cx="528771" cy="465277"/>
            <a:chOff x="992375" y="2434650"/>
            <a:chExt cx="532025" cy="468175"/>
          </a:xfrm>
        </p:grpSpPr>
        <p:sp>
          <p:nvSpPr>
            <p:cNvPr id="4300" name="Google Shape;4300;p33"/>
            <p:cNvSpPr/>
            <p:nvPr/>
          </p:nvSpPr>
          <p:spPr>
            <a:xfrm>
              <a:off x="1276100" y="2434650"/>
              <a:ext cx="178150" cy="194675"/>
            </a:xfrm>
            <a:custGeom>
              <a:avLst/>
              <a:gdLst/>
              <a:ahLst/>
              <a:cxnLst/>
              <a:rect l="l" t="t" r="r" b="b"/>
              <a:pathLst>
                <a:path w="7126" h="7787" extrusionOk="0">
                  <a:moveTo>
                    <a:pt x="6747" y="0"/>
                  </a:moveTo>
                  <a:lnTo>
                    <a:pt x="6085" y="126"/>
                  </a:lnTo>
                  <a:lnTo>
                    <a:pt x="5738" y="221"/>
                  </a:lnTo>
                  <a:lnTo>
                    <a:pt x="4792" y="441"/>
                  </a:lnTo>
                  <a:lnTo>
                    <a:pt x="3878" y="725"/>
                  </a:lnTo>
                  <a:lnTo>
                    <a:pt x="3248" y="914"/>
                  </a:lnTo>
                  <a:lnTo>
                    <a:pt x="2649" y="1198"/>
                  </a:lnTo>
                  <a:lnTo>
                    <a:pt x="2333" y="1419"/>
                  </a:lnTo>
                  <a:lnTo>
                    <a:pt x="1829" y="1923"/>
                  </a:lnTo>
                  <a:lnTo>
                    <a:pt x="1230" y="2806"/>
                  </a:lnTo>
                  <a:lnTo>
                    <a:pt x="946" y="3499"/>
                  </a:lnTo>
                  <a:lnTo>
                    <a:pt x="599" y="4540"/>
                  </a:lnTo>
                  <a:lnTo>
                    <a:pt x="158" y="6683"/>
                  </a:lnTo>
                  <a:lnTo>
                    <a:pt x="1" y="7787"/>
                  </a:lnTo>
                  <a:lnTo>
                    <a:pt x="726" y="7566"/>
                  </a:lnTo>
                  <a:lnTo>
                    <a:pt x="1451" y="7377"/>
                  </a:lnTo>
                  <a:lnTo>
                    <a:pt x="2460" y="7093"/>
                  </a:lnTo>
                  <a:lnTo>
                    <a:pt x="3405" y="6652"/>
                  </a:lnTo>
                  <a:lnTo>
                    <a:pt x="3847" y="6400"/>
                  </a:lnTo>
                  <a:lnTo>
                    <a:pt x="4603" y="5769"/>
                  </a:lnTo>
                  <a:lnTo>
                    <a:pt x="5518" y="4634"/>
                  </a:lnTo>
                  <a:lnTo>
                    <a:pt x="5990" y="3752"/>
                  </a:lnTo>
                  <a:lnTo>
                    <a:pt x="6369" y="2900"/>
                  </a:lnTo>
                  <a:lnTo>
                    <a:pt x="6652" y="2018"/>
                  </a:lnTo>
                  <a:lnTo>
                    <a:pt x="6968" y="1166"/>
                  </a:lnTo>
                  <a:lnTo>
                    <a:pt x="7125" y="284"/>
                  </a:lnTo>
                  <a:lnTo>
                    <a:pt x="7062" y="126"/>
                  </a:lnTo>
                  <a:lnTo>
                    <a:pt x="674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33"/>
            <p:cNvSpPr/>
            <p:nvPr/>
          </p:nvSpPr>
          <p:spPr>
            <a:xfrm>
              <a:off x="1287925" y="2448025"/>
              <a:ext cx="148200" cy="162400"/>
            </a:xfrm>
            <a:custGeom>
              <a:avLst/>
              <a:gdLst/>
              <a:ahLst/>
              <a:cxnLst/>
              <a:rect l="l" t="t" r="r" b="b"/>
              <a:pathLst>
                <a:path w="5928" h="6496" extrusionOk="0">
                  <a:moveTo>
                    <a:pt x="5707" y="1"/>
                  </a:moveTo>
                  <a:lnTo>
                    <a:pt x="5549" y="96"/>
                  </a:lnTo>
                  <a:lnTo>
                    <a:pt x="4036" y="1483"/>
                  </a:lnTo>
                  <a:lnTo>
                    <a:pt x="1261" y="4541"/>
                  </a:lnTo>
                  <a:lnTo>
                    <a:pt x="63" y="6180"/>
                  </a:lnTo>
                  <a:lnTo>
                    <a:pt x="0" y="6338"/>
                  </a:lnTo>
                  <a:lnTo>
                    <a:pt x="95" y="6464"/>
                  </a:lnTo>
                  <a:lnTo>
                    <a:pt x="158" y="6495"/>
                  </a:lnTo>
                  <a:lnTo>
                    <a:pt x="316" y="6495"/>
                  </a:lnTo>
                  <a:lnTo>
                    <a:pt x="379" y="6432"/>
                  </a:lnTo>
                  <a:lnTo>
                    <a:pt x="1608" y="4793"/>
                  </a:lnTo>
                  <a:lnTo>
                    <a:pt x="4319" y="1766"/>
                  </a:lnTo>
                  <a:lnTo>
                    <a:pt x="5833" y="411"/>
                  </a:lnTo>
                  <a:lnTo>
                    <a:pt x="5927" y="253"/>
                  </a:lnTo>
                  <a:lnTo>
                    <a:pt x="5833" y="96"/>
                  </a:lnTo>
                  <a:lnTo>
                    <a:pt x="5707"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33"/>
            <p:cNvSpPr/>
            <p:nvPr/>
          </p:nvSpPr>
          <p:spPr>
            <a:xfrm>
              <a:off x="1344675" y="2518175"/>
              <a:ext cx="61500" cy="22100"/>
            </a:xfrm>
            <a:custGeom>
              <a:avLst/>
              <a:gdLst/>
              <a:ahLst/>
              <a:cxnLst/>
              <a:rect l="l" t="t" r="r" b="b"/>
              <a:pathLst>
                <a:path w="2460" h="884" extrusionOk="0">
                  <a:moveTo>
                    <a:pt x="2239" y="1"/>
                  </a:moveTo>
                  <a:lnTo>
                    <a:pt x="1167" y="158"/>
                  </a:lnTo>
                  <a:lnTo>
                    <a:pt x="126" y="474"/>
                  </a:lnTo>
                  <a:lnTo>
                    <a:pt x="0" y="568"/>
                  </a:lnTo>
                  <a:lnTo>
                    <a:pt x="0" y="726"/>
                  </a:lnTo>
                  <a:lnTo>
                    <a:pt x="63" y="852"/>
                  </a:lnTo>
                  <a:lnTo>
                    <a:pt x="221" y="883"/>
                  </a:lnTo>
                  <a:lnTo>
                    <a:pt x="252" y="883"/>
                  </a:lnTo>
                  <a:lnTo>
                    <a:pt x="252" y="852"/>
                  </a:lnTo>
                  <a:lnTo>
                    <a:pt x="1261" y="568"/>
                  </a:lnTo>
                  <a:lnTo>
                    <a:pt x="2302" y="411"/>
                  </a:lnTo>
                  <a:lnTo>
                    <a:pt x="2428" y="348"/>
                  </a:lnTo>
                  <a:lnTo>
                    <a:pt x="2459" y="190"/>
                  </a:lnTo>
                  <a:lnTo>
                    <a:pt x="2396" y="32"/>
                  </a:lnTo>
                  <a:lnTo>
                    <a:pt x="2239"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33"/>
            <p:cNvSpPr/>
            <p:nvPr/>
          </p:nvSpPr>
          <p:spPr>
            <a:xfrm>
              <a:off x="1367525" y="2459075"/>
              <a:ext cx="25250" cy="54400"/>
            </a:xfrm>
            <a:custGeom>
              <a:avLst/>
              <a:gdLst/>
              <a:ahLst/>
              <a:cxnLst/>
              <a:rect l="l" t="t" r="r" b="b"/>
              <a:pathLst>
                <a:path w="1010" h="2176" extrusionOk="0">
                  <a:moveTo>
                    <a:pt x="726" y="0"/>
                  </a:moveTo>
                  <a:lnTo>
                    <a:pt x="599" y="126"/>
                  </a:lnTo>
                  <a:lnTo>
                    <a:pt x="379" y="536"/>
                  </a:lnTo>
                  <a:lnTo>
                    <a:pt x="95" y="1450"/>
                  </a:lnTo>
                  <a:lnTo>
                    <a:pt x="0" y="1923"/>
                  </a:lnTo>
                  <a:lnTo>
                    <a:pt x="32" y="2113"/>
                  </a:lnTo>
                  <a:lnTo>
                    <a:pt x="158" y="2176"/>
                  </a:lnTo>
                  <a:lnTo>
                    <a:pt x="221" y="2176"/>
                  </a:lnTo>
                  <a:lnTo>
                    <a:pt x="347" y="2113"/>
                  </a:lnTo>
                  <a:lnTo>
                    <a:pt x="410" y="1986"/>
                  </a:lnTo>
                  <a:lnTo>
                    <a:pt x="473" y="1545"/>
                  </a:lnTo>
                  <a:lnTo>
                    <a:pt x="757" y="725"/>
                  </a:lnTo>
                  <a:lnTo>
                    <a:pt x="978" y="316"/>
                  </a:lnTo>
                  <a:lnTo>
                    <a:pt x="1009" y="158"/>
                  </a:lnTo>
                  <a:lnTo>
                    <a:pt x="883" y="32"/>
                  </a:lnTo>
                  <a:lnTo>
                    <a:pt x="726"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33"/>
            <p:cNvSpPr/>
            <p:nvPr/>
          </p:nvSpPr>
          <p:spPr>
            <a:xfrm>
              <a:off x="1322600" y="2511875"/>
              <a:ext cx="11850" cy="53625"/>
            </a:xfrm>
            <a:custGeom>
              <a:avLst/>
              <a:gdLst/>
              <a:ahLst/>
              <a:cxnLst/>
              <a:rect l="l" t="t" r="r" b="b"/>
              <a:pathLst>
                <a:path w="474" h="2145" extrusionOk="0">
                  <a:moveTo>
                    <a:pt x="253" y="1"/>
                  </a:moveTo>
                  <a:lnTo>
                    <a:pt x="95" y="32"/>
                  </a:lnTo>
                  <a:lnTo>
                    <a:pt x="64" y="221"/>
                  </a:lnTo>
                  <a:lnTo>
                    <a:pt x="32" y="1072"/>
                  </a:lnTo>
                  <a:lnTo>
                    <a:pt x="1" y="1924"/>
                  </a:lnTo>
                  <a:lnTo>
                    <a:pt x="32" y="2081"/>
                  </a:lnTo>
                  <a:lnTo>
                    <a:pt x="190" y="2144"/>
                  </a:lnTo>
                  <a:lnTo>
                    <a:pt x="221" y="2144"/>
                  </a:lnTo>
                  <a:lnTo>
                    <a:pt x="347" y="2081"/>
                  </a:lnTo>
                  <a:lnTo>
                    <a:pt x="410" y="1955"/>
                  </a:lnTo>
                  <a:lnTo>
                    <a:pt x="442" y="1072"/>
                  </a:lnTo>
                  <a:lnTo>
                    <a:pt x="473" y="221"/>
                  </a:lnTo>
                  <a:lnTo>
                    <a:pt x="410" y="32"/>
                  </a:lnTo>
                  <a:lnTo>
                    <a:pt x="25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33"/>
            <p:cNvSpPr/>
            <p:nvPr/>
          </p:nvSpPr>
          <p:spPr>
            <a:xfrm>
              <a:off x="1276100" y="2603300"/>
              <a:ext cx="248300" cy="117450"/>
            </a:xfrm>
            <a:custGeom>
              <a:avLst/>
              <a:gdLst/>
              <a:ahLst/>
              <a:cxnLst/>
              <a:rect l="l" t="t" r="r" b="b"/>
              <a:pathLst>
                <a:path w="9932" h="4698" extrusionOk="0">
                  <a:moveTo>
                    <a:pt x="5013" y="0"/>
                  </a:moveTo>
                  <a:lnTo>
                    <a:pt x="4288" y="32"/>
                  </a:lnTo>
                  <a:lnTo>
                    <a:pt x="3185" y="127"/>
                  </a:lnTo>
                  <a:lnTo>
                    <a:pt x="1041" y="663"/>
                  </a:lnTo>
                  <a:lnTo>
                    <a:pt x="1" y="1009"/>
                  </a:lnTo>
                  <a:lnTo>
                    <a:pt x="1009" y="2144"/>
                  </a:lnTo>
                  <a:lnTo>
                    <a:pt x="1703" y="2932"/>
                  </a:lnTo>
                  <a:lnTo>
                    <a:pt x="2491" y="3594"/>
                  </a:lnTo>
                  <a:lnTo>
                    <a:pt x="2901" y="3878"/>
                  </a:lnTo>
                  <a:lnTo>
                    <a:pt x="3784" y="4288"/>
                  </a:lnTo>
                  <a:lnTo>
                    <a:pt x="5234" y="4635"/>
                  </a:lnTo>
                  <a:lnTo>
                    <a:pt x="6211" y="4698"/>
                  </a:lnTo>
                  <a:lnTo>
                    <a:pt x="7125" y="4666"/>
                  </a:lnTo>
                  <a:lnTo>
                    <a:pt x="8071" y="4540"/>
                  </a:lnTo>
                  <a:lnTo>
                    <a:pt x="8954" y="4477"/>
                  </a:lnTo>
                  <a:lnTo>
                    <a:pt x="9805" y="4225"/>
                  </a:lnTo>
                  <a:lnTo>
                    <a:pt x="9931" y="4130"/>
                  </a:lnTo>
                  <a:lnTo>
                    <a:pt x="9900" y="3784"/>
                  </a:lnTo>
                  <a:lnTo>
                    <a:pt x="9521" y="3216"/>
                  </a:lnTo>
                  <a:lnTo>
                    <a:pt x="9269" y="2964"/>
                  </a:lnTo>
                  <a:lnTo>
                    <a:pt x="8670" y="2207"/>
                  </a:lnTo>
                  <a:lnTo>
                    <a:pt x="8040" y="1482"/>
                  </a:lnTo>
                  <a:lnTo>
                    <a:pt x="7598" y="978"/>
                  </a:lnTo>
                  <a:lnTo>
                    <a:pt x="7062" y="568"/>
                  </a:lnTo>
                  <a:lnTo>
                    <a:pt x="6747" y="379"/>
                  </a:lnTo>
                  <a:lnTo>
                    <a:pt x="6085" y="158"/>
                  </a:lnTo>
                  <a:lnTo>
                    <a:pt x="5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33"/>
            <p:cNvSpPr/>
            <p:nvPr/>
          </p:nvSpPr>
          <p:spPr>
            <a:xfrm>
              <a:off x="1299750" y="2628525"/>
              <a:ext cx="205725" cy="69375"/>
            </a:xfrm>
            <a:custGeom>
              <a:avLst/>
              <a:gdLst/>
              <a:ahLst/>
              <a:cxnLst/>
              <a:rect l="l" t="t" r="r" b="b"/>
              <a:pathLst>
                <a:path w="8229" h="2775" extrusionOk="0">
                  <a:moveTo>
                    <a:pt x="252" y="0"/>
                  </a:moveTo>
                  <a:lnTo>
                    <a:pt x="63" y="32"/>
                  </a:lnTo>
                  <a:lnTo>
                    <a:pt x="0" y="158"/>
                  </a:lnTo>
                  <a:lnTo>
                    <a:pt x="0" y="253"/>
                  </a:lnTo>
                  <a:lnTo>
                    <a:pt x="32" y="316"/>
                  </a:lnTo>
                  <a:lnTo>
                    <a:pt x="95" y="379"/>
                  </a:lnTo>
                  <a:lnTo>
                    <a:pt x="158" y="410"/>
                  </a:lnTo>
                  <a:lnTo>
                    <a:pt x="2176" y="820"/>
                  </a:lnTo>
                  <a:lnTo>
                    <a:pt x="6053" y="1986"/>
                  </a:lnTo>
                  <a:lnTo>
                    <a:pt x="7945" y="2743"/>
                  </a:lnTo>
                  <a:lnTo>
                    <a:pt x="8102" y="2775"/>
                  </a:lnTo>
                  <a:lnTo>
                    <a:pt x="8197" y="2648"/>
                  </a:lnTo>
                  <a:lnTo>
                    <a:pt x="8229" y="2491"/>
                  </a:lnTo>
                  <a:lnTo>
                    <a:pt x="8102" y="2365"/>
                  </a:lnTo>
                  <a:lnTo>
                    <a:pt x="6211" y="1608"/>
                  </a:lnTo>
                  <a:lnTo>
                    <a:pt x="2270" y="410"/>
                  </a:lnTo>
                  <a:lnTo>
                    <a:pt x="252"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33"/>
            <p:cNvSpPr/>
            <p:nvPr/>
          </p:nvSpPr>
          <p:spPr>
            <a:xfrm>
              <a:off x="1387225" y="2649000"/>
              <a:ext cx="43375" cy="52850"/>
            </a:xfrm>
            <a:custGeom>
              <a:avLst/>
              <a:gdLst/>
              <a:ahLst/>
              <a:cxnLst/>
              <a:rect l="l" t="t" r="r" b="b"/>
              <a:pathLst>
                <a:path w="1735" h="2114" extrusionOk="0">
                  <a:moveTo>
                    <a:pt x="221" y="1"/>
                  </a:moveTo>
                  <a:lnTo>
                    <a:pt x="95" y="64"/>
                  </a:lnTo>
                  <a:lnTo>
                    <a:pt x="1" y="190"/>
                  </a:lnTo>
                  <a:lnTo>
                    <a:pt x="32" y="316"/>
                  </a:lnTo>
                  <a:lnTo>
                    <a:pt x="64" y="348"/>
                  </a:lnTo>
                  <a:lnTo>
                    <a:pt x="757" y="1136"/>
                  </a:lnTo>
                  <a:lnTo>
                    <a:pt x="1356" y="1987"/>
                  </a:lnTo>
                  <a:lnTo>
                    <a:pt x="1451" y="2113"/>
                  </a:lnTo>
                  <a:lnTo>
                    <a:pt x="1640" y="2082"/>
                  </a:lnTo>
                  <a:lnTo>
                    <a:pt x="1735" y="1956"/>
                  </a:lnTo>
                  <a:lnTo>
                    <a:pt x="1703" y="1798"/>
                  </a:lnTo>
                  <a:lnTo>
                    <a:pt x="1104" y="884"/>
                  </a:lnTo>
                  <a:lnTo>
                    <a:pt x="379" y="64"/>
                  </a:lnTo>
                  <a:lnTo>
                    <a:pt x="22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33"/>
            <p:cNvSpPr/>
            <p:nvPr/>
          </p:nvSpPr>
          <p:spPr>
            <a:xfrm>
              <a:off x="1421900" y="2652950"/>
              <a:ext cx="56000" cy="15800"/>
            </a:xfrm>
            <a:custGeom>
              <a:avLst/>
              <a:gdLst/>
              <a:ahLst/>
              <a:cxnLst/>
              <a:rect l="l" t="t" r="r" b="b"/>
              <a:pathLst>
                <a:path w="2240" h="632" extrusionOk="0">
                  <a:moveTo>
                    <a:pt x="1546" y="1"/>
                  </a:moveTo>
                  <a:lnTo>
                    <a:pt x="600" y="95"/>
                  </a:lnTo>
                  <a:lnTo>
                    <a:pt x="127" y="221"/>
                  </a:lnTo>
                  <a:lnTo>
                    <a:pt x="1" y="316"/>
                  </a:lnTo>
                  <a:lnTo>
                    <a:pt x="1" y="505"/>
                  </a:lnTo>
                  <a:lnTo>
                    <a:pt x="32" y="537"/>
                  </a:lnTo>
                  <a:lnTo>
                    <a:pt x="127" y="631"/>
                  </a:lnTo>
                  <a:lnTo>
                    <a:pt x="253" y="631"/>
                  </a:lnTo>
                  <a:lnTo>
                    <a:pt x="694" y="505"/>
                  </a:lnTo>
                  <a:lnTo>
                    <a:pt x="1577" y="410"/>
                  </a:lnTo>
                  <a:lnTo>
                    <a:pt x="2018" y="442"/>
                  </a:lnTo>
                  <a:lnTo>
                    <a:pt x="2176" y="410"/>
                  </a:lnTo>
                  <a:lnTo>
                    <a:pt x="2239" y="253"/>
                  </a:lnTo>
                  <a:lnTo>
                    <a:pt x="2208" y="64"/>
                  </a:lnTo>
                  <a:lnTo>
                    <a:pt x="2050" y="32"/>
                  </a:lnTo>
                  <a:lnTo>
                    <a:pt x="1546"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33"/>
            <p:cNvSpPr/>
            <p:nvPr/>
          </p:nvSpPr>
          <p:spPr>
            <a:xfrm>
              <a:off x="1355700" y="2623000"/>
              <a:ext cx="49675" cy="27625"/>
            </a:xfrm>
            <a:custGeom>
              <a:avLst/>
              <a:gdLst/>
              <a:ahLst/>
              <a:cxnLst/>
              <a:rect l="l" t="t" r="r" b="b"/>
              <a:pathLst>
                <a:path w="1987" h="1105" extrusionOk="0">
                  <a:moveTo>
                    <a:pt x="1861" y="1"/>
                  </a:moveTo>
                  <a:lnTo>
                    <a:pt x="1703" y="32"/>
                  </a:lnTo>
                  <a:lnTo>
                    <a:pt x="915" y="379"/>
                  </a:lnTo>
                  <a:lnTo>
                    <a:pt x="127" y="694"/>
                  </a:lnTo>
                  <a:lnTo>
                    <a:pt x="1" y="789"/>
                  </a:lnTo>
                  <a:lnTo>
                    <a:pt x="1" y="946"/>
                  </a:lnTo>
                  <a:lnTo>
                    <a:pt x="1" y="978"/>
                  </a:lnTo>
                  <a:lnTo>
                    <a:pt x="32" y="978"/>
                  </a:lnTo>
                  <a:lnTo>
                    <a:pt x="127" y="1104"/>
                  </a:lnTo>
                  <a:lnTo>
                    <a:pt x="284" y="1073"/>
                  </a:lnTo>
                  <a:lnTo>
                    <a:pt x="1072" y="757"/>
                  </a:lnTo>
                  <a:lnTo>
                    <a:pt x="1861" y="379"/>
                  </a:lnTo>
                  <a:lnTo>
                    <a:pt x="1987" y="284"/>
                  </a:lnTo>
                  <a:lnTo>
                    <a:pt x="1987" y="127"/>
                  </a:lnTo>
                  <a:lnTo>
                    <a:pt x="1861"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33"/>
            <p:cNvSpPr/>
            <p:nvPr/>
          </p:nvSpPr>
          <p:spPr>
            <a:xfrm>
              <a:off x="992375" y="2456700"/>
              <a:ext cx="393300" cy="446125"/>
            </a:xfrm>
            <a:custGeom>
              <a:avLst/>
              <a:gdLst/>
              <a:ahLst/>
              <a:cxnLst/>
              <a:rect l="l" t="t" r="r" b="b"/>
              <a:pathLst>
                <a:path w="15732" h="17845" extrusionOk="0">
                  <a:moveTo>
                    <a:pt x="12800" y="1"/>
                  </a:moveTo>
                  <a:lnTo>
                    <a:pt x="12516" y="64"/>
                  </a:lnTo>
                  <a:lnTo>
                    <a:pt x="11980" y="348"/>
                  </a:lnTo>
                  <a:lnTo>
                    <a:pt x="11539" y="694"/>
                  </a:lnTo>
                  <a:lnTo>
                    <a:pt x="10877" y="1230"/>
                  </a:lnTo>
                  <a:lnTo>
                    <a:pt x="9994" y="2144"/>
                  </a:lnTo>
                  <a:lnTo>
                    <a:pt x="9553" y="2807"/>
                  </a:lnTo>
                  <a:lnTo>
                    <a:pt x="9363" y="3185"/>
                  </a:lnTo>
                  <a:lnTo>
                    <a:pt x="9143" y="3878"/>
                  </a:lnTo>
                  <a:lnTo>
                    <a:pt x="8827" y="5297"/>
                  </a:lnTo>
                  <a:lnTo>
                    <a:pt x="8512" y="5928"/>
                  </a:lnTo>
                  <a:lnTo>
                    <a:pt x="8165" y="5076"/>
                  </a:lnTo>
                  <a:lnTo>
                    <a:pt x="7346" y="3374"/>
                  </a:lnTo>
                  <a:lnTo>
                    <a:pt x="6337" y="1861"/>
                  </a:lnTo>
                  <a:lnTo>
                    <a:pt x="5391" y="915"/>
                  </a:lnTo>
                  <a:lnTo>
                    <a:pt x="4635" y="442"/>
                  </a:lnTo>
                  <a:lnTo>
                    <a:pt x="4225" y="253"/>
                  </a:lnTo>
                  <a:lnTo>
                    <a:pt x="3972" y="694"/>
                  </a:lnTo>
                  <a:lnTo>
                    <a:pt x="3626" y="1672"/>
                  </a:lnTo>
                  <a:lnTo>
                    <a:pt x="3500" y="2712"/>
                  </a:lnTo>
                  <a:lnTo>
                    <a:pt x="3626" y="3752"/>
                  </a:lnTo>
                  <a:lnTo>
                    <a:pt x="3783" y="4257"/>
                  </a:lnTo>
                  <a:lnTo>
                    <a:pt x="3941" y="4761"/>
                  </a:lnTo>
                  <a:lnTo>
                    <a:pt x="4445" y="5644"/>
                  </a:lnTo>
                  <a:lnTo>
                    <a:pt x="5107" y="6463"/>
                  </a:lnTo>
                  <a:lnTo>
                    <a:pt x="5896" y="7157"/>
                  </a:lnTo>
                  <a:lnTo>
                    <a:pt x="6337" y="7472"/>
                  </a:lnTo>
                  <a:lnTo>
                    <a:pt x="5328" y="7661"/>
                  </a:lnTo>
                  <a:lnTo>
                    <a:pt x="3342" y="8197"/>
                  </a:lnTo>
                  <a:lnTo>
                    <a:pt x="2428" y="8639"/>
                  </a:lnTo>
                  <a:lnTo>
                    <a:pt x="1986" y="8891"/>
                  </a:lnTo>
                  <a:lnTo>
                    <a:pt x="1167" y="9553"/>
                  </a:lnTo>
                  <a:lnTo>
                    <a:pt x="536" y="10341"/>
                  </a:lnTo>
                  <a:lnTo>
                    <a:pt x="95" y="11255"/>
                  </a:lnTo>
                  <a:lnTo>
                    <a:pt x="0" y="11760"/>
                  </a:lnTo>
                  <a:lnTo>
                    <a:pt x="820" y="11917"/>
                  </a:lnTo>
                  <a:lnTo>
                    <a:pt x="2554" y="11917"/>
                  </a:lnTo>
                  <a:lnTo>
                    <a:pt x="4225" y="11508"/>
                  </a:lnTo>
                  <a:lnTo>
                    <a:pt x="5769" y="10751"/>
                  </a:lnTo>
                  <a:lnTo>
                    <a:pt x="6431" y="10215"/>
                  </a:lnTo>
                  <a:lnTo>
                    <a:pt x="6431" y="10215"/>
                  </a:lnTo>
                  <a:lnTo>
                    <a:pt x="6148" y="11161"/>
                  </a:lnTo>
                  <a:lnTo>
                    <a:pt x="5927" y="13147"/>
                  </a:lnTo>
                  <a:lnTo>
                    <a:pt x="6211" y="15133"/>
                  </a:lnTo>
                  <a:lnTo>
                    <a:pt x="6967" y="16993"/>
                  </a:lnTo>
                  <a:lnTo>
                    <a:pt x="7535" y="17844"/>
                  </a:lnTo>
                  <a:lnTo>
                    <a:pt x="7945" y="17434"/>
                  </a:lnTo>
                  <a:lnTo>
                    <a:pt x="8670" y="16552"/>
                  </a:lnTo>
                  <a:lnTo>
                    <a:pt x="9269" y="15543"/>
                  </a:lnTo>
                  <a:lnTo>
                    <a:pt x="9710" y="14471"/>
                  </a:lnTo>
                  <a:lnTo>
                    <a:pt x="9836" y="13904"/>
                  </a:lnTo>
                  <a:lnTo>
                    <a:pt x="9931" y="13147"/>
                  </a:lnTo>
                  <a:lnTo>
                    <a:pt x="9868" y="11192"/>
                  </a:lnTo>
                  <a:lnTo>
                    <a:pt x="9647" y="10184"/>
                  </a:lnTo>
                  <a:lnTo>
                    <a:pt x="9584" y="9900"/>
                  </a:lnTo>
                  <a:lnTo>
                    <a:pt x="9679" y="9805"/>
                  </a:lnTo>
                  <a:lnTo>
                    <a:pt x="10215" y="10215"/>
                  </a:lnTo>
                  <a:lnTo>
                    <a:pt x="10782" y="10530"/>
                  </a:lnTo>
                  <a:lnTo>
                    <a:pt x="11602" y="10751"/>
                  </a:lnTo>
                  <a:lnTo>
                    <a:pt x="14281" y="11192"/>
                  </a:lnTo>
                  <a:lnTo>
                    <a:pt x="15290" y="11224"/>
                  </a:lnTo>
                  <a:lnTo>
                    <a:pt x="15700" y="11098"/>
                  </a:lnTo>
                  <a:lnTo>
                    <a:pt x="15732" y="10972"/>
                  </a:lnTo>
                  <a:lnTo>
                    <a:pt x="15732" y="10688"/>
                  </a:lnTo>
                  <a:lnTo>
                    <a:pt x="15605" y="10089"/>
                  </a:lnTo>
                  <a:lnTo>
                    <a:pt x="15164" y="9301"/>
                  </a:lnTo>
                  <a:lnTo>
                    <a:pt x="14723" y="8891"/>
                  </a:lnTo>
                  <a:lnTo>
                    <a:pt x="14250" y="8513"/>
                  </a:lnTo>
                  <a:lnTo>
                    <a:pt x="13146" y="7977"/>
                  </a:lnTo>
                  <a:lnTo>
                    <a:pt x="12579" y="7756"/>
                  </a:lnTo>
                  <a:lnTo>
                    <a:pt x="12043" y="7535"/>
                  </a:lnTo>
                  <a:lnTo>
                    <a:pt x="10908" y="7283"/>
                  </a:lnTo>
                  <a:lnTo>
                    <a:pt x="10341" y="7378"/>
                  </a:lnTo>
                  <a:lnTo>
                    <a:pt x="10341" y="7378"/>
                  </a:lnTo>
                  <a:lnTo>
                    <a:pt x="11129" y="6716"/>
                  </a:lnTo>
                  <a:lnTo>
                    <a:pt x="12390" y="5108"/>
                  </a:lnTo>
                  <a:lnTo>
                    <a:pt x="13210" y="3248"/>
                  </a:lnTo>
                  <a:lnTo>
                    <a:pt x="13619" y="1262"/>
                  </a:lnTo>
                  <a:lnTo>
                    <a:pt x="13619" y="253"/>
                  </a:lnTo>
                  <a:lnTo>
                    <a:pt x="13367" y="64"/>
                  </a:lnTo>
                  <a:lnTo>
                    <a:pt x="12800" y="1"/>
                  </a:lnTo>
                  <a:close/>
                </a:path>
              </a:pathLst>
            </a:custGeom>
            <a:solidFill>
              <a:srgbClr val="FFF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33"/>
            <p:cNvSpPr/>
            <p:nvPr/>
          </p:nvSpPr>
          <p:spPr>
            <a:xfrm>
              <a:off x="1176800" y="2624575"/>
              <a:ext cx="61500" cy="67025"/>
            </a:xfrm>
            <a:custGeom>
              <a:avLst/>
              <a:gdLst/>
              <a:ahLst/>
              <a:cxnLst/>
              <a:rect l="l" t="t" r="r" b="b"/>
              <a:pathLst>
                <a:path w="2460" h="2681" extrusionOk="0">
                  <a:moveTo>
                    <a:pt x="221" y="1"/>
                  </a:moveTo>
                  <a:lnTo>
                    <a:pt x="126" y="127"/>
                  </a:lnTo>
                  <a:lnTo>
                    <a:pt x="158" y="284"/>
                  </a:lnTo>
                  <a:lnTo>
                    <a:pt x="316" y="631"/>
                  </a:lnTo>
                  <a:lnTo>
                    <a:pt x="568" y="978"/>
                  </a:lnTo>
                  <a:lnTo>
                    <a:pt x="599" y="1010"/>
                  </a:lnTo>
                  <a:lnTo>
                    <a:pt x="631" y="1041"/>
                  </a:lnTo>
                  <a:lnTo>
                    <a:pt x="599" y="1136"/>
                  </a:lnTo>
                  <a:lnTo>
                    <a:pt x="505" y="1199"/>
                  </a:lnTo>
                  <a:lnTo>
                    <a:pt x="221" y="1388"/>
                  </a:lnTo>
                  <a:lnTo>
                    <a:pt x="32" y="1672"/>
                  </a:lnTo>
                  <a:lnTo>
                    <a:pt x="0" y="1735"/>
                  </a:lnTo>
                  <a:lnTo>
                    <a:pt x="0" y="1798"/>
                  </a:lnTo>
                  <a:lnTo>
                    <a:pt x="32" y="1892"/>
                  </a:lnTo>
                  <a:lnTo>
                    <a:pt x="126" y="1987"/>
                  </a:lnTo>
                  <a:lnTo>
                    <a:pt x="379" y="2050"/>
                  </a:lnTo>
                  <a:lnTo>
                    <a:pt x="662" y="1955"/>
                  </a:lnTo>
                  <a:lnTo>
                    <a:pt x="883" y="1798"/>
                  </a:lnTo>
                  <a:lnTo>
                    <a:pt x="1072" y="1577"/>
                  </a:lnTo>
                  <a:lnTo>
                    <a:pt x="1072" y="1955"/>
                  </a:lnTo>
                  <a:lnTo>
                    <a:pt x="1104" y="2334"/>
                  </a:lnTo>
                  <a:lnTo>
                    <a:pt x="1104" y="2491"/>
                  </a:lnTo>
                  <a:lnTo>
                    <a:pt x="1261" y="2680"/>
                  </a:lnTo>
                  <a:lnTo>
                    <a:pt x="1419" y="2617"/>
                  </a:lnTo>
                  <a:lnTo>
                    <a:pt x="1545" y="2428"/>
                  </a:lnTo>
                  <a:lnTo>
                    <a:pt x="1513" y="1735"/>
                  </a:lnTo>
                  <a:lnTo>
                    <a:pt x="1482" y="1482"/>
                  </a:lnTo>
                  <a:lnTo>
                    <a:pt x="1513" y="1451"/>
                  </a:lnTo>
                  <a:lnTo>
                    <a:pt x="1892" y="1735"/>
                  </a:lnTo>
                  <a:lnTo>
                    <a:pt x="2144" y="1766"/>
                  </a:lnTo>
                  <a:lnTo>
                    <a:pt x="2333" y="1766"/>
                  </a:lnTo>
                  <a:lnTo>
                    <a:pt x="2459" y="1545"/>
                  </a:lnTo>
                  <a:lnTo>
                    <a:pt x="2365" y="1356"/>
                  </a:lnTo>
                  <a:lnTo>
                    <a:pt x="2207" y="1199"/>
                  </a:lnTo>
                  <a:lnTo>
                    <a:pt x="1797" y="978"/>
                  </a:lnTo>
                  <a:lnTo>
                    <a:pt x="1577" y="946"/>
                  </a:lnTo>
                  <a:lnTo>
                    <a:pt x="1734" y="789"/>
                  </a:lnTo>
                  <a:lnTo>
                    <a:pt x="1955" y="474"/>
                  </a:lnTo>
                  <a:lnTo>
                    <a:pt x="1986" y="253"/>
                  </a:lnTo>
                  <a:lnTo>
                    <a:pt x="1955" y="190"/>
                  </a:lnTo>
                  <a:lnTo>
                    <a:pt x="1892" y="95"/>
                  </a:lnTo>
                  <a:lnTo>
                    <a:pt x="1766" y="32"/>
                  </a:lnTo>
                  <a:lnTo>
                    <a:pt x="1608" y="64"/>
                  </a:lnTo>
                  <a:lnTo>
                    <a:pt x="1482" y="158"/>
                  </a:lnTo>
                  <a:lnTo>
                    <a:pt x="1387" y="284"/>
                  </a:lnTo>
                  <a:lnTo>
                    <a:pt x="1198" y="505"/>
                  </a:lnTo>
                  <a:lnTo>
                    <a:pt x="1041" y="726"/>
                  </a:lnTo>
                  <a:lnTo>
                    <a:pt x="725" y="379"/>
                  </a:lnTo>
                  <a:lnTo>
                    <a:pt x="379" y="64"/>
                  </a:lnTo>
                  <a:lnTo>
                    <a:pt x="3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33"/>
            <p:cNvSpPr/>
            <p:nvPr/>
          </p:nvSpPr>
          <p:spPr>
            <a:xfrm>
              <a:off x="1209900" y="2714425"/>
              <a:ext cx="10275" cy="76475"/>
            </a:xfrm>
            <a:custGeom>
              <a:avLst/>
              <a:gdLst/>
              <a:ahLst/>
              <a:cxnLst/>
              <a:rect l="l" t="t" r="r" b="b"/>
              <a:pathLst>
                <a:path w="411" h="3059" extrusionOk="0">
                  <a:moveTo>
                    <a:pt x="63" y="1"/>
                  </a:moveTo>
                  <a:lnTo>
                    <a:pt x="0" y="32"/>
                  </a:lnTo>
                  <a:lnTo>
                    <a:pt x="0" y="95"/>
                  </a:lnTo>
                  <a:lnTo>
                    <a:pt x="158" y="757"/>
                  </a:lnTo>
                  <a:lnTo>
                    <a:pt x="284" y="1892"/>
                  </a:lnTo>
                  <a:lnTo>
                    <a:pt x="221" y="2617"/>
                  </a:lnTo>
                  <a:lnTo>
                    <a:pt x="95" y="2964"/>
                  </a:lnTo>
                  <a:lnTo>
                    <a:pt x="95" y="3027"/>
                  </a:lnTo>
                  <a:lnTo>
                    <a:pt x="158" y="3059"/>
                  </a:lnTo>
                  <a:lnTo>
                    <a:pt x="221" y="3059"/>
                  </a:lnTo>
                  <a:lnTo>
                    <a:pt x="253" y="3027"/>
                  </a:lnTo>
                  <a:lnTo>
                    <a:pt x="347" y="2649"/>
                  </a:lnTo>
                  <a:lnTo>
                    <a:pt x="410" y="1892"/>
                  </a:lnTo>
                  <a:lnTo>
                    <a:pt x="316" y="757"/>
                  </a:lnTo>
                  <a:lnTo>
                    <a:pt x="158" y="64"/>
                  </a:lnTo>
                  <a:lnTo>
                    <a:pt x="126" y="32"/>
                  </a:lnTo>
                  <a:lnTo>
                    <a:pt x="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33"/>
            <p:cNvSpPr/>
            <p:nvPr/>
          </p:nvSpPr>
          <p:spPr>
            <a:xfrm>
              <a:off x="1183875" y="2716800"/>
              <a:ext cx="7125" cy="33900"/>
            </a:xfrm>
            <a:custGeom>
              <a:avLst/>
              <a:gdLst/>
              <a:ahLst/>
              <a:cxnLst/>
              <a:rect l="l" t="t" r="r" b="b"/>
              <a:pathLst>
                <a:path w="285" h="1356" extrusionOk="0">
                  <a:moveTo>
                    <a:pt x="159" y="0"/>
                  </a:moveTo>
                  <a:lnTo>
                    <a:pt x="159" y="63"/>
                  </a:lnTo>
                  <a:lnTo>
                    <a:pt x="1" y="662"/>
                  </a:lnTo>
                  <a:lnTo>
                    <a:pt x="64" y="1293"/>
                  </a:lnTo>
                  <a:lnTo>
                    <a:pt x="64" y="1324"/>
                  </a:lnTo>
                  <a:lnTo>
                    <a:pt x="127" y="1356"/>
                  </a:lnTo>
                  <a:lnTo>
                    <a:pt x="190" y="1324"/>
                  </a:lnTo>
                  <a:lnTo>
                    <a:pt x="190" y="1261"/>
                  </a:lnTo>
                  <a:lnTo>
                    <a:pt x="159" y="662"/>
                  </a:lnTo>
                  <a:lnTo>
                    <a:pt x="285" y="95"/>
                  </a:lnTo>
                  <a:lnTo>
                    <a:pt x="285" y="32"/>
                  </a:lnTo>
                  <a:lnTo>
                    <a:pt x="2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33"/>
            <p:cNvSpPr/>
            <p:nvPr/>
          </p:nvSpPr>
          <p:spPr>
            <a:xfrm>
              <a:off x="1164975" y="2694725"/>
              <a:ext cx="13425" cy="100900"/>
            </a:xfrm>
            <a:custGeom>
              <a:avLst/>
              <a:gdLst/>
              <a:ahLst/>
              <a:cxnLst/>
              <a:rect l="l" t="t" r="r" b="b"/>
              <a:pathLst>
                <a:path w="537" h="4036" extrusionOk="0">
                  <a:moveTo>
                    <a:pt x="190" y="0"/>
                  </a:moveTo>
                  <a:lnTo>
                    <a:pt x="158" y="32"/>
                  </a:lnTo>
                  <a:lnTo>
                    <a:pt x="0" y="1041"/>
                  </a:lnTo>
                  <a:lnTo>
                    <a:pt x="95" y="3027"/>
                  </a:lnTo>
                  <a:lnTo>
                    <a:pt x="379" y="3973"/>
                  </a:lnTo>
                  <a:lnTo>
                    <a:pt x="442" y="4036"/>
                  </a:lnTo>
                  <a:lnTo>
                    <a:pt x="473" y="4036"/>
                  </a:lnTo>
                  <a:lnTo>
                    <a:pt x="536" y="4004"/>
                  </a:lnTo>
                  <a:lnTo>
                    <a:pt x="536" y="3941"/>
                  </a:lnTo>
                  <a:lnTo>
                    <a:pt x="253" y="2995"/>
                  </a:lnTo>
                  <a:lnTo>
                    <a:pt x="126" y="1041"/>
                  </a:lnTo>
                  <a:lnTo>
                    <a:pt x="316" y="64"/>
                  </a:lnTo>
                  <a:lnTo>
                    <a:pt x="3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33"/>
            <p:cNvSpPr/>
            <p:nvPr/>
          </p:nvSpPr>
          <p:spPr>
            <a:xfrm>
              <a:off x="1101925" y="2671875"/>
              <a:ext cx="62275" cy="37050"/>
            </a:xfrm>
            <a:custGeom>
              <a:avLst/>
              <a:gdLst/>
              <a:ahLst/>
              <a:cxnLst/>
              <a:rect l="l" t="t" r="r" b="b"/>
              <a:pathLst>
                <a:path w="2491" h="1482" extrusionOk="0">
                  <a:moveTo>
                    <a:pt x="2396" y="0"/>
                  </a:moveTo>
                  <a:lnTo>
                    <a:pt x="2365" y="32"/>
                  </a:lnTo>
                  <a:lnTo>
                    <a:pt x="2333" y="32"/>
                  </a:lnTo>
                  <a:lnTo>
                    <a:pt x="1955" y="536"/>
                  </a:lnTo>
                  <a:lnTo>
                    <a:pt x="915" y="1198"/>
                  </a:lnTo>
                  <a:lnTo>
                    <a:pt x="284" y="1324"/>
                  </a:lnTo>
                  <a:lnTo>
                    <a:pt x="189" y="1324"/>
                  </a:lnTo>
                  <a:lnTo>
                    <a:pt x="95" y="1293"/>
                  </a:lnTo>
                  <a:lnTo>
                    <a:pt x="32" y="1293"/>
                  </a:lnTo>
                  <a:lnTo>
                    <a:pt x="0" y="1324"/>
                  </a:lnTo>
                  <a:lnTo>
                    <a:pt x="0" y="1387"/>
                  </a:lnTo>
                  <a:lnTo>
                    <a:pt x="32" y="1450"/>
                  </a:lnTo>
                  <a:lnTo>
                    <a:pt x="158" y="1482"/>
                  </a:lnTo>
                  <a:lnTo>
                    <a:pt x="316" y="1450"/>
                  </a:lnTo>
                  <a:lnTo>
                    <a:pt x="631" y="1419"/>
                  </a:lnTo>
                  <a:lnTo>
                    <a:pt x="1261" y="1198"/>
                  </a:lnTo>
                  <a:lnTo>
                    <a:pt x="1797" y="851"/>
                  </a:lnTo>
                  <a:lnTo>
                    <a:pt x="2270" y="379"/>
                  </a:lnTo>
                  <a:lnTo>
                    <a:pt x="2459" y="126"/>
                  </a:lnTo>
                  <a:lnTo>
                    <a:pt x="2491" y="63"/>
                  </a:lnTo>
                  <a:lnTo>
                    <a:pt x="2428" y="32"/>
                  </a:lnTo>
                  <a:lnTo>
                    <a:pt x="23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33"/>
            <p:cNvSpPr/>
            <p:nvPr/>
          </p:nvSpPr>
          <p:spPr>
            <a:xfrm>
              <a:off x="1083800" y="2663200"/>
              <a:ext cx="64650" cy="27600"/>
            </a:xfrm>
            <a:custGeom>
              <a:avLst/>
              <a:gdLst/>
              <a:ahLst/>
              <a:cxnLst/>
              <a:rect l="l" t="t" r="r" b="b"/>
              <a:pathLst>
                <a:path w="2586" h="1104" extrusionOk="0">
                  <a:moveTo>
                    <a:pt x="2239" y="0"/>
                  </a:moveTo>
                  <a:lnTo>
                    <a:pt x="1986" y="32"/>
                  </a:lnTo>
                  <a:lnTo>
                    <a:pt x="1671" y="95"/>
                  </a:lnTo>
                  <a:lnTo>
                    <a:pt x="1387" y="221"/>
                  </a:lnTo>
                  <a:lnTo>
                    <a:pt x="662" y="536"/>
                  </a:lnTo>
                  <a:lnTo>
                    <a:pt x="32" y="978"/>
                  </a:lnTo>
                  <a:lnTo>
                    <a:pt x="0" y="1009"/>
                  </a:lnTo>
                  <a:lnTo>
                    <a:pt x="0" y="1072"/>
                  </a:lnTo>
                  <a:lnTo>
                    <a:pt x="63" y="1104"/>
                  </a:lnTo>
                  <a:lnTo>
                    <a:pt x="126" y="1104"/>
                  </a:lnTo>
                  <a:lnTo>
                    <a:pt x="757" y="662"/>
                  </a:lnTo>
                  <a:lnTo>
                    <a:pt x="1450" y="347"/>
                  </a:lnTo>
                  <a:lnTo>
                    <a:pt x="1671" y="253"/>
                  </a:lnTo>
                  <a:lnTo>
                    <a:pt x="2207" y="158"/>
                  </a:lnTo>
                  <a:lnTo>
                    <a:pt x="2491" y="190"/>
                  </a:lnTo>
                  <a:lnTo>
                    <a:pt x="2522" y="190"/>
                  </a:lnTo>
                  <a:lnTo>
                    <a:pt x="2585" y="158"/>
                  </a:lnTo>
                  <a:lnTo>
                    <a:pt x="2585" y="95"/>
                  </a:lnTo>
                  <a:lnTo>
                    <a:pt x="2522" y="63"/>
                  </a:lnTo>
                  <a:lnTo>
                    <a:pt x="22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33"/>
            <p:cNvSpPr/>
            <p:nvPr/>
          </p:nvSpPr>
          <p:spPr>
            <a:xfrm>
              <a:off x="1153950" y="2550500"/>
              <a:ext cx="41000" cy="68600"/>
            </a:xfrm>
            <a:custGeom>
              <a:avLst/>
              <a:gdLst/>
              <a:ahLst/>
              <a:cxnLst/>
              <a:rect l="l" t="t" r="r" b="b"/>
              <a:pathLst>
                <a:path w="1640" h="2744" extrusionOk="0">
                  <a:moveTo>
                    <a:pt x="63" y="0"/>
                  </a:moveTo>
                  <a:lnTo>
                    <a:pt x="32" y="32"/>
                  </a:lnTo>
                  <a:lnTo>
                    <a:pt x="0" y="95"/>
                  </a:lnTo>
                  <a:lnTo>
                    <a:pt x="32" y="158"/>
                  </a:lnTo>
                  <a:lnTo>
                    <a:pt x="158" y="158"/>
                  </a:lnTo>
                  <a:lnTo>
                    <a:pt x="662" y="694"/>
                  </a:lnTo>
                  <a:lnTo>
                    <a:pt x="1356" y="1955"/>
                  </a:lnTo>
                  <a:lnTo>
                    <a:pt x="1513" y="2680"/>
                  </a:lnTo>
                  <a:lnTo>
                    <a:pt x="1513" y="2711"/>
                  </a:lnTo>
                  <a:lnTo>
                    <a:pt x="1576" y="2743"/>
                  </a:lnTo>
                  <a:lnTo>
                    <a:pt x="1639" y="2711"/>
                  </a:lnTo>
                  <a:lnTo>
                    <a:pt x="1639" y="2648"/>
                  </a:lnTo>
                  <a:lnTo>
                    <a:pt x="1482" y="1923"/>
                  </a:lnTo>
                  <a:lnTo>
                    <a:pt x="788" y="599"/>
                  </a:lnTo>
                  <a:lnTo>
                    <a:pt x="252" y="63"/>
                  </a:lnTo>
                  <a:lnTo>
                    <a:pt x="15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33"/>
            <p:cNvSpPr/>
            <p:nvPr/>
          </p:nvSpPr>
          <p:spPr>
            <a:xfrm>
              <a:off x="1135800" y="2555225"/>
              <a:ext cx="38650" cy="55975"/>
            </a:xfrm>
            <a:custGeom>
              <a:avLst/>
              <a:gdLst/>
              <a:ahLst/>
              <a:cxnLst/>
              <a:rect l="l" t="t" r="r" b="b"/>
              <a:pathLst>
                <a:path w="1546" h="2239" extrusionOk="0">
                  <a:moveTo>
                    <a:pt x="64" y="0"/>
                  </a:moveTo>
                  <a:lnTo>
                    <a:pt x="32" y="32"/>
                  </a:lnTo>
                  <a:lnTo>
                    <a:pt x="1" y="63"/>
                  </a:lnTo>
                  <a:lnTo>
                    <a:pt x="1" y="127"/>
                  </a:lnTo>
                  <a:lnTo>
                    <a:pt x="631" y="1230"/>
                  </a:lnTo>
                  <a:lnTo>
                    <a:pt x="1420" y="2207"/>
                  </a:lnTo>
                  <a:lnTo>
                    <a:pt x="1451" y="2239"/>
                  </a:lnTo>
                  <a:lnTo>
                    <a:pt x="1514" y="2207"/>
                  </a:lnTo>
                  <a:lnTo>
                    <a:pt x="1546" y="2176"/>
                  </a:lnTo>
                  <a:lnTo>
                    <a:pt x="1514" y="2113"/>
                  </a:lnTo>
                  <a:lnTo>
                    <a:pt x="758" y="1135"/>
                  </a:lnTo>
                  <a:lnTo>
                    <a:pt x="159" y="63"/>
                  </a:lnTo>
                  <a:lnTo>
                    <a:pt x="1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9" name="Google Shape;4319;p33"/>
            <p:cNvSpPr/>
            <p:nvPr/>
          </p:nvSpPr>
          <p:spPr>
            <a:xfrm>
              <a:off x="1125575" y="2555225"/>
              <a:ext cx="33125" cy="67800"/>
            </a:xfrm>
            <a:custGeom>
              <a:avLst/>
              <a:gdLst/>
              <a:ahLst/>
              <a:cxnLst/>
              <a:rect l="l" t="t" r="r" b="b"/>
              <a:pathLst>
                <a:path w="1325" h="2712" extrusionOk="0">
                  <a:moveTo>
                    <a:pt x="95" y="0"/>
                  </a:moveTo>
                  <a:lnTo>
                    <a:pt x="63" y="32"/>
                  </a:lnTo>
                  <a:lnTo>
                    <a:pt x="63" y="63"/>
                  </a:lnTo>
                  <a:lnTo>
                    <a:pt x="0" y="473"/>
                  </a:lnTo>
                  <a:lnTo>
                    <a:pt x="252" y="1198"/>
                  </a:lnTo>
                  <a:lnTo>
                    <a:pt x="410" y="1514"/>
                  </a:lnTo>
                  <a:lnTo>
                    <a:pt x="757" y="2113"/>
                  </a:lnTo>
                  <a:lnTo>
                    <a:pt x="1198" y="2649"/>
                  </a:lnTo>
                  <a:lnTo>
                    <a:pt x="1230" y="2712"/>
                  </a:lnTo>
                  <a:lnTo>
                    <a:pt x="1293" y="2680"/>
                  </a:lnTo>
                  <a:lnTo>
                    <a:pt x="1324" y="2617"/>
                  </a:lnTo>
                  <a:lnTo>
                    <a:pt x="1293" y="2586"/>
                  </a:lnTo>
                  <a:lnTo>
                    <a:pt x="883" y="2018"/>
                  </a:lnTo>
                  <a:lnTo>
                    <a:pt x="536" y="1451"/>
                  </a:lnTo>
                  <a:lnTo>
                    <a:pt x="378" y="1167"/>
                  </a:lnTo>
                  <a:lnTo>
                    <a:pt x="158" y="473"/>
                  </a:lnTo>
                  <a:lnTo>
                    <a:pt x="189" y="95"/>
                  </a:lnTo>
                  <a:lnTo>
                    <a:pt x="189" y="32"/>
                  </a:lnTo>
                  <a:lnTo>
                    <a:pt x="12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0" name="Google Shape;4320;p33"/>
            <p:cNvSpPr/>
            <p:nvPr/>
          </p:nvSpPr>
          <p:spPr>
            <a:xfrm>
              <a:off x="1244575" y="2556800"/>
              <a:ext cx="26025" cy="61500"/>
            </a:xfrm>
            <a:custGeom>
              <a:avLst/>
              <a:gdLst/>
              <a:ahLst/>
              <a:cxnLst/>
              <a:rect l="l" t="t" r="r" b="b"/>
              <a:pathLst>
                <a:path w="1041" h="2460" extrusionOk="0">
                  <a:moveTo>
                    <a:pt x="852" y="0"/>
                  </a:moveTo>
                  <a:lnTo>
                    <a:pt x="789" y="95"/>
                  </a:lnTo>
                  <a:lnTo>
                    <a:pt x="757" y="127"/>
                  </a:lnTo>
                  <a:lnTo>
                    <a:pt x="789" y="190"/>
                  </a:lnTo>
                  <a:lnTo>
                    <a:pt x="852" y="221"/>
                  </a:lnTo>
                  <a:lnTo>
                    <a:pt x="883" y="190"/>
                  </a:lnTo>
                  <a:lnTo>
                    <a:pt x="915" y="158"/>
                  </a:lnTo>
                  <a:lnTo>
                    <a:pt x="915" y="190"/>
                  </a:lnTo>
                  <a:lnTo>
                    <a:pt x="915" y="221"/>
                  </a:lnTo>
                  <a:lnTo>
                    <a:pt x="852" y="789"/>
                  </a:lnTo>
                  <a:lnTo>
                    <a:pt x="410" y="1892"/>
                  </a:lnTo>
                  <a:lnTo>
                    <a:pt x="32" y="2333"/>
                  </a:lnTo>
                  <a:lnTo>
                    <a:pt x="0" y="2396"/>
                  </a:lnTo>
                  <a:lnTo>
                    <a:pt x="32" y="2428"/>
                  </a:lnTo>
                  <a:lnTo>
                    <a:pt x="64" y="2459"/>
                  </a:lnTo>
                  <a:lnTo>
                    <a:pt x="127" y="2428"/>
                  </a:lnTo>
                  <a:lnTo>
                    <a:pt x="505" y="1955"/>
                  </a:lnTo>
                  <a:lnTo>
                    <a:pt x="1009" y="820"/>
                  </a:lnTo>
                  <a:lnTo>
                    <a:pt x="1041" y="221"/>
                  </a:lnTo>
                  <a:lnTo>
                    <a:pt x="1041" y="127"/>
                  </a:lnTo>
                  <a:lnTo>
                    <a:pt x="1009" y="32"/>
                  </a:lnTo>
                  <a:lnTo>
                    <a:pt x="9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33"/>
            <p:cNvSpPr/>
            <p:nvPr/>
          </p:nvSpPr>
          <p:spPr>
            <a:xfrm>
              <a:off x="1234325" y="2537100"/>
              <a:ext cx="19725" cy="70175"/>
            </a:xfrm>
            <a:custGeom>
              <a:avLst/>
              <a:gdLst/>
              <a:ahLst/>
              <a:cxnLst/>
              <a:rect l="l" t="t" r="r" b="b"/>
              <a:pathLst>
                <a:path w="789" h="2807" extrusionOk="0">
                  <a:moveTo>
                    <a:pt x="663" y="0"/>
                  </a:moveTo>
                  <a:lnTo>
                    <a:pt x="663" y="32"/>
                  </a:lnTo>
                  <a:lnTo>
                    <a:pt x="347" y="662"/>
                  </a:lnTo>
                  <a:lnTo>
                    <a:pt x="1" y="2050"/>
                  </a:lnTo>
                  <a:lnTo>
                    <a:pt x="1" y="2743"/>
                  </a:lnTo>
                  <a:lnTo>
                    <a:pt x="1" y="2806"/>
                  </a:lnTo>
                  <a:lnTo>
                    <a:pt x="127" y="2806"/>
                  </a:lnTo>
                  <a:lnTo>
                    <a:pt x="127" y="2743"/>
                  </a:lnTo>
                  <a:lnTo>
                    <a:pt x="158" y="2050"/>
                  </a:lnTo>
                  <a:lnTo>
                    <a:pt x="474" y="725"/>
                  </a:lnTo>
                  <a:lnTo>
                    <a:pt x="789" y="126"/>
                  </a:lnTo>
                  <a:lnTo>
                    <a:pt x="789" y="63"/>
                  </a:lnTo>
                  <a:lnTo>
                    <a:pt x="7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33"/>
            <p:cNvSpPr/>
            <p:nvPr/>
          </p:nvSpPr>
          <p:spPr>
            <a:xfrm>
              <a:off x="1253250" y="2660825"/>
              <a:ext cx="66225" cy="27625"/>
            </a:xfrm>
            <a:custGeom>
              <a:avLst/>
              <a:gdLst/>
              <a:ahLst/>
              <a:cxnLst/>
              <a:rect l="l" t="t" r="r" b="b"/>
              <a:pathLst>
                <a:path w="2649" h="1105" extrusionOk="0">
                  <a:moveTo>
                    <a:pt x="126" y="1"/>
                  </a:moveTo>
                  <a:lnTo>
                    <a:pt x="95" y="32"/>
                  </a:lnTo>
                  <a:lnTo>
                    <a:pt x="63" y="32"/>
                  </a:lnTo>
                  <a:lnTo>
                    <a:pt x="0" y="64"/>
                  </a:lnTo>
                  <a:lnTo>
                    <a:pt x="0" y="127"/>
                  </a:lnTo>
                  <a:lnTo>
                    <a:pt x="32" y="190"/>
                  </a:lnTo>
                  <a:lnTo>
                    <a:pt x="126" y="222"/>
                  </a:lnTo>
                  <a:lnTo>
                    <a:pt x="631" y="222"/>
                  </a:lnTo>
                  <a:lnTo>
                    <a:pt x="1104" y="316"/>
                  </a:lnTo>
                  <a:lnTo>
                    <a:pt x="1482" y="474"/>
                  </a:lnTo>
                  <a:lnTo>
                    <a:pt x="1860" y="694"/>
                  </a:lnTo>
                  <a:lnTo>
                    <a:pt x="2554" y="1104"/>
                  </a:lnTo>
                  <a:lnTo>
                    <a:pt x="2585" y="1104"/>
                  </a:lnTo>
                  <a:lnTo>
                    <a:pt x="2648" y="1073"/>
                  </a:lnTo>
                  <a:lnTo>
                    <a:pt x="2648" y="1010"/>
                  </a:lnTo>
                  <a:lnTo>
                    <a:pt x="2617" y="978"/>
                  </a:lnTo>
                  <a:lnTo>
                    <a:pt x="1923" y="568"/>
                  </a:lnTo>
                  <a:lnTo>
                    <a:pt x="1577" y="316"/>
                  </a:lnTo>
                  <a:lnTo>
                    <a:pt x="1167" y="158"/>
                  </a:lnTo>
                  <a:lnTo>
                    <a:pt x="662" y="64"/>
                  </a:lnTo>
                  <a:lnTo>
                    <a:pt x="189" y="64"/>
                  </a:lnTo>
                  <a:lnTo>
                    <a:pt x="158" y="32"/>
                  </a:lnTo>
                  <a:lnTo>
                    <a:pt x="1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3" name="Google Shape;4323;p33"/>
            <p:cNvSpPr/>
            <p:nvPr/>
          </p:nvSpPr>
          <p:spPr>
            <a:xfrm>
              <a:off x="1244575" y="2669500"/>
              <a:ext cx="82775" cy="41000"/>
            </a:xfrm>
            <a:custGeom>
              <a:avLst/>
              <a:gdLst/>
              <a:ahLst/>
              <a:cxnLst/>
              <a:rect l="l" t="t" r="r" b="b"/>
              <a:pathLst>
                <a:path w="3311" h="1640" extrusionOk="0">
                  <a:moveTo>
                    <a:pt x="32" y="1"/>
                  </a:moveTo>
                  <a:lnTo>
                    <a:pt x="0" y="64"/>
                  </a:lnTo>
                  <a:lnTo>
                    <a:pt x="0" y="95"/>
                  </a:lnTo>
                  <a:lnTo>
                    <a:pt x="284" y="442"/>
                  </a:lnTo>
                  <a:lnTo>
                    <a:pt x="1041" y="883"/>
                  </a:lnTo>
                  <a:lnTo>
                    <a:pt x="1419" y="1041"/>
                  </a:lnTo>
                  <a:lnTo>
                    <a:pt x="2302" y="1419"/>
                  </a:lnTo>
                  <a:lnTo>
                    <a:pt x="3216" y="1640"/>
                  </a:lnTo>
                  <a:lnTo>
                    <a:pt x="3279" y="1640"/>
                  </a:lnTo>
                  <a:lnTo>
                    <a:pt x="3311" y="1608"/>
                  </a:lnTo>
                  <a:lnTo>
                    <a:pt x="3311" y="1545"/>
                  </a:lnTo>
                  <a:lnTo>
                    <a:pt x="3248" y="1514"/>
                  </a:lnTo>
                  <a:lnTo>
                    <a:pt x="2333" y="1262"/>
                  </a:lnTo>
                  <a:lnTo>
                    <a:pt x="1482" y="915"/>
                  </a:lnTo>
                  <a:lnTo>
                    <a:pt x="1104" y="757"/>
                  </a:lnTo>
                  <a:lnTo>
                    <a:pt x="410" y="316"/>
                  </a:lnTo>
                  <a:lnTo>
                    <a:pt x="1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2" name="Google Shape;11;p2">
            <a:extLst>
              <a:ext uri="{FF2B5EF4-FFF2-40B4-BE49-F238E27FC236}">
                <a16:creationId xmlns:a16="http://schemas.microsoft.com/office/drawing/2014/main" id="{07A2DDC7-A5E2-2E0E-18D4-887D57A456F9}"/>
              </a:ext>
            </a:extLst>
          </p:cNvPr>
          <p:cNvSpPr>
            <a:spLocks/>
          </p:cNvSpPr>
          <p:nvPr/>
        </p:nvSpPr>
        <p:spPr bwMode="auto">
          <a:xfrm rot="16200000">
            <a:off x="-1350764" y="1326952"/>
            <a:ext cx="5185172" cy="2483644"/>
          </a:xfrm>
          <a:custGeom>
            <a:avLst/>
            <a:gdLst>
              <a:gd name="T0" fmla="*/ 0 w 59199"/>
              <a:gd name="T1" fmla="*/ 116 h 28523"/>
              <a:gd name="T2" fmla="*/ 0 w 59199"/>
              <a:gd name="T3" fmla="*/ 1598119 h 28523"/>
              <a:gd name="T4" fmla="*/ 6913563 w 59199"/>
              <a:gd name="T5" fmla="*/ 3311525 h 28523"/>
              <a:gd name="T6" fmla="*/ 6913563 w 59199"/>
              <a:gd name="T7" fmla="*/ 116 h 28523"/>
              <a:gd name="T8" fmla="*/ 0 w 59199"/>
              <a:gd name="T9" fmla="*/ 116 h 285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199" h="28523" extrusionOk="0">
                <a:moveTo>
                  <a:pt x="0" y="1"/>
                </a:moveTo>
                <a:lnTo>
                  <a:pt x="0" y="13765"/>
                </a:lnTo>
                <a:cubicBezTo>
                  <a:pt x="20578" y="14972"/>
                  <a:pt x="40465" y="19931"/>
                  <a:pt x="59199" y="28523"/>
                </a:cubicBezTo>
                <a:lnTo>
                  <a:pt x="59199" y="1"/>
                </a:lnTo>
                <a:lnTo>
                  <a:pt x="0" y="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3" name="Google Shape;12;p2">
            <a:extLst>
              <a:ext uri="{FF2B5EF4-FFF2-40B4-BE49-F238E27FC236}">
                <a16:creationId xmlns:a16="http://schemas.microsoft.com/office/drawing/2014/main" id="{905A104E-60F3-E989-9958-A5C86507ABDA}"/>
              </a:ext>
            </a:extLst>
          </p:cNvPr>
          <p:cNvSpPr>
            <a:spLocks/>
          </p:cNvSpPr>
          <p:nvPr/>
        </p:nvSpPr>
        <p:spPr bwMode="auto">
          <a:xfrm>
            <a:off x="7167563" y="661988"/>
            <a:ext cx="506016" cy="276225"/>
          </a:xfrm>
          <a:custGeom>
            <a:avLst/>
            <a:gdLst>
              <a:gd name="T0" fmla="*/ 662476 w 8729"/>
              <a:gd name="T1" fmla="*/ 0 h 4755"/>
              <a:gd name="T2" fmla="*/ 647404 w 8729"/>
              <a:gd name="T3" fmla="*/ 3408 h 4755"/>
              <a:gd name="T4" fmla="*/ 647172 w 8729"/>
              <a:gd name="T5" fmla="*/ 97671 h 4755"/>
              <a:gd name="T6" fmla="*/ 582246 w 8729"/>
              <a:gd name="T7" fmla="*/ 149644 h 4755"/>
              <a:gd name="T8" fmla="*/ 580545 w 8729"/>
              <a:gd name="T9" fmla="*/ 149644 h 4755"/>
              <a:gd name="T10" fmla="*/ 510055 w 8729"/>
              <a:gd name="T11" fmla="*/ 112000 h 4755"/>
              <a:gd name="T12" fmla="*/ 431680 w 8729"/>
              <a:gd name="T13" fmla="*/ 71724 h 4755"/>
              <a:gd name="T14" fmla="*/ 422946 w 8729"/>
              <a:gd name="T15" fmla="*/ 72343 h 4755"/>
              <a:gd name="T16" fmla="*/ 341247 w 8729"/>
              <a:gd name="T17" fmla="*/ 182872 h 4755"/>
              <a:gd name="T18" fmla="*/ 269983 w 8729"/>
              <a:gd name="T19" fmla="*/ 278297 h 4755"/>
              <a:gd name="T20" fmla="*/ 267046 w 8729"/>
              <a:gd name="T21" fmla="*/ 278374 h 4755"/>
              <a:gd name="T22" fmla="*/ 191377 w 8729"/>
              <a:gd name="T23" fmla="*/ 226402 h 4755"/>
              <a:gd name="T24" fmla="*/ 109137 w 8729"/>
              <a:gd name="T25" fmla="*/ 175591 h 4755"/>
              <a:gd name="T26" fmla="*/ 96152 w 8729"/>
              <a:gd name="T27" fmla="*/ 176985 h 4755"/>
              <a:gd name="T28" fmla="*/ 55187 w 8729"/>
              <a:gd name="T29" fmla="*/ 202933 h 4755"/>
              <a:gd name="T30" fmla="*/ 18705 w 8729"/>
              <a:gd name="T31" fmla="*/ 368223 h 4755"/>
              <a:gd name="T32" fmla="*/ 33468 w 8729"/>
              <a:gd name="T33" fmla="*/ 363498 h 4755"/>
              <a:gd name="T34" fmla="*/ 66317 w 8729"/>
              <a:gd name="T35" fmla="*/ 213544 h 4755"/>
              <a:gd name="T36" fmla="*/ 99476 w 8729"/>
              <a:gd name="T37" fmla="*/ 192089 h 4755"/>
              <a:gd name="T38" fmla="*/ 109292 w 8729"/>
              <a:gd name="T39" fmla="*/ 191005 h 4755"/>
              <a:gd name="T40" fmla="*/ 179706 w 8729"/>
              <a:gd name="T41" fmla="*/ 236471 h 4755"/>
              <a:gd name="T42" fmla="*/ 267974 w 8729"/>
              <a:gd name="T43" fmla="*/ 293711 h 4755"/>
              <a:gd name="T44" fmla="*/ 271066 w 8729"/>
              <a:gd name="T45" fmla="*/ 293633 h 4755"/>
              <a:gd name="T46" fmla="*/ 356087 w 8729"/>
              <a:gd name="T47" fmla="*/ 186435 h 4755"/>
              <a:gd name="T48" fmla="*/ 424878 w 8729"/>
              <a:gd name="T49" fmla="*/ 87679 h 4755"/>
              <a:gd name="T50" fmla="*/ 431989 w 8729"/>
              <a:gd name="T51" fmla="*/ 87137 h 4755"/>
              <a:gd name="T52" fmla="*/ 500316 w 8729"/>
              <a:gd name="T53" fmla="*/ 123696 h 4755"/>
              <a:gd name="T54" fmla="*/ 580314 w 8729"/>
              <a:gd name="T55" fmla="*/ 164980 h 4755"/>
              <a:gd name="T56" fmla="*/ 582014 w 8729"/>
              <a:gd name="T57" fmla="*/ 164980 h 4755"/>
              <a:gd name="T58" fmla="*/ 661626 w 8729"/>
              <a:gd name="T59" fmla="*/ 103016 h 4755"/>
              <a:gd name="T60" fmla="*/ 662476 w 8729"/>
              <a:gd name="T61" fmla="*/ 0 h 47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729" h="4755" extrusionOk="0">
                <a:moveTo>
                  <a:pt x="8571" y="0"/>
                </a:moveTo>
                <a:lnTo>
                  <a:pt x="8376" y="44"/>
                </a:lnTo>
                <a:cubicBezTo>
                  <a:pt x="8491" y="551"/>
                  <a:pt x="8491" y="940"/>
                  <a:pt x="8373" y="1261"/>
                </a:cubicBezTo>
                <a:cubicBezTo>
                  <a:pt x="8253" y="1597"/>
                  <a:pt x="7925" y="1932"/>
                  <a:pt x="7533" y="1932"/>
                </a:cubicBezTo>
                <a:lnTo>
                  <a:pt x="7511" y="1932"/>
                </a:lnTo>
                <a:cubicBezTo>
                  <a:pt x="7176" y="1921"/>
                  <a:pt x="6895" y="1690"/>
                  <a:pt x="6599" y="1446"/>
                </a:cubicBezTo>
                <a:cubicBezTo>
                  <a:pt x="6290" y="1189"/>
                  <a:pt x="5972" y="926"/>
                  <a:pt x="5585" y="926"/>
                </a:cubicBezTo>
                <a:cubicBezTo>
                  <a:pt x="5548" y="926"/>
                  <a:pt x="5510" y="928"/>
                  <a:pt x="5472" y="934"/>
                </a:cubicBezTo>
                <a:cubicBezTo>
                  <a:pt x="4805" y="1020"/>
                  <a:pt x="4549" y="1792"/>
                  <a:pt x="4415" y="2361"/>
                </a:cubicBezTo>
                <a:cubicBezTo>
                  <a:pt x="4286" y="2905"/>
                  <a:pt x="4023" y="3561"/>
                  <a:pt x="3493" y="3593"/>
                </a:cubicBezTo>
                <a:cubicBezTo>
                  <a:pt x="3480" y="3594"/>
                  <a:pt x="3467" y="3594"/>
                  <a:pt x="3455" y="3594"/>
                </a:cubicBezTo>
                <a:cubicBezTo>
                  <a:pt x="3077" y="3594"/>
                  <a:pt x="2780" y="3279"/>
                  <a:pt x="2476" y="2923"/>
                </a:cubicBezTo>
                <a:cubicBezTo>
                  <a:pt x="2331" y="2751"/>
                  <a:pt x="1913" y="2267"/>
                  <a:pt x="1412" y="2267"/>
                </a:cubicBezTo>
                <a:cubicBezTo>
                  <a:pt x="1357" y="2267"/>
                  <a:pt x="1301" y="2273"/>
                  <a:pt x="1244" y="2285"/>
                </a:cubicBezTo>
                <a:cubicBezTo>
                  <a:pt x="1060" y="2329"/>
                  <a:pt x="887" y="2437"/>
                  <a:pt x="714" y="2620"/>
                </a:cubicBezTo>
                <a:cubicBezTo>
                  <a:pt x="188" y="3176"/>
                  <a:pt x="1" y="4033"/>
                  <a:pt x="242" y="4754"/>
                </a:cubicBezTo>
                <a:lnTo>
                  <a:pt x="433" y="4693"/>
                </a:lnTo>
                <a:cubicBezTo>
                  <a:pt x="209" y="4037"/>
                  <a:pt x="382" y="3259"/>
                  <a:pt x="858" y="2757"/>
                </a:cubicBezTo>
                <a:cubicBezTo>
                  <a:pt x="1002" y="2602"/>
                  <a:pt x="1143" y="2512"/>
                  <a:pt x="1287" y="2480"/>
                </a:cubicBezTo>
                <a:cubicBezTo>
                  <a:pt x="1328" y="2471"/>
                  <a:pt x="1371" y="2466"/>
                  <a:pt x="1414" y="2466"/>
                </a:cubicBezTo>
                <a:cubicBezTo>
                  <a:pt x="1687" y="2466"/>
                  <a:pt x="1988" y="2657"/>
                  <a:pt x="2325" y="3053"/>
                </a:cubicBezTo>
                <a:cubicBezTo>
                  <a:pt x="2581" y="3351"/>
                  <a:pt x="2970" y="3792"/>
                  <a:pt x="3467" y="3792"/>
                </a:cubicBezTo>
                <a:cubicBezTo>
                  <a:pt x="3480" y="3792"/>
                  <a:pt x="3494" y="3792"/>
                  <a:pt x="3507" y="3791"/>
                </a:cubicBezTo>
                <a:cubicBezTo>
                  <a:pt x="4019" y="3763"/>
                  <a:pt x="4401" y="3284"/>
                  <a:pt x="4607" y="2407"/>
                </a:cubicBezTo>
                <a:cubicBezTo>
                  <a:pt x="4801" y="1594"/>
                  <a:pt x="5082" y="1186"/>
                  <a:pt x="5497" y="1132"/>
                </a:cubicBezTo>
                <a:cubicBezTo>
                  <a:pt x="5528" y="1127"/>
                  <a:pt x="5559" y="1125"/>
                  <a:pt x="5589" y="1125"/>
                </a:cubicBezTo>
                <a:cubicBezTo>
                  <a:pt x="5909" y="1125"/>
                  <a:pt x="6180" y="1357"/>
                  <a:pt x="6473" y="1597"/>
                </a:cubicBezTo>
                <a:cubicBezTo>
                  <a:pt x="6783" y="1853"/>
                  <a:pt x="7104" y="2119"/>
                  <a:pt x="7508" y="2130"/>
                </a:cubicBezTo>
                <a:cubicBezTo>
                  <a:pt x="7515" y="2130"/>
                  <a:pt x="7523" y="2130"/>
                  <a:pt x="7530" y="2130"/>
                </a:cubicBezTo>
                <a:cubicBezTo>
                  <a:pt x="7969" y="2130"/>
                  <a:pt x="8390" y="1808"/>
                  <a:pt x="8560" y="1330"/>
                </a:cubicBezTo>
                <a:cubicBezTo>
                  <a:pt x="8729" y="858"/>
                  <a:pt x="8647" y="343"/>
                  <a:pt x="8571"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4" name="Google Shape;13;p2">
            <a:extLst>
              <a:ext uri="{FF2B5EF4-FFF2-40B4-BE49-F238E27FC236}">
                <a16:creationId xmlns:a16="http://schemas.microsoft.com/office/drawing/2014/main" id="{0BF90A4F-477D-B317-F710-DBA8BEB2630A}"/>
              </a:ext>
            </a:extLst>
          </p:cNvPr>
          <p:cNvSpPr/>
          <p:nvPr/>
        </p:nvSpPr>
        <p:spPr>
          <a:xfrm>
            <a:off x="0" y="-10716"/>
            <a:ext cx="884635" cy="1114426"/>
          </a:xfrm>
          <a:custGeom>
            <a:avLst/>
            <a:gdLst/>
            <a:ahLst/>
            <a:cxnLst/>
            <a:rect l="l" t="t" r="r" b="b"/>
            <a:pathLst>
              <a:path w="10935" h="13776" extrusionOk="0">
                <a:moveTo>
                  <a:pt x="1" y="1"/>
                </a:moveTo>
                <a:lnTo>
                  <a:pt x="1" y="10142"/>
                </a:lnTo>
                <a:cubicBezTo>
                  <a:pt x="2350" y="11685"/>
                  <a:pt x="4988" y="13213"/>
                  <a:pt x="7756" y="13684"/>
                </a:cubicBezTo>
                <a:cubicBezTo>
                  <a:pt x="8063" y="13737"/>
                  <a:pt x="8376" y="13775"/>
                  <a:pt x="8687" y="13775"/>
                </a:cubicBezTo>
                <a:cubicBezTo>
                  <a:pt x="8994" y="13775"/>
                  <a:pt x="9299" y="13738"/>
                  <a:pt x="9591" y="13641"/>
                </a:cubicBezTo>
                <a:cubicBezTo>
                  <a:pt x="10178" y="13447"/>
                  <a:pt x="10701" y="12967"/>
                  <a:pt x="10795" y="12358"/>
                </a:cubicBezTo>
                <a:cubicBezTo>
                  <a:pt x="10935" y="11400"/>
                  <a:pt x="10048" y="10629"/>
                  <a:pt x="9692" y="9727"/>
                </a:cubicBezTo>
                <a:cubicBezTo>
                  <a:pt x="9504" y="9248"/>
                  <a:pt x="9469" y="8726"/>
                  <a:pt x="9328" y="8228"/>
                </a:cubicBezTo>
                <a:cubicBezTo>
                  <a:pt x="9058" y="7266"/>
                  <a:pt x="8413" y="6459"/>
                  <a:pt x="7731" y="5731"/>
                </a:cubicBezTo>
                <a:cubicBezTo>
                  <a:pt x="5620" y="3486"/>
                  <a:pt x="3313" y="1849"/>
                  <a:pt x="1" y="1"/>
                </a:cubicBezTo>
                <a:close/>
              </a:path>
            </a:pathLst>
          </a:custGeom>
          <a:solidFill>
            <a:schemeClr val="accent3"/>
          </a:solidFill>
          <a:ln>
            <a:noFill/>
          </a:ln>
        </p:spPr>
        <p:txBody>
          <a:bodyPr spcFirstLastPara="1" lIns="91425" tIns="91425" rIns="91425" bIns="91425" anchor="ctr"/>
          <a:lstStyle/>
          <a:p>
            <a:pPr>
              <a:spcBef>
                <a:spcPts val="0"/>
              </a:spcBef>
              <a:spcAft>
                <a:spcPts val="0"/>
              </a:spcAft>
              <a:defRPr/>
            </a:pPr>
            <a:endParaRPr sz="1800"/>
          </a:p>
        </p:txBody>
      </p:sp>
      <p:sp>
        <p:nvSpPr>
          <p:cNvPr id="5" name="Google Shape;14;p2">
            <a:extLst>
              <a:ext uri="{FF2B5EF4-FFF2-40B4-BE49-F238E27FC236}">
                <a16:creationId xmlns:a16="http://schemas.microsoft.com/office/drawing/2014/main" id="{AE30E8F7-783B-0157-EC82-A41BB875720B}"/>
              </a:ext>
            </a:extLst>
          </p:cNvPr>
          <p:cNvSpPr>
            <a:spLocks/>
          </p:cNvSpPr>
          <p:nvPr/>
        </p:nvSpPr>
        <p:spPr bwMode="auto">
          <a:xfrm>
            <a:off x="884635" y="796529"/>
            <a:ext cx="563165" cy="792956"/>
          </a:xfrm>
          <a:custGeom>
            <a:avLst/>
            <a:gdLst>
              <a:gd name="T0" fmla="*/ 636315 w 7609"/>
              <a:gd name="T1" fmla="*/ 99 h 10688"/>
              <a:gd name="T2" fmla="*/ 577302 w 7609"/>
              <a:gd name="T3" fmla="*/ 10881 h 10688"/>
              <a:gd name="T4" fmla="*/ 487697 w 7609"/>
              <a:gd name="T5" fmla="*/ 158868 h 10688"/>
              <a:gd name="T6" fmla="*/ 511874 w 7609"/>
              <a:gd name="T7" fmla="*/ 226234 h 10688"/>
              <a:gd name="T8" fmla="*/ 529933 w 7609"/>
              <a:gd name="T9" fmla="*/ 321100 h 10688"/>
              <a:gd name="T10" fmla="*/ 440723 w 7609"/>
              <a:gd name="T11" fmla="*/ 372737 h 10688"/>
              <a:gd name="T12" fmla="*/ 400559 w 7609"/>
              <a:gd name="T13" fmla="*/ 374221 h 10688"/>
              <a:gd name="T14" fmla="*/ 319835 w 7609"/>
              <a:gd name="T15" fmla="*/ 383420 h 10688"/>
              <a:gd name="T16" fmla="*/ 229046 w 7609"/>
              <a:gd name="T17" fmla="*/ 475813 h 10688"/>
              <a:gd name="T18" fmla="*/ 241184 w 7609"/>
              <a:gd name="T19" fmla="*/ 604906 h 10688"/>
              <a:gd name="T20" fmla="*/ 262204 w 7609"/>
              <a:gd name="T21" fmla="*/ 632011 h 10688"/>
              <a:gd name="T22" fmla="*/ 294572 w 7609"/>
              <a:gd name="T23" fmla="*/ 690473 h 10688"/>
              <a:gd name="T24" fmla="*/ 207039 w 7609"/>
              <a:gd name="T25" fmla="*/ 769611 h 10688"/>
              <a:gd name="T26" fmla="*/ 166480 w 7609"/>
              <a:gd name="T27" fmla="*/ 774557 h 10688"/>
              <a:gd name="T28" fmla="*/ 64441 w 7609"/>
              <a:gd name="T29" fmla="*/ 801661 h 10688"/>
              <a:gd name="T30" fmla="*/ 9671 w 7609"/>
              <a:gd name="T31" fmla="*/ 937877 h 10688"/>
              <a:gd name="T32" fmla="*/ 96414 w 7609"/>
              <a:gd name="T33" fmla="*/ 1057275 h 10688"/>
              <a:gd name="T34" fmla="*/ 106381 w 7609"/>
              <a:gd name="T35" fmla="*/ 1040557 h 10688"/>
              <a:gd name="T36" fmla="*/ 28914 w 7609"/>
              <a:gd name="T37" fmla="*/ 934315 h 10688"/>
              <a:gd name="T38" fmla="*/ 75099 w 7609"/>
              <a:gd name="T39" fmla="*/ 818478 h 10688"/>
              <a:gd name="T40" fmla="*/ 168651 w 7609"/>
              <a:gd name="T41" fmla="*/ 794143 h 10688"/>
              <a:gd name="T42" fmla="*/ 210690 w 7609"/>
              <a:gd name="T43" fmla="*/ 788900 h 10688"/>
              <a:gd name="T44" fmla="*/ 314111 w 7609"/>
              <a:gd name="T45" fmla="*/ 688990 h 10688"/>
              <a:gd name="T46" fmla="*/ 277500 w 7609"/>
              <a:gd name="T47" fmla="*/ 619547 h 10688"/>
              <a:gd name="T48" fmla="*/ 257565 w 7609"/>
              <a:gd name="T49" fmla="*/ 593827 h 10688"/>
              <a:gd name="T50" fmla="*/ 247598 w 7609"/>
              <a:gd name="T51" fmla="*/ 482243 h 10688"/>
              <a:gd name="T52" fmla="*/ 325559 w 7609"/>
              <a:gd name="T53" fmla="*/ 402018 h 10688"/>
              <a:gd name="T54" fmla="*/ 400953 w 7609"/>
              <a:gd name="T55" fmla="*/ 393807 h 10688"/>
              <a:gd name="T56" fmla="*/ 442499 w 7609"/>
              <a:gd name="T57" fmla="*/ 392422 h 10688"/>
              <a:gd name="T58" fmla="*/ 548190 w 7609"/>
              <a:gd name="T59" fmla="*/ 328222 h 10688"/>
              <a:gd name="T60" fmla="*/ 529637 w 7609"/>
              <a:gd name="T61" fmla="*/ 218023 h 10688"/>
              <a:gd name="T62" fmla="*/ 507236 w 7609"/>
              <a:gd name="T63" fmla="*/ 155703 h 10688"/>
              <a:gd name="T64" fmla="*/ 584407 w 7609"/>
              <a:gd name="T65" fmla="*/ 29479 h 10688"/>
              <a:gd name="T66" fmla="*/ 636019 w 7609"/>
              <a:gd name="T67" fmla="*/ 20081 h 10688"/>
              <a:gd name="T68" fmla="*/ 739144 w 7609"/>
              <a:gd name="T69" fmla="*/ 54803 h 10688"/>
              <a:gd name="T70" fmla="*/ 750887 w 7609"/>
              <a:gd name="T71" fmla="*/ 39074 h 10688"/>
              <a:gd name="T72" fmla="*/ 636315 w 7609"/>
              <a:gd name="T73" fmla="*/ 99 h 10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09" h="10688" extrusionOk="0">
                <a:moveTo>
                  <a:pt x="6448" y="1"/>
                </a:moveTo>
                <a:cubicBezTo>
                  <a:pt x="6242" y="1"/>
                  <a:pt x="6039" y="37"/>
                  <a:pt x="5850" y="110"/>
                </a:cubicBezTo>
                <a:cubicBezTo>
                  <a:pt x="5245" y="348"/>
                  <a:pt x="4844" y="1005"/>
                  <a:pt x="4942" y="1606"/>
                </a:cubicBezTo>
                <a:cubicBezTo>
                  <a:pt x="4981" y="1844"/>
                  <a:pt x="5086" y="2068"/>
                  <a:pt x="5187" y="2287"/>
                </a:cubicBezTo>
                <a:cubicBezTo>
                  <a:pt x="5342" y="2626"/>
                  <a:pt x="5490" y="2943"/>
                  <a:pt x="5370" y="3246"/>
                </a:cubicBezTo>
                <a:cubicBezTo>
                  <a:pt x="5205" y="3668"/>
                  <a:pt x="4635" y="3754"/>
                  <a:pt x="4466" y="3768"/>
                </a:cubicBezTo>
                <a:cubicBezTo>
                  <a:pt x="4329" y="3779"/>
                  <a:pt x="4196" y="3783"/>
                  <a:pt x="4059" y="3783"/>
                </a:cubicBezTo>
                <a:cubicBezTo>
                  <a:pt x="3788" y="3786"/>
                  <a:pt x="3511" y="3790"/>
                  <a:pt x="3241" y="3876"/>
                </a:cubicBezTo>
                <a:cubicBezTo>
                  <a:pt x="2827" y="4003"/>
                  <a:pt x="2484" y="4352"/>
                  <a:pt x="2321" y="4810"/>
                </a:cubicBezTo>
                <a:cubicBezTo>
                  <a:pt x="2160" y="5265"/>
                  <a:pt x="2206" y="5754"/>
                  <a:pt x="2444" y="6115"/>
                </a:cubicBezTo>
                <a:cubicBezTo>
                  <a:pt x="2509" y="6212"/>
                  <a:pt x="2585" y="6303"/>
                  <a:pt x="2657" y="6389"/>
                </a:cubicBezTo>
                <a:cubicBezTo>
                  <a:pt x="2819" y="6579"/>
                  <a:pt x="2970" y="6760"/>
                  <a:pt x="2985" y="6980"/>
                </a:cubicBezTo>
                <a:cubicBezTo>
                  <a:pt x="3018" y="7391"/>
                  <a:pt x="2552" y="7697"/>
                  <a:pt x="2098" y="7780"/>
                </a:cubicBezTo>
                <a:cubicBezTo>
                  <a:pt x="1965" y="7802"/>
                  <a:pt x="1824" y="7816"/>
                  <a:pt x="1687" y="7830"/>
                </a:cubicBezTo>
                <a:cubicBezTo>
                  <a:pt x="1331" y="7866"/>
                  <a:pt x="963" y="7906"/>
                  <a:pt x="653" y="8104"/>
                </a:cubicBezTo>
                <a:cubicBezTo>
                  <a:pt x="228" y="8382"/>
                  <a:pt x="1" y="8948"/>
                  <a:pt x="98" y="9481"/>
                </a:cubicBezTo>
                <a:cubicBezTo>
                  <a:pt x="185" y="9957"/>
                  <a:pt x="513" y="10411"/>
                  <a:pt x="977" y="10688"/>
                </a:cubicBezTo>
                <a:lnTo>
                  <a:pt x="1078" y="10519"/>
                </a:lnTo>
                <a:cubicBezTo>
                  <a:pt x="664" y="10267"/>
                  <a:pt x="368" y="9866"/>
                  <a:pt x="293" y="9445"/>
                </a:cubicBezTo>
                <a:cubicBezTo>
                  <a:pt x="210" y="8987"/>
                  <a:pt x="401" y="8504"/>
                  <a:pt x="761" y="8274"/>
                </a:cubicBezTo>
                <a:cubicBezTo>
                  <a:pt x="1032" y="8097"/>
                  <a:pt x="1360" y="8064"/>
                  <a:pt x="1709" y="8028"/>
                </a:cubicBezTo>
                <a:cubicBezTo>
                  <a:pt x="1850" y="8014"/>
                  <a:pt x="1994" y="8000"/>
                  <a:pt x="2135" y="7975"/>
                </a:cubicBezTo>
                <a:cubicBezTo>
                  <a:pt x="2686" y="7877"/>
                  <a:pt x="3226" y="7499"/>
                  <a:pt x="3183" y="6965"/>
                </a:cubicBezTo>
                <a:cubicBezTo>
                  <a:pt x="3161" y="6681"/>
                  <a:pt x="2985" y="6468"/>
                  <a:pt x="2812" y="6263"/>
                </a:cubicBezTo>
                <a:cubicBezTo>
                  <a:pt x="2737" y="6176"/>
                  <a:pt x="2667" y="6093"/>
                  <a:pt x="2610" y="6003"/>
                </a:cubicBezTo>
                <a:cubicBezTo>
                  <a:pt x="2404" y="5697"/>
                  <a:pt x="2369" y="5275"/>
                  <a:pt x="2509" y="4875"/>
                </a:cubicBezTo>
                <a:cubicBezTo>
                  <a:pt x="2650" y="4478"/>
                  <a:pt x="2945" y="4176"/>
                  <a:pt x="3299" y="4064"/>
                </a:cubicBezTo>
                <a:cubicBezTo>
                  <a:pt x="3540" y="3989"/>
                  <a:pt x="3796" y="3984"/>
                  <a:pt x="4063" y="3981"/>
                </a:cubicBezTo>
                <a:cubicBezTo>
                  <a:pt x="4203" y="3981"/>
                  <a:pt x="4344" y="3978"/>
                  <a:pt x="4484" y="3967"/>
                </a:cubicBezTo>
                <a:cubicBezTo>
                  <a:pt x="5014" y="3916"/>
                  <a:pt x="5418" y="3675"/>
                  <a:pt x="5555" y="3318"/>
                </a:cubicBezTo>
                <a:cubicBezTo>
                  <a:pt x="5706" y="2936"/>
                  <a:pt x="5533" y="2565"/>
                  <a:pt x="5367" y="2204"/>
                </a:cubicBezTo>
                <a:cubicBezTo>
                  <a:pt x="5270" y="1999"/>
                  <a:pt x="5172" y="1783"/>
                  <a:pt x="5140" y="1574"/>
                </a:cubicBezTo>
                <a:cubicBezTo>
                  <a:pt x="5057" y="1062"/>
                  <a:pt x="5400" y="500"/>
                  <a:pt x="5922" y="298"/>
                </a:cubicBezTo>
                <a:cubicBezTo>
                  <a:pt x="6086" y="234"/>
                  <a:pt x="6263" y="203"/>
                  <a:pt x="6445" y="203"/>
                </a:cubicBezTo>
                <a:cubicBezTo>
                  <a:pt x="6804" y="203"/>
                  <a:pt x="7179" y="324"/>
                  <a:pt x="7490" y="554"/>
                </a:cubicBezTo>
                <a:lnTo>
                  <a:pt x="7609" y="395"/>
                </a:lnTo>
                <a:cubicBezTo>
                  <a:pt x="7259" y="136"/>
                  <a:pt x="6847" y="1"/>
                  <a:pt x="6448" y="1"/>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6" name="Google Shape;15;p2">
            <a:extLst>
              <a:ext uri="{FF2B5EF4-FFF2-40B4-BE49-F238E27FC236}">
                <a16:creationId xmlns:a16="http://schemas.microsoft.com/office/drawing/2014/main" id="{219E3138-08FA-6E44-2FC4-D6CD7C5160CA}"/>
              </a:ext>
            </a:extLst>
          </p:cNvPr>
          <p:cNvSpPr>
            <a:spLocks/>
          </p:cNvSpPr>
          <p:nvPr/>
        </p:nvSpPr>
        <p:spPr bwMode="auto">
          <a:xfrm rot="7149340">
            <a:off x="3708202" y="220861"/>
            <a:ext cx="695325" cy="448866"/>
          </a:xfrm>
          <a:custGeom>
            <a:avLst/>
            <a:gdLst>
              <a:gd name="T0" fmla="*/ 166934 w 11996"/>
              <a:gd name="T1" fmla="*/ 0 h 7727"/>
              <a:gd name="T2" fmla="*/ 130765 w 11996"/>
              <a:gd name="T3" fmla="*/ 5035 h 7727"/>
              <a:gd name="T4" fmla="*/ 77 w 11996"/>
              <a:gd name="T5" fmla="*/ 103866 h 7727"/>
              <a:gd name="T6" fmla="*/ 11747 w 11996"/>
              <a:gd name="T7" fmla="*/ 113935 h 7727"/>
              <a:gd name="T8" fmla="*/ 134861 w 11996"/>
              <a:gd name="T9" fmla="*/ 19751 h 7727"/>
              <a:gd name="T10" fmla="*/ 167243 w 11996"/>
              <a:gd name="T11" fmla="*/ 15336 h 7727"/>
              <a:gd name="T12" fmla="*/ 260757 w 11996"/>
              <a:gd name="T13" fmla="*/ 71723 h 7727"/>
              <a:gd name="T14" fmla="*/ 258824 w 11996"/>
              <a:gd name="T15" fmla="*/ 155141 h 7727"/>
              <a:gd name="T16" fmla="*/ 254419 w 11996"/>
              <a:gd name="T17" fmla="*/ 178919 h 7727"/>
              <a:gd name="T18" fmla="*/ 290820 w 11996"/>
              <a:gd name="T19" fmla="*/ 286968 h 7727"/>
              <a:gd name="T20" fmla="*/ 321270 w 11996"/>
              <a:gd name="T21" fmla="*/ 294326 h 7727"/>
              <a:gd name="T22" fmla="*/ 389435 w 11996"/>
              <a:gd name="T23" fmla="*/ 268533 h 7727"/>
              <a:gd name="T24" fmla="*/ 410610 w 11996"/>
              <a:gd name="T25" fmla="*/ 252036 h 7727"/>
              <a:gd name="T26" fmla="*/ 468032 w 11996"/>
              <a:gd name="T27" fmla="*/ 216639 h 7727"/>
              <a:gd name="T28" fmla="*/ 489981 w 11996"/>
              <a:gd name="T29" fmla="*/ 213386 h 7727"/>
              <a:gd name="T30" fmla="*/ 532101 w 11996"/>
              <a:gd name="T31" fmla="*/ 224694 h 7727"/>
              <a:gd name="T32" fmla="*/ 573603 w 11996"/>
              <a:gd name="T33" fmla="*/ 274342 h 7727"/>
              <a:gd name="T34" fmla="*/ 576617 w 11996"/>
              <a:gd name="T35" fmla="*/ 332975 h 7727"/>
              <a:gd name="T36" fmla="*/ 576076 w 11996"/>
              <a:gd name="T37" fmla="*/ 370153 h 7727"/>
              <a:gd name="T38" fmla="*/ 636512 w 11996"/>
              <a:gd name="T39" fmla="*/ 448847 h 7727"/>
              <a:gd name="T40" fmla="*/ 639680 w 11996"/>
              <a:gd name="T41" fmla="*/ 449002 h 7727"/>
              <a:gd name="T42" fmla="*/ 695248 w 11996"/>
              <a:gd name="T43" fmla="*/ 423442 h 7727"/>
              <a:gd name="T44" fmla="*/ 710936 w 11996"/>
              <a:gd name="T45" fmla="*/ 412288 h 7727"/>
              <a:gd name="T46" fmla="*/ 776010 w 11996"/>
              <a:gd name="T47" fmla="*/ 393932 h 7727"/>
              <a:gd name="T48" fmla="*/ 867128 w 11996"/>
              <a:gd name="T49" fmla="*/ 431497 h 7727"/>
              <a:gd name="T50" fmla="*/ 875783 w 11996"/>
              <a:gd name="T51" fmla="*/ 589271 h 7727"/>
              <a:gd name="T52" fmla="*/ 888072 w 11996"/>
              <a:gd name="T53" fmla="*/ 598488 h 7727"/>
              <a:gd name="T54" fmla="*/ 878566 w 11996"/>
              <a:gd name="T55" fmla="*/ 421196 h 7727"/>
              <a:gd name="T56" fmla="*/ 776396 w 11996"/>
              <a:gd name="T57" fmla="*/ 378208 h 7727"/>
              <a:gd name="T58" fmla="*/ 702590 w 11996"/>
              <a:gd name="T59" fmla="*/ 399431 h 7727"/>
              <a:gd name="T60" fmla="*/ 686360 w 11996"/>
              <a:gd name="T61" fmla="*/ 411126 h 7727"/>
              <a:gd name="T62" fmla="*/ 640376 w 11996"/>
              <a:gd name="T63" fmla="*/ 433588 h 7727"/>
              <a:gd name="T64" fmla="*/ 637362 w 11996"/>
              <a:gd name="T65" fmla="*/ 433433 h 7727"/>
              <a:gd name="T66" fmla="*/ 591378 w 11996"/>
              <a:gd name="T67" fmla="*/ 369301 h 7727"/>
              <a:gd name="T68" fmla="*/ 591996 w 11996"/>
              <a:gd name="T69" fmla="*/ 333827 h 7727"/>
              <a:gd name="T70" fmla="*/ 588287 w 11996"/>
              <a:gd name="T71" fmla="*/ 270237 h 7727"/>
              <a:gd name="T72" fmla="*/ 539598 w 11996"/>
              <a:gd name="T73" fmla="*/ 211062 h 7727"/>
              <a:gd name="T74" fmla="*/ 489672 w 11996"/>
              <a:gd name="T75" fmla="*/ 198050 h 7727"/>
              <a:gd name="T76" fmla="*/ 463550 w 11996"/>
              <a:gd name="T77" fmla="*/ 201768 h 7727"/>
              <a:gd name="T78" fmla="*/ 400873 w 11996"/>
              <a:gd name="T79" fmla="*/ 240030 h 7727"/>
              <a:gd name="T80" fmla="*/ 380315 w 11996"/>
              <a:gd name="T81" fmla="*/ 255908 h 7727"/>
              <a:gd name="T82" fmla="*/ 321425 w 11996"/>
              <a:gd name="T83" fmla="*/ 278912 h 7727"/>
              <a:gd name="T84" fmla="*/ 297853 w 11996"/>
              <a:gd name="T85" fmla="*/ 273258 h 7727"/>
              <a:gd name="T86" fmla="*/ 269490 w 11996"/>
              <a:gd name="T87" fmla="*/ 181398 h 7727"/>
              <a:gd name="T88" fmla="*/ 273895 w 11996"/>
              <a:gd name="T89" fmla="*/ 158006 h 7727"/>
              <a:gd name="T90" fmla="*/ 275286 w 11996"/>
              <a:gd name="T91" fmla="*/ 66688 h 7727"/>
              <a:gd name="T92" fmla="*/ 166934 w 11996"/>
              <a:gd name="T93" fmla="*/ 0 h 77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996" h="7727" extrusionOk="0">
                <a:moveTo>
                  <a:pt x="2160" y="0"/>
                </a:moveTo>
                <a:cubicBezTo>
                  <a:pt x="1999" y="0"/>
                  <a:pt x="1840" y="22"/>
                  <a:pt x="1692" y="65"/>
                </a:cubicBezTo>
                <a:cubicBezTo>
                  <a:pt x="992" y="263"/>
                  <a:pt x="466" y="796"/>
                  <a:pt x="1" y="1341"/>
                </a:cubicBezTo>
                <a:lnTo>
                  <a:pt x="152" y="1471"/>
                </a:lnTo>
                <a:cubicBezTo>
                  <a:pt x="596" y="947"/>
                  <a:pt x="1097" y="440"/>
                  <a:pt x="1745" y="255"/>
                </a:cubicBezTo>
                <a:cubicBezTo>
                  <a:pt x="1879" y="217"/>
                  <a:pt x="2021" y="198"/>
                  <a:pt x="2164" y="198"/>
                </a:cubicBezTo>
                <a:cubicBezTo>
                  <a:pt x="2679" y="198"/>
                  <a:pt x="3205" y="444"/>
                  <a:pt x="3374" y="926"/>
                </a:cubicBezTo>
                <a:cubicBezTo>
                  <a:pt x="3494" y="1261"/>
                  <a:pt x="3425" y="1622"/>
                  <a:pt x="3349" y="2003"/>
                </a:cubicBezTo>
                <a:cubicBezTo>
                  <a:pt x="3327" y="2105"/>
                  <a:pt x="3306" y="2209"/>
                  <a:pt x="3292" y="2310"/>
                </a:cubicBezTo>
                <a:cubicBezTo>
                  <a:pt x="3209" y="2822"/>
                  <a:pt x="3292" y="3456"/>
                  <a:pt x="3763" y="3705"/>
                </a:cubicBezTo>
                <a:cubicBezTo>
                  <a:pt x="3892" y="3773"/>
                  <a:pt x="4026" y="3800"/>
                  <a:pt x="4157" y="3800"/>
                </a:cubicBezTo>
                <a:cubicBezTo>
                  <a:pt x="4528" y="3800"/>
                  <a:pt x="4877" y="3584"/>
                  <a:pt x="5039" y="3467"/>
                </a:cubicBezTo>
                <a:cubicBezTo>
                  <a:pt x="5130" y="3399"/>
                  <a:pt x="5223" y="3326"/>
                  <a:pt x="5313" y="3254"/>
                </a:cubicBezTo>
                <a:cubicBezTo>
                  <a:pt x="5551" y="3063"/>
                  <a:pt x="5782" y="2880"/>
                  <a:pt x="6056" y="2797"/>
                </a:cubicBezTo>
                <a:cubicBezTo>
                  <a:pt x="6147" y="2769"/>
                  <a:pt x="6242" y="2755"/>
                  <a:pt x="6340" y="2755"/>
                </a:cubicBezTo>
                <a:cubicBezTo>
                  <a:pt x="6524" y="2755"/>
                  <a:pt x="6713" y="2804"/>
                  <a:pt x="6885" y="2901"/>
                </a:cubicBezTo>
                <a:cubicBezTo>
                  <a:pt x="7151" y="3045"/>
                  <a:pt x="7346" y="3279"/>
                  <a:pt x="7422" y="3542"/>
                </a:cubicBezTo>
                <a:cubicBezTo>
                  <a:pt x="7491" y="3780"/>
                  <a:pt x="7479" y="4033"/>
                  <a:pt x="7461" y="4299"/>
                </a:cubicBezTo>
                <a:cubicBezTo>
                  <a:pt x="7454" y="4455"/>
                  <a:pt x="7447" y="4616"/>
                  <a:pt x="7454" y="4779"/>
                </a:cubicBezTo>
                <a:cubicBezTo>
                  <a:pt x="7483" y="5250"/>
                  <a:pt x="7764" y="5769"/>
                  <a:pt x="8236" y="5795"/>
                </a:cubicBezTo>
                <a:cubicBezTo>
                  <a:pt x="8250" y="5796"/>
                  <a:pt x="8264" y="5797"/>
                  <a:pt x="8277" y="5797"/>
                </a:cubicBezTo>
                <a:cubicBezTo>
                  <a:pt x="8560" y="5797"/>
                  <a:pt x="8780" y="5629"/>
                  <a:pt x="8996" y="5467"/>
                </a:cubicBezTo>
                <a:cubicBezTo>
                  <a:pt x="9066" y="5417"/>
                  <a:pt x="9130" y="5370"/>
                  <a:pt x="9199" y="5323"/>
                </a:cubicBezTo>
                <a:cubicBezTo>
                  <a:pt x="9448" y="5163"/>
                  <a:pt x="9743" y="5086"/>
                  <a:pt x="10041" y="5086"/>
                </a:cubicBezTo>
                <a:cubicBezTo>
                  <a:pt x="10480" y="5086"/>
                  <a:pt x="10922" y="5254"/>
                  <a:pt x="11220" y="5571"/>
                </a:cubicBezTo>
                <a:cubicBezTo>
                  <a:pt x="11721" y="6109"/>
                  <a:pt x="11772" y="7020"/>
                  <a:pt x="11332" y="7608"/>
                </a:cubicBezTo>
                <a:lnTo>
                  <a:pt x="11491" y="7727"/>
                </a:lnTo>
                <a:cubicBezTo>
                  <a:pt x="11995" y="7057"/>
                  <a:pt x="11937" y="6051"/>
                  <a:pt x="11368" y="5438"/>
                </a:cubicBezTo>
                <a:cubicBezTo>
                  <a:pt x="11028" y="5074"/>
                  <a:pt x="10536" y="4883"/>
                  <a:pt x="10046" y="4883"/>
                </a:cubicBezTo>
                <a:cubicBezTo>
                  <a:pt x="9711" y="4883"/>
                  <a:pt x="9376" y="4973"/>
                  <a:pt x="9091" y="5157"/>
                </a:cubicBezTo>
                <a:cubicBezTo>
                  <a:pt x="9022" y="5204"/>
                  <a:pt x="8950" y="5258"/>
                  <a:pt x="8881" y="5308"/>
                </a:cubicBezTo>
                <a:cubicBezTo>
                  <a:pt x="8684" y="5455"/>
                  <a:pt x="8503" y="5598"/>
                  <a:pt x="8286" y="5598"/>
                </a:cubicBezTo>
                <a:cubicBezTo>
                  <a:pt x="8273" y="5598"/>
                  <a:pt x="8260" y="5597"/>
                  <a:pt x="8247" y="5596"/>
                </a:cubicBezTo>
                <a:cubicBezTo>
                  <a:pt x="7890" y="5579"/>
                  <a:pt x="7674" y="5154"/>
                  <a:pt x="7652" y="4768"/>
                </a:cubicBezTo>
                <a:cubicBezTo>
                  <a:pt x="7645" y="4616"/>
                  <a:pt x="7652" y="4462"/>
                  <a:pt x="7660" y="4310"/>
                </a:cubicBezTo>
                <a:cubicBezTo>
                  <a:pt x="7677" y="4040"/>
                  <a:pt x="7692" y="3758"/>
                  <a:pt x="7612" y="3489"/>
                </a:cubicBezTo>
                <a:cubicBezTo>
                  <a:pt x="7523" y="3175"/>
                  <a:pt x="7292" y="2893"/>
                  <a:pt x="6982" y="2725"/>
                </a:cubicBezTo>
                <a:cubicBezTo>
                  <a:pt x="6777" y="2614"/>
                  <a:pt x="6554" y="2557"/>
                  <a:pt x="6336" y="2557"/>
                </a:cubicBezTo>
                <a:cubicBezTo>
                  <a:pt x="6221" y="2557"/>
                  <a:pt x="6107" y="2573"/>
                  <a:pt x="5998" y="2605"/>
                </a:cubicBezTo>
                <a:cubicBezTo>
                  <a:pt x="5684" y="2699"/>
                  <a:pt x="5433" y="2905"/>
                  <a:pt x="5187" y="3099"/>
                </a:cubicBezTo>
                <a:cubicBezTo>
                  <a:pt x="5101" y="3171"/>
                  <a:pt x="5011" y="3239"/>
                  <a:pt x="4921" y="3304"/>
                </a:cubicBezTo>
                <a:cubicBezTo>
                  <a:pt x="4779" y="3408"/>
                  <a:pt x="4473" y="3601"/>
                  <a:pt x="4159" y="3601"/>
                </a:cubicBezTo>
                <a:cubicBezTo>
                  <a:pt x="4057" y="3601"/>
                  <a:pt x="3953" y="3580"/>
                  <a:pt x="3854" y="3528"/>
                </a:cubicBezTo>
                <a:cubicBezTo>
                  <a:pt x="3475" y="3326"/>
                  <a:pt x="3417" y="2782"/>
                  <a:pt x="3487" y="2342"/>
                </a:cubicBezTo>
                <a:cubicBezTo>
                  <a:pt x="3504" y="2241"/>
                  <a:pt x="3522" y="2141"/>
                  <a:pt x="3544" y="2040"/>
                </a:cubicBezTo>
                <a:cubicBezTo>
                  <a:pt x="3620" y="1651"/>
                  <a:pt x="3699" y="1247"/>
                  <a:pt x="3562" y="861"/>
                </a:cubicBezTo>
                <a:cubicBezTo>
                  <a:pt x="3363" y="292"/>
                  <a:pt x="2751" y="0"/>
                  <a:pt x="2160"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7" name="Google Shape;16;p2">
            <a:extLst>
              <a:ext uri="{FF2B5EF4-FFF2-40B4-BE49-F238E27FC236}">
                <a16:creationId xmlns:a16="http://schemas.microsoft.com/office/drawing/2014/main" id="{CEB910AA-B8AB-BABA-27BA-8652E04F2E4B}"/>
              </a:ext>
            </a:extLst>
          </p:cNvPr>
          <p:cNvSpPr>
            <a:spLocks/>
          </p:cNvSpPr>
          <p:nvPr/>
        </p:nvSpPr>
        <p:spPr bwMode="auto">
          <a:xfrm rot="10800000">
            <a:off x="7505700" y="3562350"/>
            <a:ext cx="608410" cy="854869"/>
          </a:xfrm>
          <a:custGeom>
            <a:avLst/>
            <a:gdLst>
              <a:gd name="T0" fmla="*/ 687436 w 7609"/>
              <a:gd name="T1" fmla="*/ 107 h 10688"/>
              <a:gd name="T2" fmla="*/ 623682 w 7609"/>
              <a:gd name="T3" fmla="*/ 11731 h 10688"/>
              <a:gd name="T4" fmla="*/ 526878 w 7609"/>
              <a:gd name="T5" fmla="*/ 171272 h 10688"/>
              <a:gd name="T6" fmla="*/ 552998 w 7609"/>
              <a:gd name="T7" fmla="*/ 243898 h 10688"/>
              <a:gd name="T8" fmla="*/ 572508 w 7609"/>
              <a:gd name="T9" fmla="*/ 346171 h 10688"/>
              <a:gd name="T10" fmla="*/ 476131 w 7609"/>
              <a:gd name="T11" fmla="*/ 401840 h 10688"/>
              <a:gd name="T12" fmla="*/ 432739 w 7609"/>
              <a:gd name="T13" fmla="*/ 403439 h 10688"/>
              <a:gd name="T14" fmla="*/ 345530 w 7609"/>
              <a:gd name="T15" fmla="*/ 413357 h 10688"/>
              <a:gd name="T16" fmla="*/ 247447 w 7609"/>
              <a:gd name="T17" fmla="*/ 512964 h 10688"/>
              <a:gd name="T18" fmla="*/ 260560 w 7609"/>
              <a:gd name="T19" fmla="*/ 652136 h 10688"/>
              <a:gd name="T20" fmla="*/ 283269 w 7609"/>
              <a:gd name="T21" fmla="*/ 681357 h 10688"/>
              <a:gd name="T22" fmla="*/ 318238 w 7609"/>
              <a:gd name="T23" fmla="*/ 744384 h 10688"/>
              <a:gd name="T24" fmla="*/ 223673 w 7609"/>
              <a:gd name="T25" fmla="*/ 829700 h 10688"/>
              <a:gd name="T26" fmla="*/ 179855 w 7609"/>
              <a:gd name="T27" fmla="*/ 835033 h 10688"/>
              <a:gd name="T28" fmla="*/ 69618 w 7609"/>
              <a:gd name="T29" fmla="*/ 864254 h 10688"/>
              <a:gd name="T30" fmla="*/ 10448 w 7609"/>
              <a:gd name="T31" fmla="*/ 1011104 h 10688"/>
              <a:gd name="T32" fmla="*/ 104160 w 7609"/>
              <a:gd name="T33" fmla="*/ 1139825 h 10688"/>
              <a:gd name="T34" fmla="*/ 114928 w 7609"/>
              <a:gd name="T35" fmla="*/ 1121802 h 10688"/>
              <a:gd name="T36" fmla="*/ 31237 w 7609"/>
              <a:gd name="T37" fmla="*/ 1007265 h 10688"/>
              <a:gd name="T38" fmla="*/ 81132 w 7609"/>
              <a:gd name="T39" fmla="*/ 882383 h 10688"/>
              <a:gd name="T40" fmla="*/ 182200 w 7609"/>
              <a:gd name="T41" fmla="*/ 856148 h 10688"/>
              <a:gd name="T42" fmla="*/ 227617 w 7609"/>
              <a:gd name="T43" fmla="*/ 850496 h 10688"/>
              <a:gd name="T44" fmla="*/ 339347 w 7609"/>
              <a:gd name="T45" fmla="*/ 742785 h 10688"/>
              <a:gd name="T46" fmla="*/ 299794 w 7609"/>
              <a:gd name="T47" fmla="*/ 667920 h 10688"/>
              <a:gd name="T48" fmla="*/ 278258 w 7609"/>
              <a:gd name="T49" fmla="*/ 640192 h 10688"/>
              <a:gd name="T50" fmla="*/ 267490 w 7609"/>
              <a:gd name="T51" fmla="*/ 519896 h 10688"/>
              <a:gd name="T52" fmla="*/ 351714 w 7609"/>
              <a:gd name="T53" fmla="*/ 433407 h 10688"/>
              <a:gd name="T54" fmla="*/ 433166 w 7609"/>
              <a:gd name="T55" fmla="*/ 424555 h 10688"/>
              <a:gd name="T56" fmla="*/ 478050 w 7609"/>
              <a:gd name="T57" fmla="*/ 423062 h 10688"/>
              <a:gd name="T58" fmla="*/ 592231 w 7609"/>
              <a:gd name="T59" fmla="*/ 353849 h 10688"/>
              <a:gd name="T60" fmla="*/ 572188 w 7609"/>
              <a:gd name="T61" fmla="*/ 235046 h 10688"/>
              <a:gd name="T62" fmla="*/ 547987 w 7609"/>
              <a:gd name="T63" fmla="*/ 167860 h 10688"/>
              <a:gd name="T64" fmla="*/ 631358 w 7609"/>
              <a:gd name="T65" fmla="*/ 31780 h 10688"/>
              <a:gd name="T66" fmla="*/ 687116 w 7609"/>
              <a:gd name="T67" fmla="*/ 21649 h 10688"/>
              <a:gd name="T68" fmla="*/ 798526 w 7609"/>
              <a:gd name="T69" fmla="*/ 59081 h 10688"/>
              <a:gd name="T70" fmla="*/ 811213 w 7609"/>
              <a:gd name="T71" fmla="*/ 42125 h 10688"/>
              <a:gd name="T72" fmla="*/ 687436 w 7609"/>
              <a:gd name="T73" fmla="*/ 107 h 10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09" h="10688" extrusionOk="0">
                <a:moveTo>
                  <a:pt x="6448" y="1"/>
                </a:moveTo>
                <a:cubicBezTo>
                  <a:pt x="6242" y="1"/>
                  <a:pt x="6039" y="37"/>
                  <a:pt x="5850" y="110"/>
                </a:cubicBezTo>
                <a:cubicBezTo>
                  <a:pt x="5245" y="348"/>
                  <a:pt x="4844" y="1005"/>
                  <a:pt x="4942" y="1606"/>
                </a:cubicBezTo>
                <a:cubicBezTo>
                  <a:pt x="4981" y="1844"/>
                  <a:pt x="5086" y="2068"/>
                  <a:pt x="5187" y="2287"/>
                </a:cubicBezTo>
                <a:cubicBezTo>
                  <a:pt x="5342" y="2626"/>
                  <a:pt x="5490" y="2943"/>
                  <a:pt x="5370" y="3246"/>
                </a:cubicBezTo>
                <a:cubicBezTo>
                  <a:pt x="5205" y="3668"/>
                  <a:pt x="4635" y="3754"/>
                  <a:pt x="4466" y="3768"/>
                </a:cubicBezTo>
                <a:cubicBezTo>
                  <a:pt x="4329" y="3779"/>
                  <a:pt x="4196" y="3783"/>
                  <a:pt x="4059" y="3783"/>
                </a:cubicBezTo>
                <a:cubicBezTo>
                  <a:pt x="3788" y="3786"/>
                  <a:pt x="3511" y="3790"/>
                  <a:pt x="3241" y="3876"/>
                </a:cubicBezTo>
                <a:cubicBezTo>
                  <a:pt x="2827" y="4003"/>
                  <a:pt x="2484" y="4352"/>
                  <a:pt x="2321" y="4810"/>
                </a:cubicBezTo>
                <a:cubicBezTo>
                  <a:pt x="2160" y="5265"/>
                  <a:pt x="2206" y="5754"/>
                  <a:pt x="2444" y="6115"/>
                </a:cubicBezTo>
                <a:cubicBezTo>
                  <a:pt x="2509" y="6212"/>
                  <a:pt x="2585" y="6303"/>
                  <a:pt x="2657" y="6389"/>
                </a:cubicBezTo>
                <a:cubicBezTo>
                  <a:pt x="2819" y="6579"/>
                  <a:pt x="2970" y="6760"/>
                  <a:pt x="2985" y="6980"/>
                </a:cubicBezTo>
                <a:cubicBezTo>
                  <a:pt x="3018" y="7391"/>
                  <a:pt x="2552" y="7697"/>
                  <a:pt x="2098" y="7780"/>
                </a:cubicBezTo>
                <a:cubicBezTo>
                  <a:pt x="1965" y="7802"/>
                  <a:pt x="1824" y="7816"/>
                  <a:pt x="1687" y="7830"/>
                </a:cubicBezTo>
                <a:cubicBezTo>
                  <a:pt x="1331" y="7866"/>
                  <a:pt x="963" y="7906"/>
                  <a:pt x="653" y="8104"/>
                </a:cubicBezTo>
                <a:cubicBezTo>
                  <a:pt x="228" y="8382"/>
                  <a:pt x="1" y="8948"/>
                  <a:pt x="98" y="9481"/>
                </a:cubicBezTo>
                <a:cubicBezTo>
                  <a:pt x="185" y="9957"/>
                  <a:pt x="513" y="10411"/>
                  <a:pt x="977" y="10688"/>
                </a:cubicBezTo>
                <a:lnTo>
                  <a:pt x="1078" y="10519"/>
                </a:lnTo>
                <a:cubicBezTo>
                  <a:pt x="664" y="10267"/>
                  <a:pt x="368" y="9866"/>
                  <a:pt x="293" y="9445"/>
                </a:cubicBezTo>
                <a:cubicBezTo>
                  <a:pt x="210" y="8987"/>
                  <a:pt x="401" y="8504"/>
                  <a:pt x="761" y="8274"/>
                </a:cubicBezTo>
                <a:cubicBezTo>
                  <a:pt x="1032" y="8097"/>
                  <a:pt x="1360" y="8064"/>
                  <a:pt x="1709" y="8028"/>
                </a:cubicBezTo>
                <a:cubicBezTo>
                  <a:pt x="1850" y="8014"/>
                  <a:pt x="1994" y="8000"/>
                  <a:pt x="2135" y="7975"/>
                </a:cubicBezTo>
                <a:cubicBezTo>
                  <a:pt x="2686" y="7877"/>
                  <a:pt x="3226" y="7499"/>
                  <a:pt x="3183" y="6965"/>
                </a:cubicBezTo>
                <a:cubicBezTo>
                  <a:pt x="3161" y="6681"/>
                  <a:pt x="2985" y="6468"/>
                  <a:pt x="2812" y="6263"/>
                </a:cubicBezTo>
                <a:cubicBezTo>
                  <a:pt x="2737" y="6176"/>
                  <a:pt x="2667" y="6093"/>
                  <a:pt x="2610" y="6003"/>
                </a:cubicBezTo>
                <a:cubicBezTo>
                  <a:pt x="2404" y="5697"/>
                  <a:pt x="2369" y="5275"/>
                  <a:pt x="2509" y="4875"/>
                </a:cubicBezTo>
                <a:cubicBezTo>
                  <a:pt x="2650" y="4478"/>
                  <a:pt x="2945" y="4176"/>
                  <a:pt x="3299" y="4064"/>
                </a:cubicBezTo>
                <a:cubicBezTo>
                  <a:pt x="3540" y="3989"/>
                  <a:pt x="3796" y="3984"/>
                  <a:pt x="4063" y="3981"/>
                </a:cubicBezTo>
                <a:cubicBezTo>
                  <a:pt x="4203" y="3981"/>
                  <a:pt x="4344" y="3978"/>
                  <a:pt x="4484" y="3967"/>
                </a:cubicBezTo>
                <a:cubicBezTo>
                  <a:pt x="5014" y="3916"/>
                  <a:pt x="5418" y="3675"/>
                  <a:pt x="5555" y="3318"/>
                </a:cubicBezTo>
                <a:cubicBezTo>
                  <a:pt x="5706" y="2936"/>
                  <a:pt x="5533" y="2565"/>
                  <a:pt x="5367" y="2204"/>
                </a:cubicBezTo>
                <a:cubicBezTo>
                  <a:pt x="5270" y="1999"/>
                  <a:pt x="5172" y="1783"/>
                  <a:pt x="5140" y="1574"/>
                </a:cubicBezTo>
                <a:cubicBezTo>
                  <a:pt x="5057" y="1062"/>
                  <a:pt x="5400" y="500"/>
                  <a:pt x="5922" y="298"/>
                </a:cubicBezTo>
                <a:cubicBezTo>
                  <a:pt x="6086" y="234"/>
                  <a:pt x="6263" y="203"/>
                  <a:pt x="6445" y="203"/>
                </a:cubicBezTo>
                <a:cubicBezTo>
                  <a:pt x="6804" y="203"/>
                  <a:pt x="7179" y="324"/>
                  <a:pt x="7490" y="554"/>
                </a:cubicBezTo>
                <a:lnTo>
                  <a:pt x="7609" y="395"/>
                </a:lnTo>
                <a:cubicBezTo>
                  <a:pt x="7259" y="136"/>
                  <a:pt x="6847" y="1"/>
                  <a:pt x="6448" y="1"/>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9" name="Google Shape;9;p2"/>
          <p:cNvSpPr txBox="1">
            <a:spLocks noGrp="1"/>
          </p:cNvSpPr>
          <p:nvPr>
            <p:ph type="ctrTitle"/>
          </p:nvPr>
        </p:nvSpPr>
        <p:spPr>
          <a:xfrm>
            <a:off x="2041800" y="1371600"/>
            <a:ext cx="5060400" cy="2432700"/>
          </a:xfrm>
          <a:prstGeom prst="rect">
            <a:avLst/>
          </a:prstGeom>
        </p:spPr>
        <p:txBody>
          <a:bodyPr spcFirstLastPara="1" anchor="b">
            <a:noAutofit/>
          </a:bodyPr>
          <a:lstStyle>
            <a:lvl1pPr lvl="0" algn="ctr">
              <a:lnSpc>
                <a:spcPct val="80000"/>
              </a:lnSpc>
              <a:spcBef>
                <a:spcPts val="0"/>
              </a:spcBef>
              <a:spcAft>
                <a:spcPts val="0"/>
              </a:spcAft>
              <a:buSzPts val="5200"/>
              <a:buNone/>
              <a:defRPr sz="5200"/>
            </a:lvl1pPr>
            <a:lvl2pPr lvl="1" algn="ctr">
              <a:spcBef>
                <a:spcPts val="0"/>
              </a:spcBef>
              <a:spcAft>
                <a:spcPts val="0"/>
              </a:spcAft>
              <a:buClr>
                <a:schemeClr val="dk2"/>
              </a:buClr>
              <a:buSzPts val="5200"/>
              <a:buNone/>
              <a:defRPr sz="5200">
                <a:solidFill>
                  <a:schemeClr val="dk2"/>
                </a:solidFill>
              </a:defRPr>
            </a:lvl2pPr>
            <a:lvl3pPr lvl="2" algn="ctr">
              <a:spcBef>
                <a:spcPts val="0"/>
              </a:spcBef>
              <a:spcAft>
                <a:spcPts val="0"/>
              </a:spcAft>
              <a:buClr>
                <a:schemeClr val="dk2"/>
              </a:buClr>
              <a:buSzPts val="5200"/>
              <a:buNone/>
              <a:defRPr sz="5200">
                <a:solidFill>
                  <a:schemeClr val="dk2"/>
                </a:solidFill>
              </a:defRPr>
            </a:lvl3pPr>
            <a:lvl4pPr lvl="3" algn="ctr">
              <a:spcBef>
                <a:spcPts val="0"/>
              </a:spcBef>
              <a:spcAft>
                <a:spcPts val="0"/>
              </a:spcAft>
              <a:buClr>
                <a:schemeClr val="dk2"/>
              </a:buClr>
              <a:buSzPts val="5200"/>
              <a:buNone/>
              <a:defRPr sz="5200">
                <a:solidFill>
                  <a:schemeClr val="dk2"/>
                </a:solidFill>
              </a:defRPr>
            </a:lvl4pPr>
            <a:lvl5pPr lvl="4" algn="ctr">
              <a:spcBef>
                <a:spcPts val="0"/>
              </a:spcBef>
              <a:spcAft>
                <a:spcPts val="0"/>
              </a:spcAft>
              <a:buClr>
                <a:schemeClr val="dk2"/>
              </a:buClr>
              <a:buSzPts val="5200"/>
              <a:buNone/>
              <a:defRPr sz="5200">
                <a:solidFill>
                  <a:schemeClr val="dk2"/>
                </a:solidFill>
              </a:defRPr>
            </a:lvl5pPr>
            <a:lvl6pPr lvl="5" algn="ctr">
              <a:spcBef>
                <a:spcPts val="0"/>
              </a:spcBef>
              <a:spcAft>
                <a:spcPts val="0"/>
              </a:spcAft>
              <a:buClr>
                <a:schemeClr val="dk2"/>
              </a:buClr>
              <a:buSzPts val="5200"/>
              <a:buNone/>
              <a:defRPr sz="5200">
                <a:solidFill>
                  <a:schemeClr val="dk2"/>
                </a:solidFill>
              </a:defRPr>
            </a:lvl6pPr>
            <a:lvl7pPr lvl="6" algn="ctr">
              <a:spcBef>
                <a:spcPts val="0"/>
              </a:spcBef>
              <a:spcAft>
                <a:spcPts val="0"/>
              </a:spcAft>
              <a:buClr>
                <a:schemeClr val="dk2"/>
              </a:buClr>
              <a:buSzPts val="5200"/>
              <a:buNone/>
              <a:defRPr sz="5200">
                <a:solidFill>
                  <a:schemeClr val="dk2"/>
                </a:solidFill>
              </a:defRPr>
            </a:lvl7pPr>
            <a:lvl8pPr lvl="7" algn="ctr">
              <a:spcBef>
                <a:spcPts val="0"/>
              </a:spcBef>
              <a:spcAft>
                <a:spcPts val="0"/>
              </a:spcAft>
              <a:buClr>
                <a:schemeClr val="dk2"/>
              </a:buClr>
              <a:buSzPts val="5200"/>
              <a:buNone/>
              <a:defRPr sz="5200">
                <a:solidFill>
                  <a:schemeClr val="dk2"/>
                </a:solidFill>
              </a:defRPr>
            </a:lvl8pPr>
            <a:lvl9pPr lvl="8" algn="ctr">
              <a:spcBef>
                <a:spcPts val="0"/>
              </a:spcBef>
              <a:spcAft>
                <a:spcPts val="0"/>
              </a:spcAft>
              <a:buClr>
                <a:schemeClr val="dk2"/>
              </a:buClr>
              <a:buSzPts val="5200"/>
              <a:buNone/>
              <a:defRPr sz="5200">
                <a:solidFill>
                  <a:schemeClr val="dk2"/>
                </a:solidFill>
              </a:defRPr>
            </a:lvl9pPr>
          </a:lstStyle>
          <a:p>
            <a:endParaRPr/>
          </a:p>
        </p:txBody>
      </p:sp>
      <p:sp>
        <p:nvSpPr>
          <p:cNvPr id="10" name="Google Shape;10;p2"/>
          <p:cNvSpPr txBox="1">
            <a:spLocks noGrp="1"/>
          </p:cNvSpPr>
          <p:nvPr>
            <p:ph type="subTitle" idx="1"/>
          </p:nvPr>
        </p:nvSpPr>
        <p:spPr>
          <a:xfrm>
            <a:off x="2307625" y="3804525"/>
            <a:ext cx="4528800" cy="475800"/>
          </a:xfrm>
          <a:prstGeom prst="rect">
            <a:avLst/>
          </a:prstGeom>
        </p:spPr>
        <p:txBody>
          <a:bodyPr spcFirstLastPara="1"/>
          <a:lstStyle>
            <a:lvl1pPr lvl="0" algn="ctr">
              <a:lnSpc>
                <a:spcPct val="100000"/>
              </a:lnSpc>
              <a:spcBef>
                <a:spcPts val="0"/>
              </a:spcBef>
              <a:spcAft>
                <a:spcPts val="0"/>
              </a:spcAft>
              <a:buSzPts val="1400"/>
              <a:buNone/>
              <a:defRPr sz="18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extLst>
      <p:ext uri="{BB962C8B-B14F-4D97-AF65-F5344CB8AC3E}">
        <p14:creationId xmlns:p14="http://schemas.microsoft.com/office/powerpoint/2010/main" val="3093293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sp>
        <p:nvSpPr>
          <p:cNvPr id="2" name="Google Shape;126;p6">
            <a:extLst>
              <a:ext uri="{FF2B5EF4-FFF2-40B4-BE49-F238E27FC236}">
                <a16:creationId xmlns:a16="http://schemas.microsoft.com/office/drawing/2014/main" id="{A0060477-B243-58FC-A01B-08477C1D749A}"/>
              </a:ext>
            </a:extLst>
          </p:cNvPr>
          <p:cNvSpPr/>
          <p:nvPr/>
        </p:nvSpPr>
        <p:spPr>
          <a:xfrm rot="16200000">
            <a:off x="-54173" y="4382096"/>
            <a:ext cx="815578" cy="707231"/>
          </a:xfrm>
          <a:custGeom>
            <a:avLst/>
            <a:gdLst/>
            <a:ahLst/>
            <a:cxnLst/>
            <a:rect l="l" t="t" r="r" b="b"/>
            <a:pathLst>
              <a:path w="13465" h="11674" extrusionOk="0">
                <a:moveTo>
                  <a:pt x="1" y="1"/>
                </a:moveTo>
                <a:lnTo>
                  <a:pt x="1" y="9648"/>
                </a:lnTo>
                <a:cubicBezTo>
                  <a:pt x="2041" y="10240"/>
                  <a:pt x="3504" y="10528"/>
                  <a:pt x="5547" y="11119"/>
                </a:cubicBezTo>
                <a:cubicBezTo>
                  <a:pt x="6542" y="11405"/>
                  <a:pt x="7636" y="11673"/>
                  <a:pt x="8669" y="11673"/>
                </a:cubicBezTo>
                <a:cubicBezTo>
                  <a:pt x="9563" y="11673"/>
                  <a:pt x="10411" y="11472"/>
                  <a:pt x="11108" y="10907"/>
                </a:cubicBezTo>
                <a:cubicBezTo>
                  <a:pt x="11674" y="10448"/>
                  <a:pt x="12052" y="9800"/>
                  <a:pt x="12402" y="9159"/>
                </a:cubicBezTo>
                <a:cubicBezTo>
                  <a:pt x="12950" y="8156"/>
                  <a:pt x="13465" y="7083"/>
                  <a:pt x="13461" y="5944"/>
                </a:cubicBezTo>
                <a:cubicBezTo>
                  <a:pt x="13458" y="5666"/>
                  <a:pt x="13422" y="5375"/>
                  <a:pt x="13256" y="5151"/>
                </a:cubicBezTo>
                <a:cubicBezTo>
                  <a:pt x="13112" y="4952"/>
                  <a:pt x="12885" y="4831"/>
                  <a:pt x="12665" y="4718"/>
                </a:cubicBezTo>
                <a:cubicBezTo>
                  <a:pt x="8834" y="2755"/>
                  <a:pt x="4110" y="1284"/>
                  <a:pt x="1" y="1"/>
                </a:cubicBezTo>
                <a:close/>
              </a:path>
            </a:pathLst>
          </a:custGeom>
          <a:solidFill>
            <a:schemeClr val="accent3"/>
          </a:solidFill>
          <a:ln>
            <a:noFill/>
          </a:ln>
        </p:spPr>
        <p:txBody>
          <a:bodyPr spcFirstLastPara="1" lIns="91425" tIns="91425" rIns="91425" bIns="91425" anchor="ctr"/>
          <a:lstStyle/>
          <a:p>
            <a:pPr>
              <a:spcBef>
                <a:spcPts val="0"/>
              </a:spcBef>
              <a:spcAft>
                <a:spcPts val="0"/>
              </a:spcAft>
              <a:defRPr/>
            </a:pPr>
            <a:endParaRPr sz="1800"/>
          </a:p>
        </p:txBody>
      </p:sp>
      <p:sp>
        <p:nvSpPr>
          <p:cNvPr id="3" name="Google Shape;127;p6">
            <a:extLst>
              <a:ext uri="{FF2B5EF4-FFF2-40B4-BE49-F238E27FC236}">
                <a16:creationId xmlns:a16="http://schemas.microsoft.com/office/drawing/2014/main" id="{857C62FF-20CF-EE79-8862-76B8E9650F02}"/>
              </a:ext>
            </a:extLst>
          </p:cNvPr>
          <p:cNvSpPr>
            <a:spLocks/>
          </p:cNvSpPr>
          <p:nvPr/>
        </p:nvSpPr>
        <p:spPr bwMode="auto">
          <a:xfrm rot="154983" flipH="1">
            <a:off x="7645004" y="4614863"/>
            <a:ext cx="483394" cy="311944"/>
          </a:xfrm>
          <a:custGeom>
            <a:avLst/>
            <a:gdLst>
              <a:gd name="T0" fmla="*/ 116053 w 11996"/>
              <a:gd name="T1" fmla="*/ 0 h 7727"/>
              <a:gd name="T2" fmla="*/ 90908 w 11996"/>
              <a:gd name="T3" fmla="*/ 3499 h 7727"/>
              <a:gd name="T4" fmla="*/ 54 w 11996"/>
              <a:gd name="T5" fmla="*/ 72183 h 7727"/>
              <a:gd name="T6" fmla="*/ 8167 w 11996"/>
              <a:gd name="T7" fmla="*/ 79180 h 7727"/>
              <a:gd name="T8" fmla="*/ 93756 w 11996"/>
              <a:gd name="T9" fmla="*/ 13726 h 7727"/>
              <a:gd name="T10" fmla="*/ 116268 w 11996"/>
              <a:gd name="T11" fmla="*/ 10658 h 7727"/>
              <a:gd name="T12" fmla="*/ 181279 w 11996"/>
              <a:gd name="T13" fmla="*/ 49844 h 7727"/>
              <a:gd name="T14" fmla="*/ 179936 w 11996"/>
              <a:gd name="T15" fmla="*/ 107816 h 7727"/>
              <a:gd name="T16" fmla="*/ 176874 w 11996"/>
              <a:gd name="T17" fmla="*/ 124341 h 7727"/>
              <a:gd name="T18" fmla="*/ 202180 w 11996"/>
              <a:gd name="T19" fmla="*/ 199431 h 7727"/>
              <a:gd name="T20" fmla="*/ 223349 w 11996"/>
              <a:gd name="T21" fmla="*/ 204544 h 7727"/>
              <a:gd name="T22" fmla="*/ 270737 w 11996"/>
              <a:gd name="T23" fmla="*/ 186620 h 7727"/>
              <a:gd name="T24" fmla="*/ 285459 w 11996"/>
              <a:gd name="T25" fmla="*/ 175155 h 7727"/>
              <a:gd name="T26" fmla="*/ 325379 w 11996"/>
              <a:gd name="T27" fmla="*/ 150555 h 7727"/>
              <a:gd name="T28" fmla="*/ 340638 w 11996"/>
              <a:gd name="T29" fmla="*/ 148295 h 7727"/>
              <a:gd name="T30" fmla="*/ 369920 w 11996"/>
              <a:gd name="T31" fmla="*/ 156154 h 7727"/>
              <a:gd name="T32" fmla="*/ 398772 w 11996"/>
              <a:gd name="T33" fmla="*/ 190657 h 7727"/>
              <a:gd name="T34" fmla="*/ 400867 w 11996"/>
              <a:gd name="T35" fmla="*/ 231404 h 7727"/>
              <a:gd name="T36" fmla="*/ 400491 w 11996"/>
              <a:gd name="T37" fmla="*/ 257242 h 7727"/>
              <a:gd name="T38" fmla="*/ 442506 w 11996"/>
              <a:gd name="T39" fmla="*/ 311930 h 7727"/>
              <a:gd name="T40" fmla="*/ 444709 w 11996"/>
              <a:gd name="T41" fmla="*/ 312038 h 7727"/>
              <a:gd name="T42" fmla="*/ 483340 w 11996"/>
              <a:gd name="T43" fmla="*/ 294275 h 7727"/>
              <a:gd name="T44" fmla="*/ 494247 w 11996"/>
              <a:gd name="T45" fmla="*/ 286524 h 7727"/>
              <a:gd name="T46" fmla="*/ 539486 w 11996"/>
              <a:gd name="T47" fmla="*/ 273767 h 7727"/>
              <a:gd name="T48" fmla="*/ 602832 w 11996"/>
              <a:gd name="T49" fmla="*/ 299873 h 7727"/>
              <a:gd name="T50" fmla="*/ 608849 w 11996"/>
              <a:gd name="T51" fmla="*/ 409520 h 7727"/>
              <a:gd name="T52" fmla="*/ 617392 w 11996"/>
              <a:gd name="T53" fmla="*/ 415925 h 7727"/>
              <a:gd name="T54" fmla="*/ 610784 w 11996"/>
              <a:gd name="T55" fmla="*/ 292714 h 7727"/>
              <a:gd name="T56" fmla="*/ 539755 w 11996"/>
              <a:gd name="T57" fmla="*/ 262840 h 7727"/>
              <a:gd name="T58" fmla="*/ 488444 w 11996"/>
              <a:gd name="T59" fmla="*/ 277588 h 7727"/>
              <a:gd name="T60" fmla="*/ 477161 w 11996"/>
              <a:gd name="T61" fmla="*/ 285716 h 7727"/>
              <a:gd name="T62" fmla="*/ 445193 w 11996"/>
              <a:gd name="T63" fmla="*/ 301326 h 7727"/>
              <a:gd name="T64" fmla="*/ 443098 w 11996"/>
              <a:gd name="T65" fmla="*/ 301219 h 7727"/>
              <a:gd name="T66" fmla="*/ 411129 w 11996"/>
              <a:gd name="T67" fmla="*/ 256649 h 7727"/>
              <a:gd name="T68" fmla="*/ 411559 w 11996"/>
              <a:gd name="T69" fmla="*/ 231996 h 7727"/>
              <a:gd name="T70" fmla="*/ 408980 w 11996"/>
              <a:gd name="T71" fmla="*/ 187804 h 7727"/>
              <a:gd name="T72" fmla="*/ 375131 w 11996"/>
              <a:gd name="T73" fmla="*/ 146680 h 7727"/>
              <a:gd name="T74" fmla="*/ 340423 w 11996"/>
              <a:gd name="T75" fmla="*/ 137637 h 7727"/>
              <a:gd name="T76" fmla="*/ 322263 w 11996"/>
              <a:gd name="T77" fmla="*/ 140221 h 7727"/>
              <a:gd name="T78" fmla="*/ 278689 w 11996"/>
              <a:gd name="T79" fmla="*/ 166811 h 7727"/>
              <a:gd name="T80" fmla="*/ 264397 w 11996"/>
              <a:gd name="T81" fmla="*/ 177846 h 7727"/>
              <a:gd name="T82" fmla="*/ 223456 w 11996"/>
              <a:gd name="T83" fmla="*/ 193833 h 7727"/>
              <a:gd name="T84" fmla="*/ 207069 w 11996"/>
              <a:gd name="T85" fmla="*/ 189903 h 7727"/>
              <a:gd name="T86" fmla="*/ 187351 w 11996"/>
              <a:gd name="T87" fmla="*/ 126064 h 7727"/>
              <a:gd name="T88" fmla="*/ 190413 w 11996"/>
              <a:gd name="T89" fmla="*/ 109808 h 7727"/>
              <a:gd name="T90" fmla="*/ 191380 w 11996"/>
              <a:gd name="T91" fmla="*/ 46345 h 7727"/>
              <a:gd name="T92" fmla="*/ 116053 w 11996"/>
              <a:gd name="T93" fmla="*/ 0 h 77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996" h="7727" extrusionOk="0">
                <a:moveTo>
                  <a:pt x="2160" y="0"/>
                </a:moveTo>
                <a:cubicBezTo>
                  <a:pt x="1999" y="0"/>
                  <a:pt x="1840" y="22"/>
                  <a:pt x="1692" y="65"/>
                </a:cubicBezTo>
                <a:cubicBezTo>
                  <a:pt x="992" y="263"/>
                  <a:pt x="466" y="796"/>
                  <a:pt x="1" y="1341"/>
                </a:cubicBezTo>
                <a:lnTo>
                  <a:pt x="152" y="1471"/>
                </a:lnTo>
                <a:cubicBezTo>
                  <a:pt x="596" y="947"/>
                  <a:pt x="1097" y="440"/>
                  <a:pt x="1745" y="255"/>
                </a:cubicBezTo>
                <a:cubicBezTo>
                  <a:pt x="1879" y="217"/>
                  <a:pt x="2021" y="198"/>
                  <a:pt x="2164" y="198"/>
                </a:cubicBezTo>
                <a:cubicBezTo>
                  <a:pt x="2679" y="198"/>
                  <a:pt x="3205" y="444"/>
                  <a:pt x="3374" y="926"/>
                </a:cubicBezTo>
                <a:cubicBezTo>
                  <a:pt x="3494" y="1261"/>
                  <a:pt x="3425" y="1622"/>
                  <a:pt x="3349" y="2003"/>
                </a:cubicBezTo>
                <a:cubicBezTo>
                  <a:pt x="3327" y="2105"/>
                  <a:pt x="3306" y="2209"/>
                  <a:pt x="3292" y="2310"/>
                </a:cubicBezTo>
                <a:cubicBezTo>
                  <a:pt x="3209" y="2822"/>
                  <a:pt x="3292" y="3456"/>
                  <a:pt x="3763" y="3705"/>
                </a:cubicBezTo>
                <a:cubicBezTo>
                  <a:pt x="3892" y="3773"/>
                  <a:pt x="4026" y="3800"/>
                  <a:pt x="4157" y="3800"/>
                </a:cubicBezTo>
                <a:cubicBezTo>
                  <a:pt x="4528" y="3800"/>
                  <a:pt x="4877" y="3584"/>
                  <a:pt x="5039" y="3467"/>
                </a:cubicBezTo>
                <a:cubicBezTo>
                  <a:pt x="5130" y="3399"/>
                  <a:pt x="5223" y="3326"/>
                  <a:pt x="5313" y="3254"/>
                </a:cubicBezTo>
                <a:cubicBezTo>
                  <a:pt x="5551" y="3063"/>
                  <a:pt x="5782" y="2880"/>
                  <a:pt x="6056" y="2797"/>
                </a:cubicBezTo>
                <a:cubicBezTo>
                  <a:pt x="6147" y="2769"/>
                  <a:pt x="6242" y="2755"/>
                  <a:pt x="6340" y="2755"/>
                </a:cubicBezTo>
                <a:cubicBezTo>
                  <a:pt x="6524" y="2755"/>
                  <a:pt x="6713" y="2804"/>
                  <a:pt x="6885" y="2901"/>
                </a:cubicBezTo>
                <a:cubicBezTo>
                  <a:pt x="7151" y="3045"/>
                  <a:pt x="7346" y="3279"/>
                  <a:pt x="7422" y="3542"/>
                </a:cubicBezTo>
                <a:cubicBezTo>
                  <a:pt x="7491" y="3780"/>
                  <a:pt x="7479" y="4033"/>
                  <a:pt x="7461" y="4299"/>
                </a:cubicBezTo>
                <a:cubicBezTo>
                  <a:pt x="7454" y="4455"/>
                  <a:pt x="7447" y="4616"/>
                  <a:pt x="7454" y="4779"/>
                </a:cubicBezTo>
                <a:cubicBezTo>
                  <a:pt x="7483" y="5250"/>
                  <a:pt x="7764" y="5769"/>
                  <a:pt x="8236" y="5795"/>
                </a:cubicBezTo>
                <a:cubicBezTo>
                  <a:pt x="8250" y="5796"/>
                  <a:pt x="8264" y="5797"/>
                  <a:pt x="8277" y="5797"/>
                </a:cubicBezTo>
                <a:cubicBezTo>
                  <a:pt x="8560" y="5797"/>
                  <a:pt x="8780" y="5629"/>
                  <a:pt x="8996" y="5467"/>
                </a:cubicBezTo>
                <a:cubicBezTo>
                  <a:pt x="9066" y="5417"/>
                  <a:pt x="9130" y="5370"/>
                  <a:pt x="9199" y="5323"/>
                </a:cubicBezTo>
                <a:cubicBezTo>
                  <a:pt x="9448" y="5163"/>
                  <a:pt x="9743" y="5086"/>
                  <a:pt x="10041" y="5086"/>
                </a:cubicBezTo>
                <a:cubicBezTo>
                  <a:pt x="10480" y="5086"/>
                  <a:pt x="10922" y="5254"/>
                  <a:pt x="11220" y="5571"/>
                </a:cubicBezTo>
                <a:cubicBezTo>
                  <a:pt x="11721" y="6109"/>
                  <a:pt x="11772" y="7020"/>
                  <a:pt x="11332" y="7608"/>
                </a:cubicBezTo>
                <a:lnTo>
                  <a:pt x="11491" y="7727"/>
                </a:lnTo>
                <a:cubicBezTo>
                  <a:pt x="11995" y="7057"/>
                  <a:pt x="11937" y="6051"/>
                  <a:pt x="11368" y="5438"/>
                </a:cubicBezTo>
                <a:cubicBezTo>
                  <a:pt x="11028" y="5074"/>
                  <a:pt x="10536" y="4883"/>
                  <a:pt x="10046" y="4883"/>
                </a:cubicBezTo>
                <a:cubicBezTo>
                  <a:pt x="9711" y="4883"/>
                  <a:pt x="9376" y="4973"/>
                  <a:pt x="9091" y="5157"/>
                </a:cubicBezTo>
                <a:cubicBezTo>
                  <a:pt x="9022" y="5204"/>
                  <a:pt x="8950" y="5258"/>
                  <a:pt x="8881" y="5308"/>
                </a:cubicBezTo>
                <a:cubicBezTo>
                  <a:pt x="8684" y="5455"/>
                  <a:pt x="8503" y="5598"/>
                  <a:pt x="8286" y="5598"/>
                </a:cubicBezTo>
                <a:cubicBezTo>
                  <a:pt x="8273" y="5598"/>
                  <a:pt x="8260" y="5597"/>
                  <a:pt x="8247" y="5596"/>
                </a:cubicBezTo>
                <a:cubicBezTo>
                  <a:pt x="7890" y="5579"/>
                  <a:pt x="7674" y="5154"/>
                  <a:pt x="7652" y="4768"/>
                </a:cubicBezTo>
                <a:cubicBezTo>
                  <a:pt x="7645" y="4616"/>
                  <a:pt x="7652" y="4462"/>
                  <a:pt x="7660" y="4310"/>
                </a:cubicBezTo>
                <a:cubicBezTo>
                  <a:pt x="7677" y="4040"/>
                  <a:pt x="7692" y="3758"/>
                  <a:pt x="7612" y="3489"/>
                </a:cubicBezTo>
                <a:cubicBezTo>
                  <a:pt x="7523" y="3175"/>
                  <a:pt x="7292" y="2893"/>
                  <a:pt x="6982" y="2725"/>
                </a:cubicBezTo>
                <a:cubicBezTo>
                  <a:pt x="6777" y="2614"/>
                  <a:pt x="6554" y="2557"/>
                  <a:pt x="6336" y="2557"/>
                </a:cubicBezTo>
                <a:cubicBezTo>
                  <a:pt x="6221" y="2557"/>
                  <a:pt x="6107" y="2573"/>
                  <a:pt x="5998" y="2605"/>
                </a:cubicBezTo>
                <a:cubicBezTo>
                  <a:pt x="5684" y="2699"/>
                  <a:pt x="5433" y="2905"/>
                  <a:pt x="5187" y="3099"/>
                </a:cubicBezTo>
                <a:cubicBezTo>
                  <a:pt x="5101" y="3171"/>
                  <a:pt x="5011" y="3239"/>
                  <a:pt x="4921" y="3304"/>
                </a:cubicBezTo>
                <a:cubicBezTo>
                  <a:pt x="4779" y="3408"/>
                  <a:pt x="4473" y="3601"/>
                  <a:pt x="4159" y="3601"/>
                </a:cubicBezTo>
                <a:cubicBezTo>
                  <a:pt x="4057" y="3601"/>
                  <a:pt x="3953" y="3580"/>
                  <a:pt x="3854" y="3528"/>
                </a:cubicBezTo>
                <a:cubicBezTo>
                  <a:pt x="3475" y="3326"/>
                  <a:pt x="3417" y="2782"/>
                  <a:pt x="3487" y="2342"/>
                </a:cubicBezTo>
                <a:cubicBezTo>
                  <a:pt x="3504" y="2241"/>
                  <a:pt x="3522" y="2141"/>
                  <a:pt x="3544" y="2040"/>
                </a:cubicBezTo>
                <a:cubicBezTo>
                  <a:pt x="3620" y="1651"/>
                  <a:pt x="3699" y="1247"/>
                  <a:pt x="3562" y="861"/>
                </a:cubicBezTo>
                <a:cubicBezTo>
                  <a:pt x="3363" y="292"/>
                  <a:pt x="2751" y="0"/>
                  <a:pt x="2160"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4" name="Google Shape;128;p6">
            <a:extLst>
              <a:ext uri="{FF2B5EF4-FFF2-40B4-BE49-F238E27FC236}">
                <a16:creationId xmlns:a16="http://schemas.microsoft.com/office/drawing/2014/main" id="{D03EA87C-75ED-BD59-F926-74A96EDFA2AA}"/>
              </a:ext>
            </a:extLst>
          </p:cNvPr>
          <p:cNvSpPr>
            <a:spLocks/>
          </p:cNvSpPr>
          <p:nvPr/>
        </p:nvSpPr>
        <p:spPr bwMode="auto">
          <a:xfrm>
            <a:off x="7979569" y="63104"/>
            <a:ext cx="351235" cy="492919"/>
          </a:xfrm>
          <a:custGeom>
            <a:avLst/>
            <a:gdLst>
              <a:gd name="T0" fmla="*/ 396857 w 7609"/>
              <a:gd name="T1" fmla="*/ 61 h 10688"/>
              <a:gd name="T2" fmla="*/ 360051 w 7609"/>
              <a:gd name="T3" fmla="*/ 6764 h 10688"/>
              <a:gd name="T4" fmla="*/ 304166 w 7609"/>
              <a:gd name="T5" fmla="*/ 98756 h 10688"/>
              <a:gd name="T6" fmla="*/ 319246 w 7609"/>
              <a:gd name="T7" fmla="*/ 140632 h 10688"/>
              <a:gd name="T8" fmla="*/ 330509 w 7609"/>
              <a:gd name="T9" fmla="*/ 199603 h 10688"/>
              <a:gd name="T10" fmla="*/ 274870 w 7609"/>
              <a:gd name="T11" fmla="*/ 231701 h 10688"/>
              <a:gd name="T12" fmla="*/ 249820 w 7609"/>
              <a:gd name="T13" fmla="*/ 232624 h 10688"/>
              <a:gd name="T14" fmla="*/ 199475 w 7609"/>
              <a:gd name="T15" fmla="*/ 238342 h 10688"/>
              <a:gd name="T16" fmla="*/ 142851 w 7609"/>
              <a:gd name="T17" fmla="*/ 295776 h 10688"/>
              <a:gd name="T18" fmla="*/ 150421 w 7609"/>
              <a:gd name="T19" fmla="*/ 376023 h 10688"/>
              <a:gd name="T20" fmla="*/ 163531 w 7609"/>
              <a:gd name="T21" fmla="*/ 392871 h 10688"/>
              <a:gd name="T22" fmla="*/ 183719 w 7609"/>
              <a:gd name="T23" fmla="*/ 429213 h 10688"/>
              <a:gd name="T24" fmla="*/ 129126 w 7609"/>
              <a:gd name="T25" fmla="*/ 478407 h 10688"/>
              <a:gd name="T26" fmla="*/ 103830 w 7609"/>
              <a:gd name="T27" fmla="*/ 481481 h 10688"/>
              <a:gd name="T28" fmla="*/ 40190 w 7609"/>
              <a:gd name="T29" fmla="*/ 498330 h 10688"/>
              <a:gd name="T30" fmla="*/ 6032 w 7609"/>
              <a:gd name="T31" fmla="*/ 583004 h 10688"/>
              <a:gd name="T32" fmla="*/ 60132 w 7609"/>
              <a:gd name="T33" fmla="*/ 657225 h 10688"/>
              <a:gd name="T34" fmla="*/ 66348 w 7609"/>
              <a:gd name="T35" fmla="*/ 646833 h 10688"/>
              <a:gd name="T36" fmla="*/ 18033 w 7609"/>
              <a:gd name="T37" fmla="*/ 580791 h 10688"/>
              <a:gd name="T38" fmla="*/ 46837 w 7609"/>
              <a:gd name="T39" fmla="*/ 508784 h 10688"/>
              <a:gd name="T40" fmla="*/ 105184 w 7609"/>
              <a:gd name="T41" fmla="*/ 493657 h 10688"/>
              <a:gd name="T42" fmla="*/ 131403 w 7609"/>
              <a:gd name="T43" fmla="*/ 490398 h 10688"/>
              <a:gd name="T44" fmla="*/ 195905 w 7609"/>
              <a:gd name="T45" fmla="*/ 428291 h 10688"/>
              <a:gd name="T46" fmla="*/ 173071 w 7609"/>
              <a:gd name="T47" fmla="*/ 385124 h 10688"/>
              <a:gd name="T48" fmla="*/ 160638 w 7609"/>
              <a:gd name="T49" fmla="*/ 369136 h 10688"/>
              <a:gd name="T50" fmla="*/ 154422 w 7609"/>
              <a:gd name="T51" fmla="*/ 299773 h 10688"/>
              <a:gd name="T52" fmla="*/ 203044 w 7609"/>
              <a:gd name="T53" fmla="*/ 249903 h 10688"/>
              <a:gd name="T54" fmla="*/ 250066 w 7609"/>
              <a:gd name="T55" fmla="*/ 244799 h 10688"/>
              <a:gd name="T56" fmla="*/ 275978 w 7609"/>
              <a:gd name="T57" fmla="*/ 243938 h 10688"/>
              <a:gd name="T58" fmla="*/ 341895 w 7609"/>
              <a:gd name="T59" fmla="*/ 204030 h 10688"/>
              <a:gd name="T60" fmla="*/ 330324 w 7609"/>
              <a:gd name="T61" fmla="*/ 135528 h 10688"/>
              <a:gd name="T62" fmla="*/ 316353 w 7609"/>
              <a:gd name="T63" fmla="*/ 96788 h 10688"/>
              <a:gd name="T64" fmla="*/ 364483 w 7609"/>
              <a:gd name="T65" fmla="*/ 18325 h 10688"/>
              <a:gd name="T66" fmla="*/ 396672 w 7609"/>
              <a:gd name="T67" fmla="*/ 12483 h 10688"/>
              <a:gd name="T68" fmla="*/ 460989 w 7609"/>
              <a:gd name="T69" fmla="*/ 34066 h 10688"/>
              <a:gd name="T70" fmla="*/ 468313 w 7609"/>
              <a:gd name="T71" fmla="*/ 24289 h 10688"/>
              <a:gd name="T72" fmla="*/ 396857 w 7609"/>
              <a:gd name="T73" fmla="*/ 61 h 10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09" h="10688" extrusionOk="0">
                <a:moveTo>
                  <a:pt x="6448" y="1"/>
                </a:moveTo>
                <a:cubicBezTo>
                  <a:pt x="6242" y="1"/>
                  <a:pt x="6039" y="37"/>
                  <a:pt x="5850" y="110"/>
                </a:cubicBezTo>
                <a:cubicBezTo>
                  <a:pt x="5245" y="348"/>
                  <a:pt x="4844" y="1005"/>
                  <a:pt x="4942" y="1606"/>
                </a:cubicBezTo>
                <a:cubicBezTo>
                  <a:pt x="4981" y="1844"/>
                  <a:pt x="5086" y="2068"/>
                  <a:pt x="5187" y="2287"/>
                </a:cubicBezTo>
                <a:cubicBezTo>
                  <a:pt x="5342" y="2626"/>
                  <a:pt x="5490" y="2943"/>
                  <a:pt x="5370" y="3246"/>
                </a:cubicBezTo>
                <a:cubicBezTo>
                  <a:pt x="5205" y="3668"/>
                  <a:pt x="4635" y="3754"/>
                  <a:pt x="4466" y="3768"/>
                </a:cubicBezTo>
                <a:cubicBezTo>
                  <a:pt x="4329" y="3779"/>
                  <a:pt x="4196" y="3783"/>
                  <a:pt x="4059" y="3783"/>
                </a:cubicBezTo>
                <a:cubicBezTo>
                  <a:pt x="3788" y="3786"/>
                  <a:pt x="3511" y="3790"/>
                  <a:pt x="3241" y="3876"/>
                </a:cubicBezTo>
                <a:cubicBezTo>
                  <a:pt x="2827" y="4003"/>
                  <a:pt x="2484" y="4352"/>
                  <a:pt x="2321" y="4810"/>
                </a:cubicBezTo>
                <a:cubicBezTo>
                  <a:pt x="2160" y="5265"/>
                  <a:pt x="2206" y="5754"/>
                  <a:pt x="2444" y="6115"/>
                </a:cubicBezTo>
                <a:cubicBezTo>
                  <a:pt x="2509" y="6212"/>
                  <a:pt x="2585" y="6303"/>
                  <a:pt x="2657" y="6389"/>
                </a:cubicBezTo>
                <a:cubicBezTo>
                  <a:pt x="2819" y="6579"/>
                  <a:pt x="2970" y="6760"/>
                  <a:pt x="2985" y="6980"/>
                </a:cubicBezTo>
                <a:cubicBezTo>
                  <a:pt x="3018" y="7391"/>
                  <a:pt x="2552" y="7697"/>
                  <a:pt x="2098" y="7780"/>
                </a:cubicBezTo>
                <a:cubicBezTo>
                  <a:pt x="1965" y="7802"/>
                  <a:pt x="1824" y="7816"/>
                  <a:pt x="1687" y="7830"/>
                </a:cubicBezTo>
                <a:cubicBezTo>
                  <a:pt x="1331" y="7866"/>
                  <a:pt x="963" y="7906"/>
                  <a:pt x="653" y="8104"/>
                </a:cubicBezTo>
                <a:cubicBezTo>
                  <a:pt x="228" y="8382"/>
                  <a:pt x="1" y="8948"/>
                  <a:pt x="98" y="9481"/>
                </a:cubicBezTo>
                <a:cubicBezTo>
                  <a:pt x="185" y="9957"/>
                  <a:pt x="513" y="10411"/>
                  <a:pt x="977" y="10688"/>
                </a:cubicBezTo>
                <a:lnTo>
                  <a:pt x="1078" y="10519"/>
                </a:lnTo>
                <a:cubicBezTo>
                  <a:pt x="664" y="10267"/>
                  <a:pt x="368" y="9866"/>
                  <a:pt x="293" y="9445"/>
                </a:cubicBezTo>
                <a:cubicBezTo>
                  <a:pt x="210" y="8987"/>
                  <a:pt x="401" y="8504"/>
                  <a:pt x="761" y="8274"/>
                </a:cubicBezTo>
                <a:cubicBezTo>
                  <a:pt x="1032" y="8097"/>
                  <a:pt x="1360" y="8064"/>
                  <a:pt x="1709" y="8028"/>
                </a:cubicBezTo>
                <a:cubicBezTo>
                  <a:pt x="1850" y="8014"/>
                  <a:pt x="1994" y="8000"/>
                  <a:pt x="2135" y="7975"/>
                </a:cubicBezTo>
                <a:cubicBezTo>
                  <a:pt x="2686" y="7877"/>
                  <a:pt x="3226" y="7499"/>
                  <a:pt x="3183" y="6965"/>
                </a:cubicBezTo>
                <a:cubicBezTo>
                  <a:pt x="3161" y="6681"/>
                  <a:pt x="2985" y="6468"/>
                  <a:pt x="2812" y="6263"/>
                </a:cubicBezTo>
                <a:cubicBezTo>
                  <a:pt x="2737" y="6176"/>
                  <a:pt x="2667" y="6093"/>
                  <a:pt x="2610" y="6003"/>
                </a:cubicBezTo>
                <a:cubicBezTo>
                  <a:pt x="2404" y="5697"/>
                  <a:pt x="2369" y="5275"/>
                  <a:pt x="2509" y="4875"/>
                </a:cubicBezTo>
                <a:cubicBezTo>
                  <a:pt x="2650" y="4478"/>
                  <a:pt x="2945" y="4176"/>
                  <a:pt x="3299" y="4064"/>
                </a:cubicBezTo>
                <a:cubicBezTo>
                  <a:pt x="3540" y="3989"/>
                  <a:pt x="3796" y="3984"/>
                  <a:pt x="4063" y="3981"/>
                </a:cubicBezTo>
                <a:cubicBezTo>
                  <a:pt x="4203" y="3981"/>
                  <a:pt x="4344" y="3978"/>
                  <a:pt x="4484" y="3967"/>
                </a:cubicBezTo>
                <a:cubicBezTo>
                  <a:pt x="5014" y="3916"/>
                  <a:pt x="5418" y="3675"/>
                  <a:pt x="5555" y="3318"/>
                </a:cubicBezTo>
                <a:cubicBezTo>
                  <a:pt x="5706" y="2936"/>
                  <a:pt x="5533" y="2565"/>
                  <a:pt x="5367" y="2204"/>
                </a:cubicBezTo>
                <a:cubicBezTo>
                  <a:pt x="5270" y="1999"/>
                  <a:pt x="5172" y="1783"/>
                  <a:pt x="5140" y="1574"/>
                </a:cubicBezTo>
                <a:cubicBezTo>
                  <a:pt x="5057" y="1062"/>
                  <a:pt x="5400" y="500"/>
                  <a:pt x="5922" y="298"/>
                </a:cubicBezTo>
                <a:cubicBezTo>
                  <a:pt x="6086" y="234"/>
                  <a:pt x="6263" y="203"/>
                  <a:pt x="6445" y="203"/>
                </a:cubicBezTo>
                <a:cubicBezTo>
                  <a:pt x="6804" y="203"/>
                  <a:pt x="7179" y="324"/>
                  <a:pt x="7490" y="554"/>
                </a:cubicBezTo>
                <a:lnTo>
                  <a:pt x="7609" y="395"/>
                </a:lnTo>
                <a:cubicBezTo>
                  <a:pt x="7259" y="136"/>
                  <a:pt x="6847" y="1"/>
                  <a:pt x="6448" y="1"/>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5" name="Google Shape;129;p6">
            <a:extLst>
              <a:ext uri="{FF2B5EF4-FFF2-40B4-BE49-F238E27FC236}">
                <a16:creationId xmlns:a16="http://schemas.microsoft.com/office/drawing/2014/main" id="{3C0B8066-02A5-EC54-0AF8-343618D637F1}"/>
              </a:ext>
            </a:extLst>
          </p:cNvPr>
          <p:cNvSpPr>
            <a:spLocks/>
          </p:cNvSpPr>
          <p:nvPr/>
        </p:nvSpPr>
        <p:spPr bwMode="auto">
          <a:xfrm rot="20097670" flipH="1">
            <a:off x="2153841" y="4655344"/>
            <a:ext cx="351234" cy="492919"/>
          </a:xfrm>
          <a:custGeom>
            <a:avLst/>
            <a:gdLst>
              <a:gd name="T0" fmla="*/ 396856 w 7609"/>
              <a:gd name="T1" fmla="*/ 61 h 10688"/>
              <a:gd name="T2" fmla="*/ 360051 w 7609"/>
              <a:gd name="T3" fmla="*/ 6764 h 10688"/>
              <a:gd name="T4" fmla="*/ 304166 w 7609"/>
              <a:gd name="T5" fmla="*/ 98756 h 10688"/>
              <a:gd name="T6" fmla="*/ 319245 w 7609"/>
              <a:gd name="T7" fmla="*/ 140632 h 10688"/>
              <a:gd name="T8" fmla="*/ 330508 w 7609"/>
              <a:gd name="T9" fmla="*/ 199603 h 10688"/>
              <a:gd name="T10" fmla="*/ 274869 w 7609"/>
              <a:gd name="T11" fmla="*/ 231701 h 10688"/>
              <a:gd name="T12" fmla="*/ 249820 w 7609"/>
              <a:gd name="T13" fmla="*/ 232624 h 10688"/>
              <a:gd name="T14" fmla="*/ 199474 w 7609"/>
              <a:gd name="T15" fmla="*/ 238342 h 10688"/>
              <a:gd name="T16" fmla="*/ 142851 w 7609"/>
              <a:gd name="T17" fmla="*/ 295776 h 10688"/>
              <a:gd name="T18" fmla="*/ 150421 w 7609"/>
              <a:gd name="T19" fmla="*/ 376023 h 10688"/>
              <a:gd name="T20" fmla="*/ 163531 w 7609"/>
              <a:gd name="T21" fmla="*/ 392871 h 10688"/>
              <a:gd name="T22" fmla="*/ 183718 w 7609"/>
              <a:gd name="T23" fmla="*/ 429213 h 10688"/>
              <a:gd name="T24" fmla="*/ 129126 w 7609"/>
              <a:gd name="T25" fmla="*/ 478407 h 10688"/>
              <a:gd name="T26" fmla="*/ 103830 w 7609"/>
              <a:gd name="T27" fmla="*/ 481481 h 10688"/>
              <a:gd name="T28" fmla="*/ 40190 w 7609"/>
              <a:gd name="T29" fmla="*/ 498330 h 10688"/>
              <a:gd name="T30" fmla="*/ 6032 w 7609"/>
              <a:gd name="T31" fmla="*/ 583004 h 10688"/>
              <a:gd name="T32" fmla="*/ 60132 w 7609"/>
              <a:gd name="T33" fmla="*/ 657225 h 10688"/>
              <a:gd name="T34" fmla="*/ 66348 w 7609"/>
              <a:gd name="T35" fmla="*/ 646833 h 10688"/>
              <a:gd name="T36" fmla="*/ 18033 w 7609"/>
              <a:gd name="T37" fmla="*/ 580791 h 10688"/>
              <a:gd name="T38" fmla="*/ 46837 w 7609"/>
              <a:gd name="T39" fmla="*/ 508784 h 10688"/>
              <a:gd name="T40" fmla="*/ 105184 w 7609"/>
              <a:gd name="T41" fmla="*/ 493657 h 10688"/>
              <a:gd name="T42" fmla="*/ 131403 w 7609"/>
              <a:gd name="T43" fmla="*/ 490398 h 10688"/>
              <a:gd name="T44" fmla="*/ 195904 w 7609"/>
              <a:gd name="T45" fmla="*/ 428291 h 10688"/>
              <a:gd name="T46" fmla="*/ 173070 w 7609"/>
              <a:gd name="T47" fmla="*/ 385124 h 10688"/>
              <a:gd name="T48" fmla="*/ 160638 w 7609"/>
              <a:gd name="T49" fmla="*/ 369136 h 10688"/>
              <a:gd name="T50" fmla="*/ 154422 w 7609"/>
              <a:gd name="T51" fmla="*/ 299773 h 10688"/>
              <a:gd name="T52" fmla="*/ 203044 w 7609"/>
              <a:gd name="T53" fmla="*/ 249903 h 10688"/>
              <a:gd name="T54" fmla="*/ 250066 w 7609"/>
              <a:gd name="T55" fmla="*/ 244799 h 10688"/>
              <a:gd name="T56" fmla="*/ 275977 w 7609"/>
              <a:gd name="T57" fmla="*/ 243938 h 10688"/>
              <a:gd name="T58" fmla="*/ 341894 w 7609"/>
              <a:gd name="T59" fmla="*/ 204030 h 10688"/>
              <a:gd name="T60" fmla="*/ 330323 w 7609"/>
              <a:gd name="T61" fmla="*/ 135528 h 10688"/>
              <a:gd name="T62" fmla="*/ 316352 w 7609"/>
              <a:gd name="T63" fmla="*/ 96788 h 10688"/>
              <a:gd name="T64" fmla="*/ 364482 w 7609"/>
              <a:gd name="T65" fmla="*/ 18325 h 10688"/>
              <a:gd name="T66" fmla="*/ 396671 w 7609"/>
              <a:gd name="T67" fmla="*/ 12483 h 10688"/>
              <a:gd name="T68" fmla="*/ 460988 w 7609"/>
              <a:gd name="T69" fmla="*/ 34066 h 10688"/>
              <a:gd name="T70" fmla="*/ 468312 w 7609"/>
              <a:gd name="T71" fmla="*/ 24289 h 10688"/>
              <a:gd name="T72" fmla="*/ 396856 w 7609"/>
              <a:gd name="T73" fmla="*/ 61 h 10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09" h="10688" extrusionOk="0">
                <a:moveTo>
                  <a:pt x="6448" y="1"/>
                </a:moveTo>
                <a:cubicBezTo>
                  <a:pt x="6242" y="1"/>
                  <a:pt x="6039" y="37"/>
                  <a:pt x="5850" y="110"/>
                </a:cubicBezTo>
                <a:cubicBezTo>
                  <a:pt x="5245" y="348"/>
                  <a:pt x="4844" y="1005"/>
                  <a:pt x="4942" y="1606"/>
                </a:cubicBezTo>
                <a:cubicBezTo>
                  <a:pt x="4981" y="1844"/>
                  <a:pt x="5086" y="2068"/>
                  <a:pt x="5187" y="2287"/>
                </a:cubicBezTo>
                <a:cubicBezTo>
                  <a:pt x="5342" y="2626"/>
                  <a:pt x="5490" y="2943"/>
                  <a:pt x="5370" y="3246"/>
                </a:cubicBezTo>
                <a:cubicBezTo>
                  <a:pt x="5205" y="3668"/>
                  <a:pt x="4635" y="3754"/>
                  <a:pt x="4466" y="3768"/>
                </a:cubicBezTo>
                <a:cubicBezTo>
                  <a:pt x="4329" y="3779"/>
                  <a:pt x="4196" y="3783"/>
                  <a:pt x="4059" y="3783"/>
                </a:cubicBezTo>
                <a:cubicBezTo>
                  <a:pt x="3788" y="3786"/>
                  <a:pt x="3511" y="3790"/>
                  <a:pt x="3241" y="3876"/>
                </a:cubicBezTo>
                <a:cubicBezTo>
                  <a:pt x="2827" y="4003"/>
                  <a:pt x="2484" y="4352"/>
                  <a:pt x="2321" y="4810"/>
                </a:cubicBezTo>
                <a:cubicBezTo>
                  <a:pt x="2160" y="5265"/>
                  <a:pt x="2206" y="5754"/>
                  <a:pt x="2444" y="6115"/>
                </a:cubicBezTo>
                <a:cubicBezTo>
                  <a:pt x="2509" y="6212"/>
                  <a:pt x="2585" y="6303"/>
                  <a:pt x="2657" y="6389"/>
                </a:cubicBezTo>
                <a:cubicBezTo>
                  <a:pt x="2819" y="6579"/>
                  <a:pt x="2970" y="6760"/>
                  <a:pt x="2985" y="6980"/>
                </a:cubicBezTo>
                <a:cubicBezTo>
                  <a:pt x="3018" y="7391"/>
                  <a:pt x="2552" y="7697"/>
                  <a:pt x="2098" y="7780"/>
                </a:cubicBezTo>
                <a:cubicBezTo>
                  <a:pt x="1965" y="7802"/>
                  <a:pt x="1824" y="7816"/>
                  <a:pt x="1687" y="7830"/>
                </a:cubicBezTo>
                <a:cubicBezTo>
                  <a:pt x="1331" y="7866"/>
                  <a:pt x="963" y="7906"/>
                  <a:pt x="653" y="8104"/>
                </a:cubicBezTo>
                <a:cubicBezTo>
                  <a:pt x="228" y="8382"/>
                  <a:pt x="1" y="8948"/>
                  <a:pt x="98" y="9481"/>
                </a:cubicBezTo>
                <a:cubicBezTo>
                  <a:pt x="185" y="9957"/>
                  <a:pt x="513" y="10411"/>
                  <a:pt x="977" y="10688"/>
                </a:cubicBezTo>
                <a:lnTo>
                  <a:pt x="1078" y="10519"/>
                </a:lnTo>
                <a:cubicBezTo>
                  <a:pt x="664" y="10267"/>
                  <a:pt x="368" y="9866"/>
                  <a:pt x="293" y="9445"/>
                </a:cubicBezTo>
                <a:cubicBezTo>
                  <a:pt x="210" y="8987"/>
                  <a:pt x="401" y="8504"/>
                  <a:pt x="761" y="8274"/>
                </a:cubicBezTo>
                <a:cubicBezTo>
                  <a:pt x="1032" y="8097"/>
                  <a:pt x="1360" y="8064"/>
                  <a:pt x="1709" y="8028"/>
                </a:cubicBezTo>
                <a:cubicBezTo>
                  <a:pt x="1850" y="8014"/>
                  <a:pt x="1994" y="8000"/>
                  <a:pt x="2135" y="7975"/>
                </a:cubicBezTo>
                <a:cubicBezTo>
                  <a:pt x="2686" y="7877"/>
                  <a:pt x="3226" y="7499"/>
                  <a:pt x="3183" y="6965"/>
                </a:cubicBezTo>
                <a:cubicBezTo>
                  <a:pt x="3161" y="6681"/>
                  <a:pt x="2985" y="6468"/>
                  <a:pt x="2812" y="6263"/>
                </a:cubicBezTo>
                <a:cubicBezTo>
                  <a:pt x="2737" y="6176"/>
                  <a:pt x="2667" y="6093"/>
                  <a:pt x="2610" y="6003"/>
                </a:cubicBezTo>
                <a:cubicBezTo>
                  <a:pt x="2404" y="5697"/>
                  <a:pt x="2369" y="5275"/>
                  <a:pt x="2509" y="4875"/>
                </a:cubicBezTo>
                <a:cubicBezTo>
                  <a:pt x="2650" y="4478"/>
                  <a:pt x="2945" y="4176"/>
                  <a:pt x="3299" y="4064"/>
                </a:cubicBezTo>
                <a:cubicBezTo>
                  <a:pt x="3540" y="3989"/>
                  <a:pt x="3796" y="3984"/>
                  <a:pt x="4063" y="3981"/>
                </a:cubicBezTo>
                <a:cubicBezTo>
                  <a:pt x="4203" y="3981"/>
                  <a:pt x="4344" y="3978"/>
                  <a:pt x="4484" y="3967"/>
                </a:cubicBezTo>
                <a:cubicBezTo>
                  <a:pt x="5014" y="3916"/>
                  <a:pt x="5418" y="3675"/>
                  <a:pt x="5555" y="3318"/>
                </a:cubicBezTo>
                <a:cubicBezTo>
                  <a:pt x="5706" y="2936"/>
                  <a:pt x="5533" y="2565"/>
                  <a:pt x="5367" y="2204"/>
                </a:cubicBezTo>
                <a:cubicBezTo>
                  <a:pt x="5270" y="1999"/>
                  <a:pt x="5172" y="1783"/>
                  <a:pt x="5140" y="1574"/>
                </a:cubicBezTo>
                <a:cubicBezTo>
                  <a:pt x="5057" y="1062"/>
                  <a:pt x="5400" y="500"/>
                  <a:pt x="5922" y="298"/>
                </a:cubicBezTo>
                <a:cubicBezTo>
                  <a:pt x="6086" y="234"/>
                  <a:pt x="6263" y="203"/>
                  <a:pt x="6445" y="203"/>
                </a:cubicBezTo>
                <a:cubicBezTo>
                  <a:pt x="6804" y="203"/>
                  <a:pt x="7179" y="324"/>
                  <a:pt x="7490" y="554"/>
                </a:cubicBezTo>
                <a:lnTo>
                  <a:pt x="7609" y="395"/>
                </a:lnTo>
                <a:cubicBezTo>
                  <a:pt x="7259" y="136"/>
                  <a:pt x="6847" y="1"/>
                  <a:pt x="6448" y="1"/>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6" name="Google Shape;130;p6">
            <a:extLst>
              <a:ext uri="{FF2B5EF4-FFF2-40B4-BE49-F238E27FC236}">
                <a16:creationId xmlns:a16="http://schemas.microsoft.com/office/drawing/2014/main" id="{64F7041B-F87E-2AFC-D89A-A74C86068933}"/>
              </a:ext>
            </a:extLst>
          </p:cNvPr>
          <p:cNvSpPr>
            <a:spLocks/>
          </p:cNvSpPr>
          <p:nvPr/>
        </p:nvSpPr>
        <p:spPr bwMode="auto">
          <a:xfrm rot="2700000">
            <a:off x="32742" y="241102"/>
            <a:ext cx="406004" cy="261938"/>
          </a:xfrm>
          <a:custGeom>
            <a:avLst/>
            <a:gdLst>
              <a:gd name="T0" fmla="*/ 97473 w 11996"/>
              <a:gd name="T1" fmla="*/ 0 h 7727"/>
              <a:gd name="T2" fmla="*/ 76354 w 11996"/>
              <a:gd name="T3" fmla="*/ 2938 h 7727"/>
              <a:gd name="T4" fmla="*/ 45 w 11996"/>
              <a:gd name="T5" fmla="*/ 60611 h 7727"/>
              <a:gd name="T6" fmla="*/ 6859 w 11996"/>
              <a:gd name="T7" fmla="*/ 66487 h 7727"/>
              <a:gd name="T8" fmla="*/ 78746 w 11996"/>
              <a:gd name="T9" fmla="*/ 11526 h 7727"/>
              <a:gd name="T10" fmla="*/ 97654 w 11996"/>
              <a:gd name="T11" fmla="*/ 8949 h 7727"/>
              <a:gd name="T12" fmla="*/ 152257 w 11996"/>
              <a:gd name="T13" fmla="*/ 41854 h 7727"/>
              <a:gd name="T14" fmla="*/ 151129 w 11996"/>
              <a:gd name="T15" fmla="*/ 90533 h 7727"/>
              <a:gd name="T16" fmla="*/ 148557 w 11996"/>
              <a:gd name="T17" fmla="*/ 104409 h 7727"/>
              <a:gd name="T18" fmla="*/ 169811 w 11996"/>
              <a:gd name="T19" fmla="*/ 167461 h 7727"/>
              <a:gd name="T20" fmla="*/ 187591 w 11996"/>
              <a:gd name="T21" fmla="*/ 171755 h 7727"/>
              <a:gd name="T22" fmla="*/ 227393 w 11996"/>
              <a:gd name="T23" fmla="*/ 156704 h 7727"/>
              <a:gd name="T24" fmla="*/ 239757 w 11996"/>
              <a:gd name="T25" fmla="*/ 147076 h 7727"/>
              <a:gd name="T26" fmla="*/ 273286 w 11996"/>
              <a:gd name="T27" fmla="*/ 126421 h 7727"/>
              <a:gd name="T28" fmla="*/ 286102 w 11996"/>
              <a:gd name="T29" fmla="*/ 124522 h 7727"/>
              <a:gd name="T30" fmla="*/ 310696 w 11996"/>
              <a:gd name="T31" fmla="*/ 131121 h 7727"/>
              <a:gd name="T32" fmla="*/ 334929 w 11996"/>
              <a:gd name="T33" fmla="*/ 160094 h 7727"/>
              <a:gd name="T34" fmla="*/ 336689 w 11996"/>
              <a:gd name="T35" fmla="*/ 194309 h 7727"/>
              <a:gd name="T36" fmla="*/ 336373 w 11996"/>
              <a:gd name="T37" fmla="*/ 216004 h 7727"/>
              <a:gd name="T38" fmla="*/ 371662 w 11996"/>
              <a:gd name="T39" fmla="*/ 261926 h 7727"/>
              <a:gd name="T40" fmla="*/ 373512 w 11996"/>
              <a:gd name="T41" fmla="*/ 262017 h 7727"/>
              <a:gd name="T42" fmla="*/ 405958 w 11996"/>
              <a:gd name="T43" fmla="*/ 247101 h 7727"/>
              <a:gd name="T44" fmla="*/ 415119 w 11996"/>
              <a:gd name="T45" fmla="*/ 240592 h 7727"/>
              <a:gd name="T46" fmla="*/ 453116 w 11996"/>
              <a:gd name="T47" fmla="*/ 229880 h 7727"/>
              <a:gd name="T48" fmla="*/ 506320 w 11996"/>
              <a:gd name="T49" fmla="*/ 251802 h 7727"/>
              <a:gd name="T50" fmla="*/ 511374 w 11996"/>
              <a:gd name="T51" fmla="*/ 343871 h 7727"/>
              <a:gd name="T52" fmla="*/ 518549 w 11996"/>
              <a:gd name="T53" fmla="*/ 349250 h 7727"/>
              <a:gd name="T54" fmla="*/ 512999 w 11996"/>
              <a:gd name="T55" fmla="*/ 245790 h 7727"/>
              <a:gd name="T56" fmla="*/ 453341 w 11996"/>
              <a:gd name="T57" fmla="*/ 220705 h 7727"/>
              <a:gd name="T58" fmla="*/ 410245 w 11996"/>
              <a:gd name="T59" fmla="*/ 233089 h 7727"/>
              <a:gd name="T60" fmla="*/ 400769 w 11996"/>
              <a:gd name="T61" fmla="*/ 239914 h 7727"/>
              <a:gd name="T62" fmla="*/ 373919 w 11996"/>
              <a:gd name="T63" fmla="*/ 253022 h 7727"/>
              <a:gd name="T64" fmla="*/ 372159 w 11996"/>
              <a:gd name="T65" fmla="*/ 252932 h 7727"/>
              <a:gd name="T66" fmla="*/ 345308 w 11996"/>
              <a:gd name="T67" fmla="*/ 215507 h 7727"/>
              <a:gd name="T68" fmla="*/ 345669 w 11996"/>
              <a:gd name="T69" fmla="*/ 194806 h 7727"/>
              <a:gd name="T70" fmla="*/ 343503 w 11996"/>
              <a:gd name="T71" fmla="*/ 157698 h 7727"/>
              <a:gd name="T72" fmla="*/ 315074 w 11996"/>
              <a:gd name="T73" fmla="*/ 123166 h 7727"/>
              <a:gd name="T74" fmla="*/ 285922 w 11996"/>
              <a:gd name="T75" fmla="*/ 115573 h 7727"/>
              <a:gd name="T76" fmla="*/ 270669 w 11996"/>
              <a:gd name="T77" fmla="*/ 117742 h 7727"/>
              <a:gd name="T78" fmla="*/ 234071 w 11996"/>
              <a:gd name="T79" fmla="*/ 140071 h 7727"/>
              <a:gd name="T80" fmla="*/ 222068 w 11996"/>
              <a:gd name="T81" fmla="*/ 149336 h 7727"/>
              <a:gd name="T82" fmla="*/ 187681 w 11996"/>
              <a:gd name="T83" fmla="*/ 162760 h 7727"/>
              <a:gd name="T84" fmla="*/ 173918 w 11996"/>
              <a:gd name="T85" fmla="*/ 159461 h 7727"/>
              <a:gd name="T86" fmla="*/ 157356 w 11996"/>
              <a:gd name="T87" fmla="*/ 105855 h 7727"/>
              <a:gd name="T88" fmla="*/ 159928 w 11996"/>
              <a:gd name="T89" fmla="*/ 92205 h 7727"/>
              <a:gd name="T90" fmla="*/ 160741 w 11996"/>
              <a:gd name="T91" fmla="*/ 38916 h 7727"/>
              <a:gd name="T92" fmla="*/ 97473 w 11996"/>
              <a:gd name="T93" fmla="*/ 0 h 77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996" h="7727" extrusionOk="0">
                <a:moveTo>
                  <a:pt x="2160" y="0"/>
                </a:moveTo>
                <a:cubicBezTo>
                  <a:pt x="1999" y="0"/>
                  <a:pt x="1840" y="22"/>
                  <a:pt x="1692" y="65"/>
                </a:cubicBezTo>
                <a:cubicBezTo>
                  <a:pt x="992" y="263"/>
                  <a:pt x="466" y="796"/>
                  <a:pt x="1" y="1341"/>
                </a:cubicBezTo>
                <a:lnTo>
                  <a:pt x="152" y="1471"/>
                </a:lnTo>
                <a:cubicBezTo>
                  <a:pt x="596" y="947"/>
                  <a:pt x="1097" y="440"/>
                  <a:pt x="1745" y="255"/>
                </a:cubicBezTo>
                <a:cubicBezTo>
                  <a:pt x="1879" y="217"/>
                  <a:pt x="2021" y="198"/>
                  <a:pt x="2164" y="198"/>
                </a:cubicBezTo>
                <a:cubicBezTo>
                  <a:pt x="2679" y="198"/>
                  <a:pt x="3205" y="444"/>
                  <a:pt x="3374" y="926"/>
                </a:cubicBezTo>
                <a:cubicBezTo>
                  <a:pt x="3494" y="1261"/>
                  <a:pt x="3425" y="1622"/>
                  <a:pt x="3349" y="2003"/>
                </a:cubicBezTo>
                <a:cubicBezTo>
                  <a:pt x="3327" y="2105"/>
                  <a:pt x="3306" y="2209"/>
                  <a:pt x="3292" y="2310"/>
                </a:cubicBezTo>
                <a:cubicBezTo>
                  <a:pt x="3209" y="2822"/>
                  <a:pt x="3292" y="3456"/>
                  <a:pt x="3763" y="3705"/>
                </a:cubicBezTo>
                <a:cubicBezTo>
                  <a:pt x="3892" y="3773"/>
                  <a:pt x="4026" y="3800"/>
                  <a:pt x="4157" y="3800"/>
                </a:cubicBezTo>
                <a:cubicBezTo>
                  <a:pt x="4528" y="3800"/>
                  <a:pt x="4877" y="3584"/>
                  <a:pt x="5039" y="3467"/>
                </a:cubicBezTo>
                <a:cubicBezTo>
                  <a:pt x="5130" y="3399"/>
                  <a:pt x="5223" y="3326"/>
                  <a:pt x="5313" y="3254"/>
                </a:cubicBezTo>
                <a:cubicBezTo>
                  <a:pt x="5551" y="3063"/>
                  <a:pt x="5782" y="2880"/>
                  <a:pt x="6056" y="2797"/>
                </a:cubicBezTo>
                <a:cubicBezTo>
                  <a:pt x="6147" y="2769"/>
                  <a:pt x="6242" y="2755"/>
                  <a:pt x="6340" y="2755"/>
                </a:cubicBezTo>
                <a:cubicBezTo>
                  <a:pt x="6524" y="2755"/>
                  <a:pt x="6713" y="2804"/>
                  <a:pt x="6885" y="2901"/>
                </a:cubicBezTo>
                <a:cubicBezTo>
                  <a:pt x="7151" y="3045"/>
                  <a:pt x="7346" y="3279"/>
                  <a:pt x="7422" y="3542"/>
                </a:cubicBezTo>
                <a:cubicBezTo>
                  <a:pt x="7491" y="3780"/>
                  <a:pt x="7479" y="4033"/>
                  <a:pt x="7461" y="4299"/>
                </a:cubicBezTo>
                <a:cubicBezTo>
                  <a:pt x="7454" y="4455"/>
                  <a:pt x="7447" y="4616"/>
                  <a:pt x="7454" y="4779"/>
                </a:cubicBezTo>
                <a:cubicBezTo>
                  <a:pt x="7483" y="5250"/>
                  <a:pt x="7764" y="5769"/>
                  <a:pt x="8236" y="5795"/>
                </a:cubicBezTo>
                <a:cubicBezTo>
                  <a:pt x="8250" y="5796"/>
                  <a:pt x="8264" y="5797"/>
                  <a:pt x="8277" y="5797"/>
                </a:cubicBezTo>
                <a:cubicBezTo>
                  <a:pt x="8560" y="5797"/>
                  <a:pt x="8780" y="5629"/>
                  <a:pt x="8996" y="5467"/>
                </a:cubicBezTo>
                <a:cubicBezTo>
                  <a:pt x="9066" y="5417"/>
                  <a:pt x="9130" y="5370"/>
                  <a:pt x="9199" y="5323"/>
                </a:cubicBezTo>
                <a:cubicBezTo>
                  <a:pt x="9448" y="5163"/>
                  <a:pt x="9743" y="5086"/>
                  <a:pt x="10041" y="5086"/>
                </a:cubicBezTo>
                <a:cubicBezTo>
                  <a:pt x="10480" y="5086"/>
                  <a:pt x="10922" y="5254"/>
                  <a:pt x="11220" y="5571"/>
                </a:cubicBezTo>
                <a:cubicBezTo>
                  <a:pt x="11721" y="6109"/>
                  <a:pt x="11772" y="7020"/>
                  <a:pt x="11332" y="7608"/>
                </a:cubicBezTo>
                <a:lnTo>
                  <a:pt x="11491" y="7727"/>
                </a:lnTo>
                <a:cubicBezTo>
                  <a:pt x="11995" y="7057"/>
                  <a:pt x="11937" y="6051"/>
                  <a:pt x="11368" y="5438"/>
                </a:cubicBezTo>
                <a:cubicBezTo>
                  <a:pt x="11028" y="5074"/>
                  <a:pt x="10536" y="4883"/>
                  <a:pt x="10046" y="4883"/>
                </a:cubicBezTo>
                <a:cubicBezTo>
                  <a:pt x="9711" y="4883"/>
                  <a:pt x="9376" y="4973"/>
                  <a:pt x="9091" y="5157"/>
                </a:cubicBezTo>
                <a:cubicBezTo>
                  <a:pt x="9022" y="5204"/>
                  <a:pt x="8950" y="5258"/>
                  <a:pt x="8881" y="5308"/>
                </a:cubicBezTo>
                <a:cubicBezTo>
                  <a:pt x="8684" y="5455"/>
                  <a:pt x="8503" y="5598"/>
                  <a:pt x="8286" y="5598"/>
                </a:cubicBezTo>
                <a:cubicBezTo>
                  <a:pt x="8273" y="5598"/>
                  <a:pt x="8260" y="5597"/>
                  <a:pt x="8247" y="5596"/>
                </a:cubicBezTo>
                <a:cubicBezTo>
                  <a:pt x="7890" y="5579"/>
                  <a:pt x="7674" y="5154"/>
                  <a:pt x="7652" y="4768"/>
                </a:cubicBezTo>
                <a:cubicBezTo>
                  <a:pt x="7645" y="4616"/>
                  <a:pt x="7652" y="4462"/>
                  <a:pt x="7660" y="4310"/>
                </a:cubicBezTo>
                <a:cubicBezTo>
                  <a:pt x="7677" y="4040"/>
                  <a:pt x="7692" y="3758"/>
                  <a:pt x="7612" y="3489"/>
                </a:cubicBezTo>
                <a:cubicBezTo>
                  <a:pt x="7523" y="3175"/>
                  <a:pt x="7292" y="2893"/>
                  <a:pt x="6982" y="2725"/>
                </a:cubicBezTo>
                <a:cubicBezTo>
                  <a:pt x="6777" y="2614"/>
                  <a:pt x="6554" y="2557"/>
                  <a:pt x="6336" y="2557"/>
                </a:cubicBezTo>
                <a:cubicBezTo>
                  <a:pt x="6221" y="2557"/>
                  <a:pt x="6107" y="2573"/>
                  <a:pt x="5998" y="2605"/>
                </a:cubicBezTo>
                <a:cubicBezTo>
                  <a:pt x="5684" y="2699"/>
                  <a:pt x="5433" y="2905"/>
                  <a:pt x="5187" y="3099"/>
                </a:cubicBezTo>
                <a:cubicBezTo>
                  <a:pt x="5101" y="3171"/>
                  <a:pt x="5011" y="3239"/>
                  <a:pt x="4921" y="3304"/>
                </a:cubicBezTo>
                <a:cubicBezTo>
                  <a:pt x="4779" y="3408"/>
                  <a:pt x="4473" y="3601"/>
                  <a:pt x="4159" y="3601"/>
                </a:cubicBezTo>
                <a:cubicBezTo>
                  <a:pt x="4057" y="3601"/>
                  <a:pt x="3953" y="3580"/>
                  <a:pt x="3854" y="3528"/>
                </a:cubicBezTo>
                <a:cubicBezTo>
                  <a:pt x="3475" y="3326"/>
                  <a:pt x="3417" y="2782"/>
                  <a:pt x="3487" y="2342"/>
                </a:cubicBezTo>
                <a:cubicBezTo>
                  <a:pt x="3504" y="2241"/>
                  <a:pt x="3522" y="2141"/>
                  <a:pt x="3544" y="2040"/>
                </a:cubicBezTo>
                <a:cubicBezTo>
                  <a:pt x="3620" y="1651"/>
                  <a:pt x="3699" y="1247"/>
                  <a:pt x="3562" y="861"/>
                </a:cubicBezTo>
                <a:cubicBezTo>
                  <a:pt x="3363" y="292"/>
                  <a:pt x="2751" y="0"/>
                  <a:pt x="2160"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7" name="Google Shape;131;p6">
            <a:extLst>
              <a:ext uri="{FF2B5EF4-FFF2-40B4-BE49-F238E27FC236}">
                <a16:creationId xmlns:a16="http://schemas.microsoft.com/office/drawing/2014/main" id="{B57FC2F0-7CA9-1BAF-FF6D-1779DDE5BE3C}"/>
              </a:ext>
            </a:extLst>
          </p:cNvPr>
          <p:cNvSpPr>
            <a:spLocks/>
          </p:cNvSpPr>
          <p:nvPr/>
        </p:nvSpPr>
        <p:spPr bwMode="auto">
          <a:xfrm rot="16200000" flipH="1">
            <a:off x="6692503" y="2233613"/>
            <a:ext cx="4226719" cy="676275"/>
          </a:xfrm>
          <a:custGeom>
            <a:avLst/>
            <a:gdLst>
              <a:gd name="T0" fmla="*/ 4885682 w 53272"/>
              <a:gd name="T1" fmla="*/ 0 h 16119"/>
              <a:gd name="T2" fmla="*/ 4130344 w 53272"/>
              <a:gd name="T3" fmla="*/ 4923 h 16119"/>
              <a:gd name="T4" fmla="*/ 544076 w 53272"/>
              <a:gd name="T5" fmla="*/ 40389 h 16119"/>
              <a:gd name="T6" fmla="*/ 329006 w 53272"/>
              <a:gd name="T7" fmla="*/ 58513 h 16119"/>
              <a:gd name="T8" fmla="*/ 172437 w 53272"/>
              <a:gd name="T9" fmla="*/ 137949 h 16119"/>
              <a:gd name="T10" fmla="*/ 3068 w 53272"/>
              <a:gd name="T11" fmla="*/ 555318 h 16119"/>
              <a:gd name="T12" fmla="*/ 51837 w 53272"/>
              <a:gd name="T13" fmla="*/ 901644 h 16119"/>
              <a:gd name="T14" fmla="*/ 5635519 w 53272"/>
              <a:gd name="T15" fmla="*/ 901644 h 16119"/>
              <a:gd name="T16" fmla="*/ 5556600 w 53272"/>
              <a:gd name="T17" fmla="*/ 180127 h 16119"/>
              <a:gd name="T18" fmla="*/ 5504446 w 53272"/>
              <a:gd name="T19" fmla="*/ 65170 h 16119"/>
              <a:gd name="T20" fmla="*/ 5154388 w 53272"/>
              <a:gd name="T21" fmla="*/ 1063 h 16119"/>
              <a:gd name="T22" fmla="*/ 4885682 w 53272"/>
              <a:gd name="T23" fmla="*/ 0 h 161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3272" h="16119" extrusionOk="0">
                <a:moveTo>
                  <a:pt x="46183" y="0"/>
                </a:moveTo>
                <a:cubicBezTo>
                  <a:pt x="43803" y="0"/>
                  <a:pt x="41422" y="45"/>
                  <a:pt x="39043" y="88"/>
                </a:cubicBezTo>
                <a:cubicBezTo>
                  <a:pt x="27740" y="301"/>
                  <a:pt x="16442" y="512"/>
                  <a:pt x="5143" y="722"/>
                </a:cubicBezTo>
                <a:cubicBezTo>
                  <a:pt x="4451" y="736"/>
                  <a:pt x="3737" y="755"/>
                  <a:pt x="3110" y="1046"/>
                </a:cubicBezTo>
                <a:cubicBezTo>
                  <a:pt x="2483" y="1338"/>
                  <a:pt x="2004" y="1883"/>
                  <a:pt x="1630" y="2466"/>
                </a:cubicBezTo>
                <a:cubicBezTo>
                  <a:pt x="231" y="4632"/>
                  <a:pt x="69" y="7350"/>
                  <a:pt x="29" y="9927"/>
                </a:cubicBezTo>
                <a:cubicBezTo>
                  <a:pt x="1" y="11991"/>
                  <a:pt x="415" y="14053"/>
                  <a:pt x="490" y="16118"/>
                </a:cubicBezTo>
                <a:lnTo>
                  <a:pt x="53271" y="16118"/>
                </a:lnTo>
                <a:cubicBezTo>
                  <a:pt x="53040" y="11837"/>
                  <a:pt x="52752" y="7501"/>
                  <a:pt x="52525" y="3220"/>
                </a:cubicBezTo>
                <a:cubicBezTo>
                  <a:pt x="52489" y="2510"/>
                  <a:pt x="52435" y="1753"/>
                  <a:pt x="52032" y="1165"/>
                </a:cubicBezTo>
                <a:cubicBezTo>
                  <a:pt x="51340" y="166"/>
                  <a:pt x="49938" y="37"/>
                  <a:pt x="48723" y="19"/>
                </a:cubicBezTo>
                <a:cubicBezTo>
                  <a:pt x="47877" y="6"/>
                  <a:pt x="47030" y="0"/>
                  <a:pt x="46183"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91425" tIns="91425" rIns="91425" bIns="91425" anchor="ctr"/>
          <a:lstStyle/>
          <a:p>
            <a:endParaRPr lang="en-US" sz="1050"/>
          </a:p>
        </p:txBody>
      </p:sp>
      <p:sp>
        <p:nvSpPr>
          <p:cNvPr id="125" name="Google Shape;125;p6"/>
          <p:cNvSpPr txBox="1">
            <a:spLocks noGrp="1"/>
          </p:cNvSpPr>
          <p:nvPr>
            <p:ph type="title"/>
          </p:nvPr>
        </p:nvSpPr>
        <p:spPr>
          <a:xfrm>
            <a:off x="720000" y="445025"/>
            <a:ext cx="7704000" cy="572700"/>
          </a:xfrm>
          <a:prstGeom prst="rect">
            <a:avLst/>
          </a:prstGeom>
        </p:spPr>
        <p:txBody>
          <a:bodyPr spcFirstLastPara="1">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17959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612900"/>
          </a:xfrm>
          <a:prstGeom prst="rect">
            <a:avLst/>
          </a:prstGeom>
          <a:noFill/>
          <a:ln>
            <a:noFill/>
          </a:ln>
        </p:spPr>
        <p:txBody>
          <a:bodyPr spcFirstLastPara="1" wrap="square" lIns="0" tIns="0" rIns="0" bIns="0" anchor="t" anchorCtr="0">
            <a:normAutofit/>
          </a:bodyPr>
          <a:lstStyle>
            <a:lvl1pPr lvl="0">
              <a:spcBef>
                <a:spcPts val="0"/>
              </a:spcBef>
              <a:spcAft>
                <a:spcPts val="0"/>
              </a:spcAft>
              <a:buClr>
                <a:schemeClr val="dk1"/>
              </a:buClr>
              <a:buSzPts val="4000"/>
              <a:buFont typeface="Amatic SC"/>
              <a:buNone/>
              <a:defRPr sz="4000" b="1">
                <a:solidFill>
                  <a:schemeClr val="dk1"/>
                </a:solidFill>
                <a:latin typeface="Amatic SC"/>
                <a:ea typeface="Amatic SC"/>
                <a:cs typeface="Amatic SC"/>
                <a:sym typeface="Amatic SC"/>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rmAutofit/>
          </a:bodyPr>
          <a:lstStyle>
            <a:lvl1pPr marL="457200" lvl="0"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1pPr>
            <a:lvl2pPr marL="914400" lvl="1"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2pPr>
            <a:lvl3pPr marL="1371600" lvl="2"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3pPr>
            <a:lvl4pPr marL="1828800" lvl="3"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4pPr>
            <a:lvl5pPr marL="2286000" lvl="4"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5pPr>
            <a:lvl6pPr marL="2743200" lvl="5"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6pPr>
            <a:lvl7pPr marL="3200400" lvl="6"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7pPr>
            <a:lvl8pPr marL="3657600" lvl="7"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8pPr>
            <a:lvl9pPr marL="4114800" lvl="8" indent="-323850">
              <a:lnSpc>
                <a:spcPct val="100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70" r:id="rId4"/>
    <p:sldLayoutId id="2147483676" r:id="rId5"/>
    <p:sldLayoutId id="2147483678" r:id="rId6"/>
    <p:sldLayoutId id="214748367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3E4"/>
        </a:solidFill>
        <a:effectLst/>
      </p:bgPr>
    </p:bg>
    <p:spTree>
      <p:nvGrpSpPr>
        <p:cNvPr id="1" name=""/>
        <p:cNvGrpSpPr/>
        <p:nvPr/>
      </p:nvGrpSpPr>
      <p:grpSpPr>
        <a:xfrm>
          <a:off x="0" y="0"/>
          <a:ext cx="0" cy="0"/>
          <a:chOff x="0" y="0"/>
          <a:chExt cx="0" cy="0"/>
        </a:xfrm>
      </p:grpSpPr>
      <p:sp>
        <p:nvSpPr>
          <p:cNvPr id="2050" name="Google Shape;6;p1">
            <a:extLst>
              <a:ext uri="{FF2B5EF4-FFF2-40B4-BE49-F238E27FC236}">
                <a16:creationId xmlns:a16="http://schemas.microsoft.com/office/drawing/2014/main" id="{32C5C2E3-A254-2DD3-2C3D-5739C1E6DF69}"/>
              </a:ext>
            </a:extLst>
          </p:cNvPr>
          <p:cNvSpPr txBox="1">
            <a:spLocks noGrp="1" noChangeArrowheads="1"/>
          </p:cNvSpPr>
          <p:nvPr>
            <p:ph type="title"/>
          </p:nvPr>
        </p:nvSpPr>
        <p:spPr bwMode="auto">
          <a:xfrm>
            <a:off x="311944" y="445294"/>
            <a:ext cx="8520113" cy="572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a:sym typeface="Arial" panose="020B0604020202020204" pitchFamily="34" charset="0"/>
            </a:endParaRPr>
          </a:p>
        </p:txBody>
      </p:sp>
      <p:sp>
        <p:nvSpPr>
          <p:cNvPr id="2051" name="Google Shape;7;p1">
            <a:extLst>
              <a:ext uri="{FF2B5EF4-FFF2-40B4-BE49-F238E27FC236}">
                <a16:creationId xmlns:a16="http://schemas.microsoft.com/office/drawing/2014/main" id="{720C61BE-FB6B-0CE2-CB08-A99D63ECDFDC}"/>
              </a:ext>
            </a:extLst>
          </p:cNvPr>
          <p:cNvSpPr txBox="1">
            <a:spLocks noGrp="1" noChangeArrowheads="1"/>
          </p:cNvSpPr>
          <p:nvPr>
            <p:ph type="body" idx="1"/>
          </p:nvPr>
        </p:nvSpPr>
        <p:spPr bwMode="auto">
          <a:xfrm>
            <a:off x="311944" y="1152525"/>
            <a:ext cx="8520113" cy="341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en-US" altLang="en-US">
              <a:sym typeface="Arial" panose="020B0604020202020204" pitchFamily="34" charset="0"/>
            </a:endParaRPr>
          </a:p>
        </p:txBody>
      </p:sp>
    </p:spTree>
    <p:extLst>
      <p:ext uri="{BB962C8B-B14F-4D97-AF65-F5344CB8AC3E}">
        <p14:creationId xmlns:p14="http://schemas.microsoft.com/office/powerpoint/2010/main" val="3924913764"/>
      </p:ext>
    </p:extLst>
  </p:cSld>
  <p:clrMap bg1="lt1" tx1="dk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37"/>
        <p:cNvGrpSpPr/>
        <p:nvPr/>
      </p:nvGrpSpPr>
      <p:grpSpPr>
        <a:xfrm>
          <a:off x="0" y="0"/>
          <a:ext cx="0" cy="0"/>
          <a:chOff x="0" y="0"/>
          <a:chExt cx="0" cy="0"/>
        </a:xfrm>
      </p:grpSpPr>
      <p:sp>
        <p:nvSpPr>
          <p:cNvPr id="6" name="Title 2">
            <a:extLst>
              <a:ext uri="{FF2B5EF4-FFF2-40B4-BE49-F238E27FC236}">
                <a16:creationId xmlns:a16="http://schemas.microsoft.com/office/drawing/2014/main" id="{1E4E0CD2-4A34-03A7-D7A0-973DC83E67F4}"/>
              </a:ext>
            </a:extLst>
          </p:cNvPr>
          <p:cNvSpPr txBox="1">
            <a:spLocks/>
          </p:cNvSpPr>
          <p:nvPr/>
        </p:nvSpPr>
        <p:spPr>
          <a:xfrm>
            <a:off x="1603398" y="2474079"/>
            <a:ext cx="6262787" cy="1090795"/>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dk2"/>
              </a:buClr>
              <a:buSzPts val="5200"/>
              <a:buFont typeface="Coiny"/>
              <a:buNone/>
              <a:defRPr sz="5200" b="1" i="0" u="none" strike="noStrike" cap="none">
                <a:solidFill>
                  <a:schemeClr val="dk2"/>
                </a:solidFill>
                <a:latin typeface="Coiny"/>
                <a:ea typeface="Coiny"/>
                <a:cs typeface="Coiny"/>
                <a:sym typeface="Coiny"/>
              </a:defRPr>
            </a:lvl1pPr>
            <a:lvl2pPr marR="0" lvl="1"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2pPr>
            <a:lvl3pPr marR="0" lvl="2"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3pPr>
            <a:lvl4pPr marR="0" lvl="3"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4pPr>
            <a:lvl5pPr marR="0" lvl="4"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5pPr>
            <a:lvl6pPr marR="0" lvl="5"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6pPr>
            <a:lvl7pPr marR="0" lvl="6"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7pPr>
            <a:lvl8pPr marR="0" lvl="7"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8pPr>
            <a:lvl9pPr marR="0" lvl="8"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9pPr>
          </a:lstStyle>
          <a:p>
            <a:pPr>
              <a:lnSpc>
                <a:spcPct val="120000"/>
              </a:lnSpc>
              <a:buClr>
                <a:srgbClr val="3739B2"/>
              </a:buClr>
              <a:defRPr/>
            </a:pPr>
            <a:r>
              <a:rPr lang="en-US" dirty="0" err="1">
                <a:solidFill>
                  <a:schemeClr val="tx1"/>
                </a:solidFill>
                <a:latin typeface="HP001 4 hàng" panose="020B0603050302020204" pitchFamily="34" charset="0"/>
              </a:rPr>
              <a:t>Chào</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mừng</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các</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em</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học</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sinh</a:t>
            </a:r>
            <a:r>
              <a:rPr lang="en-US" dirty="0">
                <a:solidFill>
                  <a:schemeClr val="tx1"/>
                </a:solidFill>
                <a:latin typeface="HP001 4 hàng" panose="020B0603050302020204" pitchFamily="34" charset="0"/>
              </a:rPr>
              <a:t> </a:t>
            </a:r>
            <a:r>
              <a:rPr lang="en-US" dirty="0" err="1">
                <a:solidFill>
                  <a:schemeClr val="tx1"/>
                </a:solidFill>
                <a:latin typeface="HP001 4 hàng" panose="020B0603050302020204" pitchFamily="34" charset="0"/>
              </a:rPr>
              <a:t>lớp</a:t>
            </a:r>
            <a:r>
              <a:rPr lang="en-US" dirty="0">
                <a:solidFill>
                  <a:schemeClr val="tx1"/>
                </a:solidFill>
                <a:latin typeface="HP001 4 hàng" panose="020B0603050302020204" pitchFamily="34" charset="0"/>
              </a:rPr>
              <a:t> </a:t>
            </a:r>
            <a:r>
              <a:rPr lang="en-US" b="0" dirty="0">
                <a:solidFill>
                  <a:schemeClr val="tx1"/>
                </a:solidFill>
                <a:latin typeface="Arial"/>
              </a:rPr>
              <a:t>4A4</a:t>
            </a:r>
          </a:p>
        </p:txBody>
      </p:sp>
      <p:sp>
        <p:nvSpPr>
          <p:cNvPr id="7" name="Google Shape;534;p35">
            <a:extLst>
              <a:ext uri="{FF2B5EF4-FFF2-40B4-BE49-F238E27FC236}">
                <a16:creationId xmlns:a16="http://schemas.microsoft.com/office/drawing/2014/main" id="{F3BFEACD-A4EB-1EA7-8030-CA89806FDF0F}"/>
              </a:ext>
            </a:extLst>
          </p:cNvPr>
          <p:cNvSpPr txBox="1">
            <a:spLocks/>
          </p:cNvSpPr>
          <p:nvPr/>
        </p:nvSpPr>
        <p:spPr>
          <a:xfrm>
            <a:off x="2043659" y="3471090"/>
            <a:ext cx="4632100" cy="154975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Mada"/>
              <a:buNone/>
              <a:defRPr sz="1800" b="0" i="0" u="none" strike="noStrike" cap="none">
                <a:solidFill>
                  <a:schemeClr val="dk1"/>
                </a:solidFill>
                <a:latin typeface="Mada"/>
                <a:ea typeface="Mada"/>
                <a:cs typeface="Mada"/>
                <a:sym typeface="Mada"/>
              </a:defRPr>
            </a:lvl1pPr>
            <a:lvl2pPr marL="914400" marR="0" lvl="1"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2pPr>
            <a:lvl3pPr marL="1371600" marR="0" lvl="2"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3pPr>
            <a:lvl4pPr marL="1828800" marR="0" lvl="3"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4pPr>
            <a:lvl5pPr marL="2286000" marR="0" lvl="4"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5pPr>
            <a:lvl6pPr marL="2743200" marR="0" lvl="5"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6pPr>
            <a:lvl7pPr marL="3200400" marR="0" lvl="6"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7pPr>
            <a:lvl8pPr marL="3657600" marR="0" lvl="7"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8pPr>
            <a:lvl9pPr marL="4114800" marR="0" lvl="8" indent="-317500" algn="ctr" rtl="0">
              <a:lnSpc>
                <a:spcPct val="100000"/>
              </a:lnSpc>
              <a:spcBef>
                <a:spcPts val="0"/>
              </a:spcBef>
              <a:spcAft>
                <a:spcPts val="0"/>
              </a:spcAft>
              <a:buClr>
                <a:schemeClr val="dk1"/>
              </a:buClr>
              <a:buSzPts val="1800"/>
              <a:buFont typeface="Mada"/>
              <a:buNone/>
              <a:defRPr sz="1800" b="0" i="0" u="none" strike="noStrike" cap="none">
                <a:solidFill>
                  <a:schemeClr val="dk1"/>
                </a:solidFill>
                <a:latin typeface="Mada"/>
                <a:ea typeface="Mada"/>
                <a:cs typeface="Mada"/>
                <a:sym typeface="Mada"/>
              </a:defRPr>
            </a:lvl9pPr>
          </a:lstStyle>
          <a:p>
            <a:pPr marL="0" indent="0" algn="just">
              <a:lnSpc>
                <a:spcPct val="150000"/>
              </a:lnSpc>
              <a:buClr>
                <a:prstClr val="black"/>
              </a:buClr>
            </a:pPr>
            <a:r>
              <a:rPr lang="en-US" sz="2800" b="1" dirty="0" err="1">
                <a:solidFill>
                  <a:srgbClr val="FF0000"/>
                </a:solidFill>
                <a:latin typeface="HP001 4 hàng" panose="020B0603050302020204" pitchFamily="34" charset="0"/>
              </a:rPr>
              <a:t>Môn</a:t>
            </a:r>
            <a:r>
              <a:rPr lang="en-US" sz="2800" b="1" dirty="0">
                <a:solidFill>
                  <a:srgbClr val="FF0000"/>
                </a:solidFill>
                <a:latin typeface="HP001 4 hàng" panose="020B0603050302020204" pitchFamily="34" charset="0"/>
              </a:rPr>
              <a:t>: </a:t>
            </a:r>
            <a:r>
              <a:rPr lang="en-US" sz="2800" b="1" dirty="0" err="1">
                <a:solidFill>
                  <a:srgbClr val="FF0000"/>
                </a:solidFill>
                <a:latin typeface="HP001 4 hàng" panose="020B0603050302020204" pitchFamily="34" charset="0"/>
              </a:rPr>
              <a:t>Tiếng</a:t>
            </a:r>
            <a:r>
              <a:rPr lang="en-US" sz="2800" b="1" dirty="0">
                <a:solidFill>
                  <a:srgbClr val="FF0000"/>
                </a:solidFill>
                <a:latin typeface="HP001 4 hàng" panose="020B0603050302020204" pitchFamily="34" charset="0"/>
              </a:rPr>
              <a:t> </a:t>
            </a:r>
            <a:r>
              <a:rPr lang="en-US" sz="2800" b="1" dirty="0" err="1">
                <a:solidFill>
                  <a:srgbClr val="FF0000"/>
                </a:solidFill>
                <a:latin typeface="HP001 4 hàng" panose="020B0603050302020204" pitchFamily="34" charset="0"/>
              </a:rPr>
              <a:t>Việt</a:t>
            </a:r>
            <a:endParaRPr lang="en-US" sz="2800" b="1" dirty="0">
              <a:solidFill>
                <a:srgbClr val="FF0000"/>
              </a:solidFill>
              <a:latin typeface="HP001 4 hàng" panose="020B0603050302020204" pitchFamily="34" charset="0"/>
            </a:endParaRPr>
          </a:p>
          <a:p>
            <a:pPr marL="0" indent="0" algn="just">
              <a:lnSpc>
                <a:spcPct val="150000"/>
              </a:lnSpc>
              <a:buClr>
                <a:prstClr val="black"/>
              </a:buClr>
            </a:pPr>
            <a:r>
              <a:rPr lang="en-US" sz="2800" b="1" dirty="0" err="1">
                <a:solidFill>
                  <a:srgbClr val="FF0000"/>
                </a:solidFill>
                <a:latin typeface="HP001 4 hàng" panose="020B0603050302020204" pitchFamily="34" charset="0"/>
              </a:rPr>
              <a:t>Giáo</a:t>
            </a:r>
            <a:r>
              <a:rPr lang="en-US" sz="2800" b="1" dirty="0">
                <a:solidFill>
                  <a:srgbClr val="FF0000"/>
                </a:solidFill>
                <a:latin typeface="HP001 4 hàng" panose="020B0603050302020204" pitchFamily="34" charset="0"/>
              </a:rPr>
              <a:t> </a:t>
            </a:r>
            <a:r>
              <a:rPr lang="en-US" sz="2800" b="1" dirty="0" err="1">
                <a:solidFill>
                  <a:srgbClr val="FF0000"/>
                </a:solidFill>
                <a:latin typeface="HP001 4 hàng" panose="020B0603050302020204" pitchFamily="34" charset="0"/>
              </a:rPr>
              <a:t>viên</a:t>
            </a:r>
            <a:r>
              <a:rPr lang="en-US" sz="2800" b="1" dirty="0">
                <a:solidFill>
                  <a:srgbClr val="FF0000"/>
                </a:solidFill>
                <a:latin typeface="HP001 4 hàng" panose="020B0603050302020204" pitchFamily="34" charset="0"/>
              </a:rPr>
              <a:t>: </a:t>
            </a:r>
            <a:r>
              <a:rPr lang="en-US" sz="2800" b="1" dirty="0" err="1">
                <a:solidFill>
                  <a:srgbClr val="FF0000"/>
                </a:solidFill>
                <a:latin typeface="HP001 4 hàng" panose="020B0603050302020204" pitchFamily="34" charset="0"/>
              </a:rPr>
              <a:t>Nguyễn</a:t>
            </a:r>
            <a:r>
              <a:rPr lang="en-US" sz="2800" b="1" dirty="0">
                <a:solidFill>
                  <a:srgbClr val="FF0000"/>
                </a:solidFill>
                <a:latin typeface="HP001 4 hàng" panose="020B0603050302020204" pitchFamily="34" charset="0"/>
              </a:rPr>
              <a:t> An </a:t>
            </a:r>
            <a:r>
              <a:rPr lang="en-US" sz="2800" b="1" dirty="0" err="1">
                <a:solidFill>
                  <a:srgbClr val="FF0000"/>
                </a:solidFill>
                <a:latin typeface="HP001 4 hàng" panose="020B0603050302020204" pitchFamily="34" charset="0"/>
              </a:rPr>
              <a:t>Kỳ</a:t>
            </a:r>
            <a:endParaRPr lang="en-US" sz="2800" b="1" dirty="0">
              <a:solidFill>
                <a:srgbClr val="FF0000"/>
              </a:solidFill>
              <a:latin typeface="HP001 4 hàng" panose="020B06030503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BC37A9C-1366-BA79-5CD1-C789A0A9C60B}"/>
              </a:ext>
            </a:extLst>
          </p:cNvPr>
          <p:cNvGrpSpPr>
            <a:grpSpLocks/>
          </p:cNvGrpSpPr>
          <p:nvPr/>
        </p:nvGrpSpPr>
        <p:grpSpPr bwMode="auto">
          <a:xfrm>
            <a:off x="410766" y="400050"/>
            <a:ext cx="8680847" cy="2284385"/>
            <a:chOff x="411283" y="400050"/>
            <a:chExt cx="8680157" cy="2284780"/>
          </a:xfrm>
        </p:grpSpPr>
        <p:sp>
          <p:nvSpPr>
            <p:cNvPr id="2" name="TextBox 1">
              <a:extLst>
                <a:ext uri="{FF2B5EF4-FFF2-40B4-BE49-F238E27FC236}">
                  <a16:creationId xmlns:a16="http://schemas.microsoft.com/office/drawing/2014/main" id="{0936ADC2-0AD3-4890-F3E1-E5599C46EBEC}"/>
                </a:ext>
              </a:extLst>
            </p:cNvPr>
            <p:cNvSpPr txBox="1"/>
            <p:nvPr/>
          </p:nvSpPr>
          <p:spPr>
            <a:xfrm>
              <a:off x="411283" y="400050"/>
              <a:ext cx="8680157" cy="646443"/>
            </a:xfrm>
            <a:prstGeom prst="rect">
              <a:avLst/>
            </a:prstGeom>
            <a:noFill/>
          </p:spPr>
          <p:txBody>
            <a:bodyPr>
              <a:spAutoFit/>
            </a:bodyPr>
            <a:lstStyle/>
            <a:p>
              <a:pPr defTabSz="914378">
                <a:defRPr/>
              </a:pPr>
              <a:r>
                <a:rPr lang="en-US" sz="3600" b="1" dirty="0" err="1">
                  <a:solidFill>
                    <a:srgbClr val="FFFFFF"/>
                  </a:solidFill>
                  <a:latin typeface="HP001 4 hàng" panose="020B0603050302020204" pitchFamily="34" charset="0"/>
                  <a:ea typeface="+mn-ea"/>
                </a:rPr>
                <a:t>Thứ</a:t>
              </a:r>
              <a:r>
                <a:rPr lang="en-US" sz="3600" b="1" dirty="0">
                  <a:solidFill>
                    <a:srgbClr val="FFFFFF"/>
                  </a:solidFill>
                  <a:latin typeface="HP001 4 hàng" panose="020B0603050302020204" pitchFamily="34" charset="0"/>
                  <a:ea typeface="+mn-ea"/>
                </a:rPr>
                <a:t> </a:t>
              </a:r>
              <a:r>
                <a:rPr lang="en-US" sz="3600" b="1" dirty="0" err="1">
                  <a:solidFill>
                    <a:srgbClr val="FFFFFF"/>
                  </a:solidFill>
                  <a:latin typeface="HP001 4 hàng" panose="020B0603050302020204" pitchFamily="34" charset="0"/>
                  <a:ea typeface="+mn-ea"/>
                </a:rPr>
                <a:t>năm</a:t>
              </a:r>
              <a:r>
                <a:rPr lang="en-US" sz="3600" b="1" dirty="0">
                  <a:solidFill>
                    <a:srgbClr val="FFFFFF"/>
                  </a:solidFill>
                  <a:latin typeface="HP001 4 hàng" panose="020B0603050302020204" pitchFamily="34" charset="0"/>
                  <a:ea typeface="+mn-ea"/>
                </a:rPr>
                <a:t> </a:t>
              </a:r>
              <a:r>
                <a:rPr lang="en-US" sz="3600" b="1" dirty="0" err="1">
                  <a:solidFill>
                    <a:srgbClr val="FFFFFF"/>
                  </a:solidFill>
                  <a:latin typeface="HP001 4 hàng" panose="020B0603050302020204" pitchFamily="34" charset="0"/>
                  <a:ea typeface="+mn-ea"/>
                </a:rPr>
                <a:t>ngày</a:t>
              </a:r>
              <a:r>
                <a:rPr lang="en-US" sz="3600" b="1" dirty="0">
                  <a:solidFill>
                    <a:srgbClr val="FFFFFF"/>
                  </a:solidFill>
                  <a:latin typeface="HP001 4 hàng" panose="020B0603050302020204" pitchFamily="34" charset="0"/>
                  <a:ea typeface="+mn-ea"/>
                </a:rPr>
                <a:t> 29 </a:t>
              </a:r>
              <a:r>
                <a:rPr lang="en-US" sz="3600" b="1" dirty="0" err="1">
                  <a:solidFill>
                    <a:srgbClr val="FFFFFF"/>
                  </a:solidFill>
                  <a:latin typeface="HP001 4 hàng" panose="020B0603050302020204" pitchFamily="34" charset="0"/>
                  <a:ea typeface="+mn-ea"/>
                </a:rPr>
                <a:t>tháng</a:t>
              </a:r>
              <a:r>
                <a:rPr lang="en-US" sz="3600" b="1" dirty="0">
                  <a:solidFill>
                    <a:srgbClr val="FFFFFF"/>
                  </a:solidFill>
                  <a:latin typeface="HP001 4 hàng" panose="020B0603050302020204" pitchFamily="34" charset="0"/>
                  <a:ea typeface="+mn-ea"/>
                </a:rPr>
                <a:t> 9 </a:t>
              </a:r>
              <a:r>
                <a:rPr lang="en-US" sz="3600" b="1" dirty="0" err="1">
                  <a:solidFill>
                    <a:srgbClr val="FFFFFF"/>
                  </a:solidFill>
                  <a:latin typeface="HP001 4 hàng" panose="020B0603050302020204" pitchFamily="34" charset="0"/>
                  <a:ea typeface="+mn-ea"/>
                </a:rPr>
                <a:t>năm</a:t>
              </a:r>
              <a:r>
                <a:rPr lang="en-US" sz="3600" b="1" dirty="0">
                  <a:solidFill>
                    <a:srgbClr val="FFFFFF"/>
                  </a:solidFill>
                  <a:latin typeface="HP001 4 hàng" panose="020B0603050302020204" pitchFamily="34" charset="0"/>
                  <a:ea typeface="+mn-ea"/>
                </a:rPr>
                <a:t> 2022</a:t>
              </a:r>
            </a:p>
          </p:txBody>
        </p:sp>
        <p:sp>
          <p:nvSpPr>
            <p:cNvPr id="3" name="TextBox 2">
              <a:extLst>
                <a:ext uri="{FF2B5EF4-FFF2-40B4-BE49-F238E27FC236}">
                  <a16:creationId xmlns:a16="http://schemas.microsoft.com/office/drawing/2014/main" id="{C6B63B1B-DA2C-B73A-06DB-850C54393266}"/>
                </a:ext>
              </a:extLst>
            </p:cNvPr>
            <p:cNvSpPr txBox="1"/>
            <p:nvPr/>
          </p:nvSpPr>
          <p:spPr>
            <a:xfrm>
              <a:off x="2544828" y="1280785"/>
              <a:ext cx="4054715" cy="646443"/>
            </a:xfrm>
            <a:prstGeom prst="rect">
              <a:avLst/>
            </a:prstGeom>
            <a:noFill/>
          </p:spPr>
          <p:txBody>
            <a:bodyPr wrap="square">
              <a:spAutoFit/>
            </a:bodyPr>
            <a:lstStyle/>
            <a:p>
              <a:pPr defTabSz="914378">
                <a:defRPr/>
              </a:pPr>
              <a:r>
                <a:rPr lang="en-US" sz="3600" b="1" dirty="0" err="1">
                  <a:solidFill>
                    <a:srgbClr val="FFFFFF"/>
                  </a:solidFill>
                  <a:latin typeface="HP001 4 hàng" panose="020B0603050302020204" pitchFamily="34" charset="0"/>
                  <a:ea typeface="+mn-ea"/>
                </a:rPr>
                <a:t>Luyện</a:t>
              </a:r>
              <a:r>
                <a:rPr lang="en-US" sz="3600" b="1" dirty="0">
                  <a:solidFill>
                    <a:srgbClr val="FFFFFF"/>
                  </a:solidFill>
                  <a:latin typeface="HP001 4 hàng" panose="020B0603050302020204" pitchFamily="34" charset="0"/>
                  <a:ea typeface="+mn-ea"/>
                </a:rPr>
                <a:t> </a:t>
              </a:r>
              <a:r>
                <a:rPr lang="en-US" sz="3600" b="1" dirty="0" err="1">
                  <a:solidFill>
                    <a:srgbClr val="FFFFFF"/>
                  </a:solidFill>
                  <a:latin typeface="HP001 4 hàng" panose="020B0603050302020204" pitchFamily="34" charset="0"/>
                  <a:ea typeface="+mn-ea"/>
                </a:rPr>
                <a:t>từ</a:t>
              </a:r>
              <a:r>
                <a:rPr lang="en-US" sz="3600" b="1" dirty="0">
                  <a:solidFill>
                    <a:srgbClr val="FFFFFF"/>
                  </a:solidFill>
                  <a:latin typeface="HP001 4 hàng" panose="020B0603050302020204" pitchFamily="34" charset="0"/>
                  <a:ea typeface="+mn-ea"/>
                </a:rPr>
                <a:t> </a:t>
              </a:r>
              <a:r>
                <a:rPr lang="en-US" sz="3600" b="1" dirty="0" err="1">
                  <a:solidFill>
                    <a:srgbClr val="FFFFFF"/>
                  </a:solidFill>
                  <a:latin typeface="HP001 4 hàng" panose="020B0603050302020204" pitchFamily="34" charset="0"/>
                  <a:ea typeface="+mn-ea"/>
                </a:rPr>
                <a:t>và</a:t>
              </a:r>
              <a:r>
                <a:rPr lang="en-US" sz="3600" b="1" dirty="0">
                  <a:solidFill>
                    <a:srgbClr val="FFFFFF"/>
                  </a:solidFill>
                  <a:latin typeface="HP001 4 hàng" panose="020B0603050302020204" pitchFamily="34" charset="0"/>
                  <a:ea typeface="+mn-ea"/>
                </a:rPr>
                <a:t> </a:t>
              </a:r>
              <a:r>
                <a:rPr lang="en-US" sz="3600" b="1" dirty="0" err="1">
                  <a:solidFill>
                    <a:srgbClr val="FFFFFF"/>
                  </a:solidFill>
                  <a:latin typeface="HP001 4 hàng" panose="020B0603050302020204" pitchFamily="34" charset="0"/>
                  <a:ea typeface="+mn-ea"/>
                </a:rPr>
                <a:t>câu</a:t>
              </a:r>
              <a:endParaRPr lang="en-US" sz="3600" b="1" dirty="0">
                <a:solidFill>
                  <a:srgbClr val="FFFFFF"/>
                </a:solidFill>
                <a:latin typeface="HP001 4 hàng" panose="020B0603050302020204" pitchFamily="34" charset="0"/>
                <a:ea typeface="+mn-ea"/>
              </a:endParaRPr>
            </a:p>
          </p:txBody>
        </p:sp>
        <p:sp>
          <p:nvSpPr>
            <p:cNvPr id="4" name="TextBox 3">
              <a:extLst>
                <a:ext uri="{FF2B5EF4-FFF2-40B4-BE49-F238E27FC236}">
                  <a16:creationId xmlns:a16="http://schemas.microsoft.com/office/drawing/2014/main" id="{EB89A3B2-F8D7-EF37-98F5-8F71CA2EAED8}"/>
                </a:ext>
              </a:extLst>
            </p:cNvPr>
            <p:cNvSpPr txBox="1"/>
            <p:nvPr/>
          </p:nvSpPr>
          <p:spPr>
            <a:xfrm>
              <a:off x="1674059" y="2161520"/>
              <a:ext cx="6439579" cy="523310"/>
            </a:xfrm>
            <a:prstGeom prst="rect">
              <a:avLst/>
            </a:prstGeom>
            <a:noFill/>
          </p:spPr>
          <p:txBody>
            <a:bodyPr>
              <a:spAutoFit/>
            </a:bodyPr>
            <a:lstStyle/>
            <a:p>
              <a:pPr defTabSz="914378">
                <a:defRPr/>
              </a:pPr>
              <a:r>
                <a:rPr lang="en-US" sz="2800" b="1" dirty="0" err="1">
                  <a:solidFill>
                    <a:srgbClr val="FFFFFF"/>
                  </a:solidFill>
                  <a:latin typeface="HP001 4 hàng" panose="020B0603050302020204" pitchFamily="34" charset="0"/>
                  <a:ea typeface="+mn-ea"/>
                </a:rPr>
                <a:t>Luyện</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tập</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về</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từ</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ghép</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và</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từ</a:t>
              </a:r>
              <a:r>
                <a:rPr lang="en-US" sz="2800" b="1" dirty="0">
                  <a:solidFill>
                    <a:srgbClr val="FFFFFF"/>
                  </a:solidFill>
                  <a:latin typeface="HP001 4 hàng" panose="020B0603050302020204" pitchFamily="34" charset="0"/>
                  <a:ea typeface="+mn-ea"/>
                </a:rPr>
                <a:t> </a:t>
              </a:r>
              <a:r>
                <a:rPr lang="en-US" sz="2800" b="1" dirty="0" err="1">
                  <a:solidFill>
                    <a:srgbClr val="FFFFFF"/>
                  </a:solidFill>
                  <a:latin typeface="HP001 4 hàng" panose="020B0603050302020204" pitchFamily="34" charset="0"/>
                  <a:ea typeface="+mn-ea"/>
                </a:rPr>
                <a:t>láy</a:t>
              </a:r>
              <a:endParaRPr lang="en-US" sz="2800" b="1" dirty="0">
                <a:solidFill>
                  <a:srgbClr val="FFFFFF"/>
                </a:solidFill>
                <a:latin typeface="HP001 4 hàng" panose="020B0603050302020204" pitchFamily="34" charset="0"/>
                <a:ea typeface="+mn-ea"/>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343"/>
        <p:cNvGrpSpPr/>
        <p:nvPr/>
      </p:nvGrpSpPr>
      <p:grpSpPr>
        <a:xfrm>
          <a:off x="0" y="0"/>
          <a:ext cx="0" cy="0"/>
          <a:chOff x="0" y="0"/>
          <a:chExt cx="0" cy="0"/>
        </a:xfrm>
      </p:grpSpPr>
      <p:sp>
        <p:nvSpPr>
          <p:cNvPr id="6" name="TextBox 5">
            <a:extLst>
              <a:ext uri="{FF2B5EF4-FFF2-40B4-BE49-F238E27FC236}">
                <a16:creationId xmlns:a16="http://schemas.microsoft.com/office/drawing/2014/main" id="{A8F49557-AEBC-90B8-1715-32214B22A981}"/>
              </a:ext>
            </a:extLst>
          </p:cNvPr>
          <p:cNvSpPr txBox="1"/>
          <p:nvPr/>
        </p:nvSpPr>
        <p:spPr>
          <a:xfrm>
            <a:off x="445477" y="187570"/>
            <a:ext cx="8288215" cy="2739211"/>
          </a:xfrm>
          <a:prstGeom prst="rect">
            <a:avLst/>
          </a:prstGeom>
          <a:noFill/>
        </p:spPr>
        <p:txBody>
          <a:bodyPr wrap="square" rtlCol="0">
            <a:spAutoFit/>
          </a:bodyPr>
          <a:lstStyle/>
          <a:p>
            <a:pPr algn="ctr"/>
            <a:r>
              <a:rPr lang="vi-VN" sz="3200" b="1" dirty="0">
                <a:solidFill>
                  <a:srgbClr val="FF0000"/>
                </a:solidFill>
              </a:rPr>
              <a:t>2. Nhận xét về các kiểu từ ghép.</a:t>
            </a:r>
            <a:endParaRPr lang="vi-VN" sz="1800" dirty="0"/>
          </a:p>
          <a:p>
            <a:pPr algn="just"/>
            <a:r>
              <a:rPr lang="vi-VN" sz="2000" dirty="0"/>
              <a:t>So sánh hai từ ghép sau đây:</a:t>
            </a:r>
          </a:p>
          <a:p>
            <a:pPr algn="just"/>
            <a:r>
              <a:rPr lang="en-US" sz="2000" dirty="0"/>
              <a:t>- </a:t>
            </a:r>
            <a:r>
              <a:rPr lang="vi-VN" sz="2000" dirty="0"/>
              <a:t>Bánh trái (chỉ chung các loại bánh)</a:t>
            </a:r>
          </a:p>
          <a:p>
            <a:pPr algn="just"/>
            <a:r>
              <a:rPr lang="en-US" sz="2000" dirty="0"/>
              <a:t>- </a:t>
            </a:r>
            <a:r>
              <a:rPr lang="vi-VN" sz="2000" dirty="0"/>
              <a:t>Bánh rán (chỉ một loại bánh nặn bằng bột gạo nếp, thường có nhân, rán chín giòn)</a:t>
            </a:r>
          </a:p>
          <a:p>
            <a:pPr algn="just"/>
            <a:r>
              <a:rPr lang="vi-VN" sz="2000" dirty="0"/>
              <a:t>(1) Từ ghép nào có nghĩa tổng hợp (nghĩa bao quát chung)?</a:t>
            </a:r>
          </a:p>
          <a:p>
            <a:pPr algn="just"/>
            <a:r>
              <a:rPr lang="vi-VN" sz="2000" dirty="0"/>
              <a:t>(2) Từ ghép nào có nghĩa phân loại (chỉ một loại nhỏ thuộc phạm vi nghĩa của tiếng thứ nhất)?</a:t>
            </a:r>
            <a:endParaRPr lang="en-US" sz="2000" dirty="0"/>
          </a:p>
        </p:txBody>
      </p:sp>
      <p:sp>
        <p:nvSpPr>
          <p:cNvPr id="8" name="Rectangle: Rounded Corners 7">
            <a:extLst>
              <a:ext uri="{FF2B5EF4-FFF2-40B4-BE49-F238E27FC236}">
                <a16:creationId xmlns:a16="http://schemas.microsoft.com/office/drawing/2014/main" id="{CBB117D5-5576-633B-49C1-BC9032B6C199}"/>
              </a:ext>
            </a:extLst>
          </p:cNvPr>
          <p:cNvSpPr/>
          <p:nvPr/>
        </p:nvSpPr>
        <p:spPr>
          <a:xfrm>
            <a:off x="339970" y="4250295"/>
            <a:ext cx="3704492" cy="7033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FDBB926-C88B-62E7-C4D7-0265CE3200E6}"/>
              </a:ext>
            </a:extLst>
          </p:cNvPr>
          <p:cNvSpPr txBox="1"/>
          <p:nvPr/>
        </p:nvSpPr>
        <p:spPr>
          <a:xfrm>
            <a:off x="410309" y="4248044"/>
            <a:ext cx="3552092" cy="707886"/>
          </a:xfrm>
          <a:prstGeom prst="rect">
            <a:avLst/>
          </a:prstGeom>
          <a:noFill/>
        </p:spPr>
        <p:txBody>
          <a:bodyPr wrap="square" rtlCol="0">
            <a:spAutoFit/>
          </a:bodyPr>
          <a:lstStyle/>
          <a:p>
            <a:pPr algn="ctr"/>
            <a:r>
              <a:rPr lang="en-US" sz="2000" dirty="0" err="1">
                <a:solidFill>
                  <a:srgbClr val="0070C0"/>
                </a:solidFill>
              </a:rPr>
              <a:t>Nghĩa</a:t>
            </a:r>
            <a:r>
              <a:rPr lang="en-US" sz="2000" dirty="0">
                <a:solidFill>
                  <a:srgbClr val="0070C0"/>
                </a:solidFill>
              </a:rPr>
              <a:t> </a:t>
            </a:r>
            <a:r>
              <a:rPr lang="en-US" sz="2000" dirty="0" err="1">
                <a:solidFill>
                  <a:srgbClr val="0070C0"/>
                </a:solidFill>
              </a:rPr>
              <a:t>tổng</a:t>
            </a:r>
            <a:r>
              <a:rPr lang="en-US" sz="2000" dirty="0">
                <a:solidFill>
                  <a:srgbClr val="0070C0"/>
                </a:solidFill>
              </a:rPr>
              <a:t> </a:t>
            </a:r>
            <a:r>
              <a:rPr lang="en-US" sz="2000" dirty="0" err="1">
                <a:solidFill>
                  <a:srgbClr val="0070C0"/>
                </a:solidFill>
              </a:rPr>
              <a:t>hợp</a:t>
            </a:r>
            <a:r>
              <a:rPr lang="en-US" sz="2000" dirty="0">
                <a:solidFill>
                  <a:srgbClr val="0070C0"/>
                </a:solidFill>
              </a:rPr>
              <a:t> </a:t>
            </a:r>
          </a:p>
          <a:p>
            <a:pPr algn="ctr"/>
            <a:r>
              <a:rPr lang="en-US" sz="2000" dirty="0"/>
              <a:t>(</a:t>
            </a:r>
            <a:r>
              <a:rPr lang="en-US" sz="2000" dirty="0" err="1"/>
              <a:t>nghĩa</a:t>
            </a:r>
            <a:r>
              <a:rPr lang="en-US" sz="2000" dirty="0"/>
              <a:t> bao </a:t>
            </a:r>
            <a:r>
              <a:rPr lang="en-US" sz="2000" dirty="0" err="1"/>
              <a:t>quát</a:t>
            </a:r>
            <a:r>
              <a:rPr lang="en-US" sz="2000" dirty="0"/>
              <a:t> </a:t>
            </a:r>
            <a:r>
              <a:rPr lang="en-US" sz="2000" dirty="0" err="1"/>
              <a:t>chung</a:t>
            </a:r>
            <a:r>
              <a:rPr lang="en-US" sz="2000" dirty="0"/>
              <a:t>)</a:t>
            </a:r>
          </a:p>
        </p:txBody>
      </p:sp>
      <p:sp>
        <p:nvSpPr>
          <p:cNvPr id="9" name="Rectangle: Rounded Corners 8">
            <a:extLst>
              <a:ext uri="{FF2B5EF4-FFF2-40B4-BE49-F238E27FC236}">
                <a16:creationId xmlns:a16="http://schemas.microsoft.com/office/drawing/2014/main" id="{2FA199B6-9818-3EE8-5B87-DEA61D4A68A7}"/>
              </a:ext>
            </a:extLst>
          </p:cNvPr>
          <p:cNvSpPr/>
          <p:nvPr/>
        </p:nvSpPr>
        <p:spPr>
          <a:xfrm>
            <a:off x="4232030" y="4242861"/>
            <a:ext cx="4630616" cy="7033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0C420DE-27F8-BCD4-7372-521B151582DE}"/>
              </a:ext>
            </a:extLst>
          </p:cNvPr>
          <p:cNvSpPr txBox="1"/>
          <p:nvPr/>
        </p:nvSpPr>
        <p:spPr>
          <a:xfrm>
            <a:off x="4349261" y="4278821"/>
            <a:ext cx="4396154" cy="646331"/>
          </a:xfrm>
          <a:prstGeom prst="rect">
            <a:avLst/>
          </a:prstGeom>
          <a:noFill/>
        </p:spPr>
        <p:txBody>
          <a:bodyPr wrap="square" rtlCol="0">
            <a:spAutoFit/>
          </a:bodyPr>
          <a:lstStyle/>
          <a:p>
            <a:pPr algn="ctr"/>
            <a:r>
              <a:rPr lang="en-US" sz="1800" dirty="0" err="1">
                <a:solidFill>
                  <a:srgbClr val="0070C0"/>
                </a:solidFill>
              </a:rPr>
              <a:t>Nghĩa</a:t>
            </a:r>
            <a:r>
              <a:rPr lang="en-US" sz="1800" dirty="0">
                <a:solidFill>
                  <a:srgbClr val="0070C0"/>
                </a:solidFill>
              </a:rPr>
              <a:t> </a:t>
            </a:r>
            <a:r>
              <a:rPr lang="en-US" sz="1800" dirty="0" err="1">
                <a:solidFill>
                  <a:srgbClr val="0070C0"/>
                </a:solidFill>
              </a:rPr>
              <a:t>phân</a:t>
            </a:r>
            <a:r>
              <a:rPr lang="en-US" sz="1800" dirty="0">
                <a:solidFill>
                  <a:srgbClr val="0070C0"/>
                </a:solidFill>
              </a:rPr>
              <a:t> </a:t>
            </a:r>
            <a:r>
              <a:rPr lang="en-US" sz="1800" dirty="0" err="1">
                <a:solidFill>
                  <a:srgbClr val="0070C0"/>
                </a:solidFill>
              </a:rPr>
              <a:t>loại</a:t>
            </a:r>
            <a:r>
              <a:rPr lang="en-US" sz="1800" dirty="0">
                <a:solidFill>
                  <a:srgbClr val="0070C0"/>
                </a:solidFill>
              </a:rPr>
              <a:t> </a:t>
            </a:r>
            <a:r>
              <a:rPr lang="en-US" sz="1800" dirty="0"/>
              <a:t>(</a:t>
            </a:r>
            <a:r>
              <a:rPr lang="en-US" sz="1800" dirty="0" err="1"/>
              <a:t>chỉ</a:t>
            </a:r>
            <a:r>
              <a:rPr lang="en-US" sz="1800" dirty="0"/>
              <a:t> </a:t>
            </a:r>
            <a:r>
              <a:rPr lang="en-US" sz="1800" dirty="0" err="1"/>
              <a:t>một</a:t>
            </a:r>
            <a:r>
              <a:rPr lang="en-US" sz="1800" dirty="0"/>
              <a:t> </a:t>
            </a:r>
            <a:r>
              <a:rPr lang="en-US" sz="1800" dirty="0" err="1"/>
              <a:t>loại</a:t>
            </a:r>
            <a:r>
              <a:rPr lang="en-US" sz="1800" dirty="0"/>
              <a:t> </a:t>
            </a:r>
            <a:r>
              <a:rPr lang="en-US" sz="1800" dirty="0" err="1"/>
              <a:t>nhỏ</a:t>
            </a:r>
            <a:r>
              <a:rPr lang="en-US" sz="1800" dirty="0"/>
              <a:t> </a:t>
            </a:r>
            <a:r>
              <a:rPr lang="en-US" sz="1800" dirty="0" err="1"/>
              <a:t>thuộc</a:t>
            </a:r>
            <a:r>
              <a:rPr lang="en-US" sz="1800" dirty="0"/>
              <a:t> </a:t>
            </a:r>
            <a:r>
              <a:rPr lang="en-US" sz="1800" dirty="0" err="1"/>
              <a:t>phạm</a:t>
            </a:r>
            <a:r>
              <a:rPr lang="en-US" sz="1800" dirty="0"/>
              <a:t> vi </a:t>
            </a:r>
            <a:r>
              <a:rPr lang="en-US" sz="1800" dirty="0" err="1"/>
              <a:t>nghĩa</a:t>
            </a:r>
            <a:r>
              <a:rPr lang="en-US" sz="1800" dirty="0"/>
              <a:t> </a:t>
            </a:r>
            <a:r>
              <a:rPr lang="en-US" sz="1800" dirty="0" err="1"/>
              <a:t>của</a:t>
            </a:r>
            <a:r>
              <a:rPr lang="en-US" sz="1800" dirty="0"/>
              <a:t> </a:t>
            </a:r>
            <a:r>
              <a:rPr lang="en-US" sz="1800" dirty="0" err="1"/>
              <a:t>tiếng</a:t>
            </a:r>
            <a:r>
              <a:rPr lang="en-US" sz="1800" dirty="0"/>
              <a:t> </a:t>
            </a:r>
            <a:r>
              <a:rPr lang="en-US" sz="1800" dirty="0" err="1"/>
              <a:t>thứ</a:t>
            </a:r>
            <a:r>
              <a:rPr lang="en-US" sz="1800" dirty="0"/>
              <a:t> </a:t>
            </a:r>
            <a:r>
              <a:rPr lang="en-US" sz="1800" dirty="0" err="1"/>
              <a:t>nhất</a:t>
            </a:r>
            <a:r>
              <a:rPr lang="en-US" sz="1800" dirty="0"/>
              <a:t>)</a:t>
            </a:r>
          </a:p>
        </p:txBody>
      </p:sp>
      <p:sp>
        <p:nvSpPr>
          <p:cNvPr id="11" name="Rectangle 10">
            <a:extLst>
              <a:ext uri="{FF2B5EF4-FFF2-40B4-BE49-F238E27FC236}">
                <a16:creationId xmlns:a16="http://schemas.microsoft.com/office/drawing/2014/main" id="{565D9805-F7FB-BF7C-C49B-60A747A5B3F8}"/>
              </a:ext>
            </a:extLst>
          </p:cNvPr>
          <p:cNvSpPr/>
          <p:nvPr/>
        </p:nvSpPr>
        <p:spPr>
          <a:xfrm>
            <a:off x="861647" y="3083168"/>
            <a:ext cx="2649415" cy="574431"/>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600" dirty="0"/>
              <a:t>Bánh </a:t>
            </a:r>
            <a:r>
              <a:rPr lang="en-US" sz="3600" dirty="0" err="1"/>
              <a:t>trái</a:t>
            </a:r>
            <a:endParaRPr lang="en-US" sz="3600" dirty="0"/>
          </a:p>
        </p:txBody>
      </p:sp>
      <p:sp>
        <p:nvSpPr>
          <p:cNvPr id="12" name="Rectangle 11">
            <a:extLst>
              <a:ext uri="{FF2B5EF4-FFF2-40B4-BE49-F238E27FC236}">
                <a16:creationId xmlns:a16="http://schemas.microsoft.com/office/drawing/2014/main" id="{EE972515-9371-ED95-D9B8-E28BA62EF5E5}"/>
              </a:ext>
            </a:extLst>
          </p:cNvPr>
          <p:cNvSpPr/>
          <p:nvPr/>
        </p:nvSpPr>
        <p:spPr>
          <a:xfrm>
            <a:off x="5222630" y="3083168"/>
            <a:ext cx="2649415" cy="574431"/>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600" dirty="0"/>
              <a:t>Bánh </a:t>
            </a:r>
            <a:r>
              <a:rPr lang="en-US" sz="3600" dirty="0" err="1"/>
              <a:t>rán</a:t>
            </a:r>
            <a:endParaRPr lang="en-US" sz="3600" dirty="0"/>
          </a:p>
        </p:txBody>
      </p:sp>
      <p:cxnSp>
        <p:nvCxnSpPr>
          <p:cNvPr id="14" name="Straight Arrow Connector 13">
            <a:extLst>
              <a:ext uri="{FF2B5EF4-FFF2-40B4-BE49-F238E27FC236}">
                <a16:creationId xmlns:a16="http://schemas.microsoft.com/office/drawing/2014/main" id="{2D584EE9-7C69-AA14-E1BB-87640D083573}"/>
              </a:ext>
            </a:extLst>
          </p:cNvPr>
          <p:cNvCxnSpPr>
            <a:stCxn id="11" idx="2"/>
            <a:endCxn id="7" idx="0"/>
          </p:cNvCxnSpPr>
          <p:nvPr/>
        </p:nvCxnSpPr>
        <p:spPr>
          <a:xfrm>
            <a:off x="2186355" y="3657599"/>
            <a:ext cx="0" cy="5904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115D2CEA-6FE8-2DD1-A653-DCD49A0B332A}"/>
              </a:ext>
            </a:extLst>
          </p:cNvPr>
          <p:cNvCxnSpPr/>
          <p:nvPr/>
        </p:nvCxnSpPr>
        <p:spPr>
          <a:xfrm>
            <a:off x="6547337" y="3657599"/>
            <a:ext cx="0" cy="5904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7" grpId="0"/>
      <p:bldP spid="9" grpId="0" animBg="1"/>
      <p:bldP spid="10" grpId="0"/>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1F1E3D-FA5F-FA84-7073-7919C77B9DF4}"/>
              </a:ext>
            </a:extLst>
          </p:cNvPr>
          <p:cNvSpPr txBox="1"/>
          <p:nvPr/>
        </p:nvSpPr>
        <p:spPr>
          <a:xfrm>
            <a:off x="738553" y="316523"/>
            <a:ext cx="8077201" cy="2954655"/>
          </a:xfrm>
          <a:prstGeom prst="rect">
            <a:avLst/>
          </a:prstGeom>
          <a:noFill/>
        </p:spPr>
        <p:txBody>
          <a:bodyPr wrap="square" rtlCol="0">
            <a:spAutoFit/>
          </a:bodyPr>
          <a:lstStyle/>
          <a:p>
            <a:pPr algn="just"/>
            <a:r>
              <a:rPr lang="vi-VN" sz="2000" dirty="0">
                <a:solidFill>
                  <a:srgbClr val="00B050"/>
                </a:solidFill>
              </a:rPr>
              <a:t>3. Tìm 3 từ ghép tổng hợp, 3 từ ghép phân loại trong các từ ghép (được in đậm) và xếp vào ô thích hợp:</a:t>
            </a:r>
          </a:p>
          <a:p>
            <a:pPr algn="just"/>
            <a:r>
              <a:rPr lang="vi-VN" sz="2000" dirty="0">
                <a:solidFill>
                  <a:schemeClr val="tx1"/>
                </a:solidFill>
              </a:rPr>
              <a:t>a. Từ ngoài vọng vào tiếng chuông </a:t>
            </a:r>
            <a:r>
              <a:rPr lang="vi-VN" sz="1800" b="1" dirty="0">
                <a:solidFill>
                  <a:srgbClr val="FF0000"/>
                </a:solidFill>
              </a:rPr>
              <a:t>xe điện </a:t>
            </a:r>
            <a:r>
              <a:rPr lang="vi-VN" sz="1800" dirty="0"/>
              <a:t>lẫn tiếng chuông </a:t>
            </a:r>
            <a:r>
              <a:rPr lang="vi-VN" sz="1800" b="1" dirty="0">
                <a:solidFill>
                  <a:srgbClr val="FF0000"/>
                </a:solidFill>
              </a:rPr>
              <a:t>xe đạp </a:t>
            </a:r>
            <a:r>
              <a:rPr lang="vi-VN" sz="1800" dirty="0"/>
              <a:t>lanh canh không ngớt, tiếng còi </a:t>
            </a:r>
            <a:r>
              <a:rPr lang="vi-VN" sz="1800" b="1" dirty="0">
                <a:solidFill>
                  <a:srgbClr val="FF0000"/>
                </a:solidFill>
              </a:rPr>
              <a:t>tàu hỏa </a:t>
            </a:r>
            <a:r>
              <a:rPr lang="vi-VN" sz="1800" dirty="0"/>
              <a:t>thét lên, tiếng bánh xe đập trên </a:t>
            </a:r>
            <a:r>
              <a:rPr lang="vi-VN" sz="1800" b="1" dirty="0">
                <a:solidFill>
                  <a:srgbClr val="FF0000"/>
                </a:solidFill>
              </a:rPr>
              <a:t>đường ray</a:t>
            </a:r>
            <a:r>
              <a:rPr lang="vi-VN" sz="1800" dirty="0"/>
              <a:t> và tiếng </a:t>
            </a:r>
            <a:r>
              <a:rPr lang="vi-VN" sz="1800" b="1" dirty="0">
                <a:solidFill>
                  <a:srgbClr val="FF0000"/>
                </a:solidFill>
              </a:rPr>
              <a:t>máy bay </a:t>
            </a:r>
            <a:r>
              <a:rPr lang="vi-VN" sz="1800" dirty="0"/>
              <a:t>gầm rít trên bầu trời.</a:t>
            </a:r>
          </a:p>
          <a:p>
            <a:pPr algn="r"/>
            <a:r>
              <a:rPr lang="vi-VN" sz="1800" dirty="0"/>
              <a:t>(Tô Ngọc Hiến)</a:t>
            </a:r>
          </a:p>
          <a:p>
            <a:pPr algn="just"/>
            <a:r>
              <a:rPr lang="vi-VN" sz="1800" dirty="0"/>
              <a:t>b. Dưới ô cửa máy bay hiện ra </a:t>
            </a:r>
            <a:r>
              <a:rPr lang="vi-VN" sz="1800" b="1" dirty="0">
                <a:solidFill>
                  <a:srgbClr val="FF0000"/>
                </a:solidFill>
              </a:rPr>
              <a:t>ruộng đồng</a:t>
            </a:r>
            <a:r>
              <a:rPr lang="vi-VN" sz="1800" dirty="0"/>
              <a:t>, </a:t>
            </a:r>
            <a:r>
              <a:rPr lang="vi-VN" sz="1800" b="1" dirty="0">
                <a:solidFill>
                  <a:srgbClr val="FF0000"/>
                </a:solidFill>
              </a:rPr>
              <a:t>làng xóm</a:t>
            </a:r>
            <a:r>
              <a:rPr lang="vi-VN" sz="1800" dirty="0"/>
              <a:t>, </a:t>
            </a:r>
            <a:r>
              <a:rPr lang="vi-VN" sz="1800" b="1" dirty="0">
                <a:solidFill>
                  <a:srgbClr val="FF0000"/>
                </a:solidFill>
              </a:rPr>
              <a:t>núi non</a:t>
            </a:r>
            <a:r>
              <a:rPr lang="vi-VN" sz="1800" dirty="0"/>
              <a:t>. Những </a:t>
            </a:r>
            <a:r>
              <a:rPr lang="vi-VN" sz="1800" b="1" dirty="0">
                <a:solidFill>
                  <a:srgbClr val="FF0000"/>
                </a:solidFill>
              </a:rPr>
              <a:t>gò đ</a:t>
            </a:r>
            <a:r>
              <a:rPr lang="en-US" sz="1800" b="1" dirty="0" err="1">
                <a:solidFill>
                  <a:srgbClr val="FF0000"/>
                </a:solidFill>
              </a:rPr>
              <a:t>ống</a:t>
            </a:r>
            <a:r>
              <a:rPr lang="vi-VN" sz="1800" dirty="0"/>
              <a:t>, </a:t>
            </a:r>
            <a:r>
              <a:rPr lang="vi-VN" sz="1800" b="1" dirty="0">
                <a:solidFill>
                  <a:srgbClr val="FF0000"/>
                </a:solidFill>
              </a:rPr>
              <a:t>bãi bờ </a:t>
            </a:r>
            <a:r>
              <a:rPr lang="vi-VN" sz="1800" dirty="0"/>
              <a:t>với những mảng màu xanh, nâu, vàng, tr</a:t>
            </a:r>
            <a:r>
              <a:rPr lang="en-US" sz="1800" dirty="0" err="1"/>
              <a:t>ắng</a:t>
            </a:r>
            <a:r>
              <a:rPr lang="vi-VN" sz="1800" dirty="0"/>
              <a:t> và nhiều </a:t>
            </a:r>
            <a:r>
              <a:rPr lang="vi-VN" sz="1800" b="1" dirty="0">
                <a:solidFill>
                  <a:srgbClr val="FF0000"/>
                </a:solidFill>
              </a:rPr>
              <a:t>hình dạng</a:t>
            </a:r>
            <a:r>
              <a:rPr lang="vi-VN" sz="1800" dirty="0"/>
              <a:t> khác nhau gợi những bức tranh giàu </a:t>
            </a:r>
            <a:r>
              <a:rPr lang="vi-VN" sz="1800" b="1" dirty="0">
                <a:solidFill>
                  <a:srgbClr val="FF0000"/>
                </a:solidFill>
              </a:rPr>
              <a:t>màu sắc.</a:t>
            </a:r>
          </a:p>
          <a:p>
            <a:pPr algn="r"/>
            <a:r>
              <a:rPr lang="vi-VN" sz="1800" dirty="0"/>
              <a:t>(Theo Trần Lê Văn)</a:t>
            </a:r>
            <a:endParaRPr lang="en-US" sz="1800" dirty="0"/>
          </a:p>
        </p:txBody>
      </p:sp>
      <p:graphicFrame>
        <p:nvGraphicFramePr>
          <p:cNvPr id="5" name="Table 5">
            <a:extLst>
              <a:ext uri="{FF2B5EF4-FFF2-40B4-BE49-F238E27FC236}">
                <a16:creationId xmlns:a16="http://schemas.microsoft.com/office/drawing/2014/main" id="{CEF98C3E-2E76-F4A9-6750-D39158DC3B28}"/>
              </a:ext>
            </a:extLst>
          </p:cNvPr>
          <p:cNvGraphicFramePr>
            <a:graphicFrameLocks noGrp="1"/>
          </p:cNvGraphicFramePr>
          <p:nvPr>
            <p:extLst>
              <p:ext uri="{D42A27DB-BD31-4B8C-83A1-F6EECF244321}">
                <p14:modId xmlns:p14="http://schemas.microsoft.com/office/powerpoint/2010/main" val="2587741949"/>
              </p:ext>
            </p:extLst>
          </p:nvPr>
        </p:nvGraphicFramePr>
        <p:xfrm>
          <a:off x="574430" y="3587750"/>
          <a:ext cx="8241324" cy="1036320"/>
        </p:xfrm>
        <a:graphic>
          <a:graphicData uri="http://schemas.openxmlformats.org/drawingml/2006/table">
            <a:tbl>
              <a:tblPr firstRow="1" bandRow="1">
                <a:tableStyleId>{FABFCF23-3B69-468F-B69F-88F6DE6A72F2}</a:tableStyleId>
              </a:tblPr>
              <a:tblGrid>
                <a:gridCol w="3200401">
                  <a:extLst>
                    <a:ext uri="{9D8B030D-6E8A-4147-A177-3AD203B41FA5}">
                      <a16:colId xmlns:a16="http://schemas.microsoft.com/office/drawing/2014/main" val="2795943310"/>
                    </a:ext>
                  </a:extLst>
                </a:gridCol>
                <a:gridCol w="5040923">
                  <a:extLst>
                    <a:ext uri="{9D8B030D-6E8A-4147-A177-3AD203B41FA5}">
                      <a16:colId xmlns:a16="http://schemas.microsoft.com/office/drawing/2014/main" val="1848767021"/>
                    </a:ext>
                  </a:extLst>
                </a:gridCol>
              </a:tblGrid>
              <a:tr h="370840">
                <a:tc>
                  <a:txBody>
                    <a:bodyPr/>
                    <a:lstStyle/>
                    <a:p>
                      <a:r>
                        <a:rPr lang="en-US" sz="2800" b="0" dirty="0" err="1">
                          <a:solidFill>
                            <a:schemeClr val="tx1"/>
                          </a:solidFill>
                        </a:rPr>
                        <a:t>Từ</a:t>
                      </a:r>
                      <a:r>
                        <a:rPr lang="en-US" sz="2800" b="0" dirty="0">
                          <a:solidFill>
                            <a:schemeClr val="tx1"/>
                          </a:solidFill>
                        </a:rPr>
                        <a:t> </a:t>
                      </a:r>
                      <a:r>
                        <a:rPr lang="en-US" sz="2800" b="0" dirty="0" err="1">
                          <a:solidFill>
                            <a:schemeClr val="tx1"/>
                          </a:solidFill>
                        </a:rPr>
                        <a:t>ghép</a:t>
                      </a:r>
                      <a:r>
                        <a:rPr lang="en-US" sz="2800" b="0" dirty="0">
                          <a:solidFill>
                            <a:schemeClr val="tx1"/>
                          </a:solidFill>
                        </a:rPr>
                        <a:t> </a:t>
                      </a:r>
                      <a:r>
                        <a:rPr lang="en-US" sz="2800" b="0" dirty="0" err="1">
                          <a:solidFill>
                            <a:schemeClr val="tx1"/>
                          </a:solidFill>
                        </a:rPr>
                        <a:t>tổng</a:t>
                      </a:r>
                      <a:r>
                        <a:rPr lang="en-US" sz="2800" b="0" dirty="0">
                          <a:solidFill>
                            <a:schemeClr val="tx1"/>
                          </a:solidFill>
                        </a:rPr>
                        <a:t> </a:t>
                      </a:r>
                      <a:r>
                        <a:rPr lang="en-US" sz="2800" b="0" dirty="0" err="1">
                          <a:solidFill>
                            <a:schemeClr val="tx1"/>
                          </a:solidFill>
                        </a:rPr>
                        <a:t>hợp</a:t>
                      </a:r>
                      <a:endParaRPr lang="en-US" sz="2800" b="0" dirty="0">
                        <a:solidFill>
                          <a:schemeClr val="tx1"/>
                        </a:solidFill>
                      </a:endParaRPr>
                    </a:p>
                  </a:txBody>
                  <a:tcPr/>
                </a:tc>
                <a:tc>
                  <a:txBody>
                    <a:bodyPr/>
                    <a:lstStyle/>
                    <a:p>
                      <a:r>
                        <a:rPr lang="en-US" sz="2800" b="0" dirty="0">
                          <a:solidFill>
                            <a:srgbClr val="FF0000"/>
                          </a:solidFill>
                        </a:rPr>
                        <a:t>M: </a:t>
                      </a:r>
                      <a:r>
                        <a:rPr lang="en-US" sz="2800" b="0" dirty="0" err="1">
                          <a:solidFill>
                            <a:srgbClr val="FF0000"/>
                          </a:solidFill>
                        </a:rPr>
                        <a:t>ruộng</a:t>
                      </a:r>
                      <a:r>
                        <a:rPr lang="en-US" sz="2800" b="0" dirty="0">
                          <a:solidFill>
                            <a:srgbClr val="FF0000"/>
                          </a:solidFill>
                        </a:rPr>
                        <a:t> </a:t>
                      </a:r>
                      <a:r>
                        <a:rPr lang="en-US" sz="2800" b="0" dirty="0" err="1">
                          <a:solidFill>
                            <a:srgbClr val="FF0000"/>
                          </a:solidFill>
                        </a:rPr>
                        <a:t>đồng</a:t>
                      </a:r>
                      <a:r>
                        <a:rPr lang="en-US" sz="2800" b="0" dirty="0">
                          <a:solidFill>
                            <a:srgbClr val="FF0000"/>
                          </a:solidFill>
                        </a:rPr>
                        <a:t>, …</a:t>
                      </a:r>
                    </a:p>
                  </a:txBody>
                  <a:tcPr/>
                </a:tc>
                <a:extLst>
                  <a:ext uri="{0D108BD9-81ED-4DB2-BD59-A6C34878D82A}">
                    <a16:rowId xmlns:a16="http://schemas.microsoft.com/office/drawing/2014/main" val="1301895448"/>
                  </a:ext>
                </a:extLst>
              </a:tr>
              <a:tr h="370840">
                <a:tc>
                  <a:txBody>
                    <a:bodyPr/>
                    <a:lstStyle/>
                    <a:p>
                      <a:r>
                        <a:rPr lang="en-US" sz="2800" b="0" dirty="0" err="1">
                          <a:solidFill>
                            <a:schemeClr val="tx1"/>
                          </a:solidFill>
                        </a:rPr>
                        <a:t>Từ</a:t>
                      </a:r>
                      <a:r>
                        <a:rPr lang="en-US" sz="2800" b="0" dirty="0">
                          <a:solidFill>
                            <a:schemeClr val="tx1"/>
                          </a:solidFill>
                        </a:rPr>
                        <a:t> </a:t>
                      </a:r>
                      <a:r>
                        <a:rPr lang="en-US" sz="2800" b="0" dirty="0" err="1">
                          <a:solidFill>
                            <a:schemeClr val="tx1"/>
                          </a:solidFill>
                        </a:rPr>
                        <a:t>ghép</a:t>
                      </a:r>
                      <a:r>
                        <a:rPr lang="en-US" sz="2800" b="0" dirty="0">
                          <a:solidFill>
                            <a:schemeClr val="tx1"/>
                          </a:solidFill>
                        </a:rPr>
                        <a:t> </a:t>
                      </a:r>
                      <a:r>
                        <a:rPr lang="en-US" sz="2800" b="0" dirty="0" err="1">
                          <a:solidFill>
                            <a:schemeClr val="tx1"/>
                          </a:solidFill>
                        </a:rPr>
                        <a:t>phân</a:t>
                      </a:r>
                      <a:r>
                        <a:rPr lang="en-US" sz="2800" b="0" dirty="0">
                          <a:solidFill>
                            <a:schemeClr val="tx1"/>
                          </a:solidFill>
                        </a:rPr>
                        <a:t> </a:t>
                      </a:r>
                      <a:r>
                        <a:rPr lang="en-US" sz="2800" b="0" dirty="0" err="1">
                          <a:solidFill>
                            <a:schemeClr val="tx1"/>
                          </a:solidFill>
                        </a:rPr>
                        <a:t>loại</a:t>
                      </a:r>
                      <a:endParaRPr lang="en-US" sz="2800" b="0" dirty="0">
                        <a:solidFill>
                          <a:schemeClr val="tx1"/>
                        </a:solidFill>
                      </a:endParaRPr>
                    </a:p>
                  </a:txBody>
                  <a:tcPr/>
                </a:tc>
                <a:tc>
                  <a:txBody>
                    <a:bodyPr/>
                    <a:lstStyle/>
                    <a:p>
                      <a:r>
                        <a:rPr lang="en-US" sz="2800" b="0" dirty="0">
                          <a:solidFill>
                            <a:srgbClr val="FF0000"/>
                          </a:solidFill>
                        </a:rPr>
                        <a:t>M: </a:t>
                      </a:r>
                      <a:r>
                        <a:rPr lang="en-US" sz="2800" b="0" dirty="0" err="1">
                          <a:solidFill>
                            <a:srgbClr val="FF0000"/>
                          </a:solidFill>
                        </a:rPr>
                        <a:t>đường</a:t>
                      </a:r>
                      <a:r>
                        <a:rPr lang="en-US" sz="2800" b="0" dirty="0">
                          <a:solidFill>
                            <a:srgbClr val="FF0000"/>
                          </a:solidFill>
                        </a:rPr>
                        <a:t> ray, …</a:t>
                      </a:r>
                    </a:p>
                  </a:txBody>
                  <a:tcPr/>
                </a:tc>
                <a:extLst>
                  <a:ext uri="{0D108BD9-81ED-4DB2-BD59-A6C34878D82A}">
                    <a16:rowId xmlns:a16="http://schemas.microsoft.com/office/drawing/2014/main" val="2903660034"/>
                  </a:ext>
                </a:extLst>
              </a:tr>
            </a:tbl>
          </a:graphicData>
        </a:graphic>
      </p:graphicFrame>
    </p:spTree>
    <p:extLst>
      <p:ext uri="{BB962C8B-B14F-4D97-AF65-F5344CB8AC3E}">
        <p14:creationId xmlns:p14="http://schemas.microsoft.com/office/powerpoint/2010/main" val="273251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1F1E3D-FA5F-FA84-7073-7919C77B9DF4}"/>
              </a:ext>
            </a:extLst>
          </p:cNvPr>
          <p:cNvSpPr txBox="1"/>
          <p:nvPr/>
        </p:nvSpPr>
        <p:spPr>
          <a:xfrm>
            <a:off x="416167" y="316523"/>
            <a:ext cx="8505095" cy="2954655"/>
          </a:xfrm>
          <a:prstGeom prst="rect">
            <a:avLst/>
          </a:prstGeom>
          <a:noFill/>
        </p:spPr>
        <p:txBody>
          <a:bodyPr wrap="square" rtlCol="0">
            <a:spAutoFit/>
          </a:bodyPr>
          <a:lstStyle/>
          <a:p>
            <a:pPr algn="just"/>
            <a:r>
              <a:rPr lang="vi-VN" sz="2000" dirty="0">
                <a:solidFill>
                  <a:srgbClr val="00B050"/>
                </a:solidFill>
              </a:rPr>
              <a:t>3. Tìm 3 từ ghép tổng hợp, 3 từ ghép phân loại trong các từ ghép (được in đậm) và xếp vào ô thích hợp:</a:t>
            </a:r>
          </a:p>
          <a:p>
            <a:pPr algn="just"/>
            <a:r>
              <a:rPr lang="vi-VN" sz="2000" dirty="0">
                <a:solidFill>
                  <a:schemeClr val="tx1"/>
                </a:solidFill>
              </a:rPr>
              <a:t>a. Từ ngoài vọng vào tiếng chuông </a:t>
            </a:r>
            <a:r>
              <a:rPr lang="en-US" sz="1800" b="1" dirty="0">
                <a:solidFill>
                  <a:srgbClr val="FF0000"/>
                </a:solidFill>
              </a:rPr>
              <a:t>              </a:t>
            </a:r>
            <a:r>
              <a:rPr lang="vi-VN" sz="1800" dirty="0"/>
              <a:t>lẫn tiếng chuông </a:t>
            </a:r>
            <a:r>
              <a:rPr lang="en-US" sz="1800" b="1" dirty="0">
                <a:solidFill>
                  <a:srgbClr val="FF0000"/>
                </a:solidFill>
              </a:rPr>
              <a:t>             </a:t>
            </a:r>
            <a:r>
              <a:rPr lang="vi-VN" sz="1800" dirty="0"/>
              <a:t>lanh canh không ngớt, tiếng còi </a:t>
            </a:r>
            <a:r>
              <a:rPr lang="en-US" sz="1800" b="1" dirty="0">
                <a:solidFill>
                  <a:srgbClr val="FF0000"/>
                </a:solidFill>
              </a:rPr>
              <a:t>             </a:t>
            </a:r>
            <a:r>
              <a:rPr lang="vi-VN" sz="1800" dirty="0"/>
              <a:t>thét lên, tiếng bánh xe đập trên </a:t>
            </a:r>
            <a:r>
              <a:rPr lang="en-US" sz="1800" dirty="0"/>
              <a:t>                  </a:t>
            </a:r>
            <a:r>
              <a:rPr lang="vi-VN" sz="1800" dirty="0"/>
              <a:t>và tiếng </a:t>
            </a:r>
            <a:r>
              <a:rPr lang="en-US" sz="1800" dirty="0"/>
              <a:t>                </a:t>
            </a:r>
            <a:r>
              <a:rPr lang="vi-VN" sz="1800" dirty="0"/>
              <a:t>gầm rít trên bầu trời.</a:t>
            </a:r>
          </a:p>
          <a:p>
            <a:pPr algn="r"/>
            <a:r>
              <a:rPr lang="vi-VN" sz="1800" dirty="0"/>
              <a:t>(Tô Ngọc Hiến)</a:t>
            </a:r>
          </a:p>
          <a:p>
            <a:pPr algn="just"/>
            <a:r>
              <a:rPr lang="vi-VN" sz="1800" dirty="0"/>
              <a:t>b. Dưới ô cửa máy bay hiện ra </a:t>
            </a:r>
            <a:r>
              <a:rPr lang="en-US" sz="1800" b="1" dirty="0">
                <a:solidFill>
                  <a:srgbClr val="FF0000"/>
                </a:solidFill>
              </a:rPr>
              <a:t>                                                   </a:t>
            </a:r>
            <a:r>
              <a:rPr lang="vi-VN" sz="1800" dirty="0"/>
              <a:t>. Những</a:t>
            </a:r>
            <a:r>
              <a:rPr lang="en-US" sz="1800" dirty="0"/>
              <a:t>              </a:t>
            </a:r>
            <a:r>
              <a:rPr lang="vi-VN" sz="1800" dirty="0"/>
              <a:t>, </a:t>
            </a:r>
            <a:r>
              <a:rPr lang="en-US" sz="1800" dirty="0"/>
              <a:t>   </a:t>
            </a:r>
          </a:p>
          <a:p>
            <a:pPr algn="just"/>
            <a:r>
              <a:rPr lang="en-US" sz="1800" b="1" dirty="0">
                <a:solidFill>
                  <a:srgbClr val="FF0000"/>
                </a:solidFill>
              </a:rPr>
              <a:t>            </a:t>
            </a:r>
            <a:r>
              <a:rPr lang="vi-VN" sz="1800" dirty="0"/>
              <a:t>với những mảng màu xanh, nâu, vàng, tr</a:t>
            </a:r>
            <a:r>
              <a:rPr lang="en-US" sz="1800" dirty="0" err="1"/>
              <a:t>ắng</a:t>
            </a:r>
            <a:r>
              <a:rPr lang="vi-VN" sz="1800" dirty="0"/>
              <a:t> và nhiều </a:t>
            </a:r>
            <a:r>
              <a:rPr lang="en-US" sz="1800" b="1" dirty="0">
                <a:solidFill>
                  <a:srgbClr val="FF0000"/>
                </a:solidFill>
              </a:rPr>
              <a:t>                </a:t>
            </a:r>
            <a:r>
              <a:rPr lang="vi-VN" sz="1800" dirty="0"/>
              <a:t>khác nhau gợi những bức tranh giàu </a:t>
            </a:r>
            <a:endParaRPr lang="en-US" sz="1800" dirty="0"/>
          </a:p>
          <a:p>
            <a:pPr algn="r"/>
            <a:r>
              <a:rPr lang="vi-VN" sz="1800" dirty="0"/>
              <a:t>(Theo Trần Lê Văn)</a:t>
            </a:r>
            <a:endParaRPr lang="en-US" sz="1800" dirty="0"/>
          </a:p>
        </p:txBody>
      </p:sp>
      <p:graphicFrame>
        <p:nvGraphicFramePr>
          <p:cNvPr id="5" name="Table 5">
            <a:extLst>
              <a:ext uri="{FF2B5EF4-FFF2-40B4-BE49-F238E27FC236}">
                <a16:creationId xmlns:a16="http://schemas.microsoft.com/office/drawing/2014/main" id="{CEF98C3E-2E76-F4A9-6750-D39158DC3B28}"/>
              </a:ext>
            </a:extLst>
          </p:cNvPr>
          <p:cNvGraphicFramePr>
            <a:graphicFrameLocks noGrp="1"/>
          </p:cNvGraphicFramePr>
          <p:nvPr>
            <p:extLst>
              <p:ext uri="{D42A27DB-BD31-4B8C-83A1-F6EECF244321}">
                <p14:modId xmlns:p14="http://schemas.microsoft.com/office/powerpoint/2010/main" val="750662655"/>
              </p:ext>
            </p:extLst>
          </p:nvPr>
        </p:nvGraphicFramePr>
        <p:xfrm>
          <a:off x="451338" y="3423627"/>
          <a:ext cx="8241324" cy="1403350"/>
        </p:xfrm>
        <a:graphic>
          <a:graphicData uri="http://schemas.openxmlformats.org/drawingml/2006/table">
            <a:tbl>
              <a:tblPr firstRow="1" bandRow="1">
                <a:tableStyleId>{FABFCF23-3B69-468F-B69F-88F6DE6A72F2}</a:tableStyleId>
              </a:tblPr>
              <a:tblGrid>
                <a:gridCol w="3200401">
                  <a:extLst>
                    <a:ext uri="{9D8B030D-6E8A-4147-A177-3AD203B41FA5}">
                      <a16:colId xmlns:a16="http://schemas.microsoft.com/office/drawing/2014/main" val="2795943310"/>
                    </a:ext>
                  </a:extLst>
                </a:gridCol>
                <a:gridCol w="5040923">
                  <a:extLst>
                    <a:ext uri="{9D8B030D-6E8A-4147-A177-3AD203B41FA5}">
                      <a16:colId xmlns:a16="http://schemas.microsoft.com/office/drawing/2014/main" val="1848767021"/>
                    </a:ext>
                  </a:extLst>
                </a:gridCol>
              </a:tblGrid>
              <a:tr h="701675">
                <a:tc>
                  <a:txBody>
                    <a:bodyPr/>
                    <a:lstStyle/>
                    <a:p>
                      <a:pPr algn="ctr"/>
                      <a:r>
                        <a:rPr lang="en-US" sz="2400" b="0" dirty="0" err="1">
                          <a:solidFill>
                            <a:schemeClr val="tx1"/>
                          </a:solidFill>
                        </a:rPr>
                        <a:t>Từ</a:t>
                      </a:r>
                      <a:r>
                        <a:rPr lang="en-US" sz="2400" b="0" dirty="0">
                          <a:solidFill>
                            <a:schemeClr val="tx1"/>
                          </a:solidFill>
                        </a:rPr>
                        <a:t> </a:t>
                      </a:r>
                      <a:r>
                        <a:rPr lang="en-US" sz="2400" b="0" dirty="0" err="1">
                          <a:solidFill>
                            <a:schemeClr val="tx1"/>
                          </a:solidFill>
                        </a:rPr>
                        <a:t>ghép</a:t>
                      </a:r>
                      <a:r>
                        <a:rPr lang="en-US" sz="2400" b="0" dirty="0">
                          <a:solidFill>
                            <a:schemeClr val="tx1"/>
                          </a:solidFill>
                        </a:rPr>
                        <a:t> </a:t>
                      </a:r>
                      <a:r>
                        <a:rPr lang="en-US" sz="2400" b="0" dirty="0" err="1">
                          <a:solidFill>
                            <a:schemeClr val="tx1"/>
                          </a:solidFill>
                        </a:rPr>
                        <a:t>tổng</a:t>
                      </a:r>
                      <a:r>
                        <a:rPr lang="en-US" sz="2400" b="0" dirty="0">
                          <a:solidFill>
                            <a:schemeClr val="tx1"/>
                          </a:solidFill>
                        </a:rPr>
                        <a:t> </a:t>
                      </a:r>
                      <a:r>
                        <a:rPr lang="en-US" sz="2400" b="0" dirty="0" err="1">
                          <a:solidFill>
                            <a:schemeClr val="tx1"/>
                          </a:solidFill>
                        </a:rPr>
                        <a:t>hợp</a:t>
                      </a:r>
                      <a:endParaRPr lang="en-US" sz="2400" b="0" dirty="0">
                        <a:solidFill>
                          <a:schemeClr val="tx1"/>
                        </a:solidFill>
                      </a:endParaRPr>
                    </a:p>
                  </a:txBody>
                  <a:tcPr>
                    <a:solidFill>
                      <a:schemeClr val="accent5"/>
                    </a:solidFill>
                  </a:tcPr>
                </a:tc>
                <a:tc>
                  <a:txBody>
                    <a:bodyPr/>
                    <a:lstStyle/>
                    <a:p>
                      <a:endParaRPr lang="en-US" sz="2000" b="0" dirty="0">
                        <a:solidFill>
                          <a:srgbClr val="00B050"/>
                        </a:solidFill>
                      </a:endParaRPr>
                    </a:p>
                  </a:txBody>
                  <a:tcPr>
                    <a:solidFill>
                      <a:schemeClr val="accent5"/>
                    </a:solidFill>
                  </a:tcPr>
                </a:tc>
                <a:extLst>
                  <a:ext uri="{0D108BD9-81ED-4DB2-BD59-A6C34878D82A}">
                    <a16:rowId xmlns:a16="http://schemas.microsoft.com/office/drawing/2014/main" val="1301895448"/>
                  </a:ext>
                </a:extLst>
              </a:tr>
              <a:tr h="701675">
                <a:tc>
                  <a:txBody>
                    <a:bodyPr/>
                    <a:lstStyle/>
                    <a:p>
                      <a:pPr algn="ctr"/>
                      <a:r>
                        <a:rPr lang="en-US" sz="2400" b="0" dirty="0" err="1">
                          <a:solidFill>
                            <a:schemeClr val="tx1"/>
                          </a:solidFill>
                        </a:rPr>
                        <a:t>Từ</a:t>
                      </a:r>
                      <a:r>
                        <a:rPr lang="en-US" sz="2400" b="0" dirty="0">
                          <a:solidFill>
                            <a:schemeClr val="tx1"/>
                          </a:solidFill>
                        </a:rPr>
                        <a:t> </a:t>
                      </a:r>
                      <a:r>
                        <a:rPr lang="en-US" sz="2400" b="0" dirty="0" err="1">
                          <a:solidFill>
                            <a:schemeClr val="tx1"/>
                          </a:solidFill>
                        </a:rPr>
                        <a:t>ghép</a:t>
                      </a:r>
                      <a:r>
                        <a:rPr lang="en-US" sz="2400" b="0" dirty="0">
                          <a:solidFill>
                            <a:schemeClr val="tx1"/>
                          </a:solidFill>
                        </a:rPr>
                        <a:t> </a:t>
                      </a:r>
                      <a:r>
                        <a:rPr lang="en-US" sz="2400" b="0" dirty="0" err="1">
                          <a:solidFill>
                            <a:schemeClr val="tx1"/>
                          </a:solidFill>
                        </a:rPr>
                        <a:t>phân</a:t>
                      </a:r>
                      <a:r>
                        <a:rPr lang="en-US" sz="2400" b="0" dirty="0">
                          <a:solidFill>
                            <a:schemeClr val="tx1"/>
                          </a:solidFill>
                        </a:rPr>
                        <a:t> </a:t>
                      </a:r>
                      <a:r>
                        <a:rPr lang="en-US" sz="2400" b="0" dirty="0" err="1">
                          <a:solidFill>
                            <a:schemeClr val="tx1"/>
                          </a:solidFill>
                        </a:rPr>
                        <a:t>loại</a:t>
                      </a:r>
                      <a:endParaRPr lang="en-US" sz="2400" b="0" dirty="0">
                        <a:solidFill>
                          <a:schemeClr val="tx1"/>
                        </a:solidFill>
                      </a:endParaRPr>
                    </a:p>
                  </a:txBody>
                  <a:tcPr>
                    <a:solidFill>
                      <a:schemeClr val="tx2">
                        <a:lumMod val="90000"/>
                      </a:schemeClr>
                    </a:solidFill>
                  </a:tcPr>
                </a:tc>
                <a:tc>
                  <a:txBody>
                    <a:bodyPr/>
                    <a:lstStyle/>
                    <a:p>
                      <a:endParaRPr lang="en-US" sz="2000" b="0" dirty="0">
                        <a:solidFill>
                          <a:srgbClr val="00B050"/>
                        </a:solidFill>
                      </a:endParaRPr>
                    </a:p>
                  </a:txBody>
                  <a:tcPr>
                    <a:solidFill>
                      <a:schemeClr val="tx2">
                        <a:lumMod val="90000"/>
                      </a:schemeClr>
                    </a:solidFill>
                  </a:tcPr>
                </a:tc>
                <a:extLst>
                  <a:ext uri="{0D108BD9-81ED-4DB2-BD59-A6C34878D82A}">
                    <a16:rowId xmlns:a16="http://schemas.microsoft.com/office/drawing/2014/main" val="2903660034"/>
                  </a:ext>
                </a:extLst>
              </a:tr>
            </a:tbl>
          </a:graphicData>
        </a:graphic>
      </p:graphicFrame>
      <p:sp>
        <p:nvSpPr>
          <p:cNvPr id="2" name="TextBox 1">
            <a:extLst>
              <a:ext uri="{FF2B5EF4-FFF2-40B4-BE49-F238E27FC236}">
                <a16:creationId xmlns:a16="http://schemas.microsoft.com/office/drawing/2014/main" id="{744D1924-31B1-C819-9F9D-F205566091A0}"/>
              </a:ext>
            </a:extLst>
          </p:cNvPr>
          <p:cNvSpPr txBox="1"/>
          <p:nvPr/>
        </p:nvSpPr>
        <p:spPr>
          <a:xfrm>
            <a:off x="-422031" y="937846"/>
            <a:ext cx="1055077" cy="782027"/>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4D76F1B0-8002-E268-F1FE-EED3147FC3B9}"/>
              </a:ext>
            </a:extLst>
          </p:cNvPr>
          <p:cNvSpPr txBox="1"/>
          <p:nvPr/>
        </p:nvSpPr>
        <p:spPr>
          <a:xfrm>
            <a:off x="4572000" y="937846"/>
            <a:ext cx="1148861" cy="369332"/>
          </a:xfrm>
          <a:prstGeom prst="rect">
            <a:avLst/>
          </a:prstGeom>
          <a:noFill/>
        </p:spPr>
        <p:txBody>
          <a:bodyPr wrap="square" rtlCol="0">
            <a:spAutoFit/>
          </a:bodyPr>
          <a:lstStyle/>
          <a:p>
            <a:r>
              <a:rPr lang="vi-VN" sz="1800" b="1" dirty="0">
                <a:solidFill>
                  <a:srgbClr val="FF0000"/>
                </a:solidFill>
              </a:rPr>
              <a:t>xe điện</a:t>
            </a:r>
            <a:endParaRPr lang="en-US" sz="1800" dirty="0"/>
          </a:p>
        </p:txBody>
      </p:sp>
      <p:sp>
        <p:nvSpPr>
          <p:cNvPr id="7" name="TextBox 6">
            <a:extLst>
              <a:ext uri="{FF2B5EF4-FFF2-40B4-BE49-F238E27FC236}">
                <a16:creationId xmlns:a16="http://schemas.microsoft.com/office/drawing/2014/main" id="{03D75AF9-883B-B55E-7709-3AFCF86357F0}"/>
              </a:ext>
            </a:extLst>
          </p:cNvPr>
          <p:cNvSpPr txBox="1"/>
          <p:nvPr/>
        </p:nvSpPr>
        <p:spPr>
          <a:xfrm>
            <a:off x="7403122" y="937846"/>
            <a:ext cx="1148861" cy="369332"/>
          </a:xfrm>
          <a:prstGeom prst="rect">
            <a:avLst/>
          </a:prstGeom>
          <a:noFill/>
        </p:spPr>
        <p:txBody>
          <a:bodyPr wrap="square" rtlCol="0">
            <a:spAutoFit/>
          </a:bodyPr>
          <a:lstStyle/>
          <a:p>
            <a:r>
              <a:rPr lang="vi-VN" sz="1800" b="1" dirty="0">
                <a:solidFill>
                  <a:srgbClr val="FF0000"/>
                </a:solidFill>
              </a:rPr>
              <a:t>xe </a:t>
            </a:r>
            <a:r>
              <a:rPr lang="en-US" sz="1800" b="1" dirty="0" err="1">
                <a:solidFill>
                  <a:srgbClr val="FF0000"/>
                </a:solidFill>
              </a:rPr>
              <a:t>đạp</a:t>
            </a:r>
            <a:endParaRPr lang="en-US" sz="1800" dirty="0"/>
          </a:p>
        </p:txBody>
      </p:sp>
      <p:sp>
        <p:nvSpPr>
          <p:cNvPr id="8" name="TextBox 7">
            <a:extLst>
              <a:ext uri="{FF2B5EF4-FFF2-40B4-BE49-F238E27FC236}">
                <a16:creationId xmlns:a16="http://schemas.microsoft.com/office/drawing/2014/main" id="{BF78CC74-F000-5C93-6717-B62C56F66162}"/>
              </a:ext>
            </a:extLst>
          </p:cNvPr>
          <p:cNvSpPr txBox="1"/>
          <p:nvPr/>
        </p:nvSpPr>
        <p:spPr>
          <a:xfrm>
            <a:off x="3209193" y="1219471"/>
            <a:ext cx="1148861" cy="369332"/>
          </a:xfrm>
          <a:prstGeom prst="rect">
            <a:avLst/>
          </a:prstGeom>
          <a:noFill/>
        </p:spPr>
        <p:txBody>
          <a:bodyPr wrap="square" rtlCol="0">
            <a:spAutoFit/>
          </a:bodyPr>
          <a:lstStyle/>
          <a:p>
            <a:r>
              <a:rPr lang="en-US" sz="1800" b="1" dirty="0" err="1">
                <a:solidFill>
                  <a:srgbClr val="FF0000"/>
                </a:solidFill>
              </a:rPr>
              <a:t>tàu</a:t>
            </a:r>
            <a:r>
              <a:rPr lang="en-US" sz="1800" b="1" dirty="0">
                <a:solidFill>
                  <a:srgbClr val="FF0000"/>
                </a:solidFill>
              </a:rPr>
              <a:t> </a:t>
            </a:r>
            <a:r>
              <a:rPr lang="en-US" sz="1800" b="1" dirty="0" err="1">
                <a:solidFill>
                  <a:srgbClr val="FF0000"/>
                </a:solidFill>
              </a:rPr>
              <a:t>hỏa</a:t>
            </a:r>
            <a:r>
              <a:rPr lang="en-US" sz="1800" b="1" dirty="0">
                <a:solidFill>
                  <a:srgbClr val="FF0000"/>
                </a:solidFill>
              </a:rPr>
              <a:t>    </a:t>
            </a:r>
            <a:endParaRPr lang="en-US" sz="1800" dirty="0"/>
          </a:p>
        </p:txBody>
      </p:sp>
      <p:sp>
        <p:nvSpPr>
          <p:cNvPr id="9" name="TextBox 8">
            <a:extLst>
              <a:ext uri="{FF2B5EF4-FFF2-40B4-BE49-F238E27FC236}">
                <a16:creationId xmlns:a16="http://schemas.microsoft.com/office/drawing/2014/main" id="{1AC53891-2523-75D3-FCB2-ADEAFF74ADE8}"/>
              </a:ext>
            </a:extLst>
          </p:cNvPr>
          <p:cNvSpPr txBox="1"/>
          <p:nvPr/>
        </p:nvSpPr>
        <p:spPr>
          <a:xfrm>
            <a:off x="7262440" y="1216377"/>
            <a:ext cx="1518141" cy="369332"/>
          </a:xfrm>
          <a:prstGeom prst="rect">
            <a:avLst/>
          </a:prstGeom>
          <a:noFill/>
        </p:spPr>
        <p:txBody>
          <a:bodyPr wrap="square" rtlCol="0">
            <a:spAutoFit/>
          </a:bodyPr>
          <a:lstStyle/>
          <a:p>
            <a:r>
              <a:rPr lang="en-US" sz="1800" b="1" dirty="0" err="1">
                <a:solidFill>
                  <a:srgbClr val="FF0000"/>
                </a:solidFill>
              </a:rPr>
              <a:t>đường</a:t>
            </a:r>
            <a:r>
              <a:rPr lang="en-US" sz="1800" b="1" dirty="0">
                <a:solidFill>
                  <a:srgbClr val="FF0000"/>
                </a:solidFill>
              </a:rPr>
              <a:t> ray    </a:t>
            </a:r>
            <a:endParaRPr lang="en-US" sz="1800" dirty="0"/>
          </a:p>
        </p:txBody>
      </p:sp>
      <p:sp>
        <p:nvSpPr>
          <p:cNvPr id="10" name="TextBox 9">
            <a:extLst>
              <a:ext uri="{FF2B5EF4-FFF2-40B4-BE49-F238E27FC236}">
                <a16:creationId xmlns:a16="http://schemas.microsoft.com/office/drawing/2014/main" id="{BBB85CD1-3735-97EC-5AE0-B7CFFAE2EAE9}"/>
              </a:ext>
            </a:extLst>
          </p:cNvPr>
          <p:cNvSpPr txBox="1"/>
          <p:nvPr/>
        </p:nvSpPr>
        <p:spPr>
          <a:xfrm>
            <a:off x="1025764" y="1511761"/>
            <a:ext cx="1148861" cy="369332"/>
          </a:xfrm>
          <a:prstGeom prst="rect">
            <a:avLst/>
          </a:prstGeom>
          <a:noFill/>
        </p:spPr>
        <p:txBody>
          <a:bodyPr wrap="square" rtlCol="0">
            <a:spAutoFit/>
          </a:bodyPr>
          <a:lstStyle/>
          <a:p>
            <a:r>
              <a:rPr lang="vi-VN" sz="1800" b="1" dirty="0">
                <a:solidFill>
                  <a:srgbClr val="FF0000"/>
                </a:solidFill>
              </a:rPr>
              <a:t>máy bay</a:t>
            </a:r>
            <a:r>
              <a:rPr lang="en-US" sz="1800" b="1" dirty="0">
                <a:solidFill>
                  <a:srgbClr val="FF0000"/>
                </a:solidFill>
              </a:rPr>
              <a:t>    </a:t>
            </a:r>
            <a:endParaRPr lang="en-US" sz="1800" dirty="0"/>
          </a:p>
        </p:txBody>
      </p:sp>
      <p:sp>
        <p:nvSpPr>
          <p:cNvPr id="11" name="TextBox 10">
            <a:extLst>
              <a:ext uri="{FF2B5EF4-FFF2-40B4-BE49-F238E27FC236}">
                <a16:creationId xmlns:a16="http://schemas.microsoft.com/office/drawing/2014/main" id="{78DD683B-C962-2EB9-3625-045EE9880C8A}"/>
              </a:ext>
            </a:extLst>
          </p:cNvPr>
          <p:cNvSpPr txBox="1"/>
          <p:nvPr/>
        </p:nvSpPr>
        <p:spPr>
          <a:xfrm>
            <a:off x="3543279" y="2057564"/>
            <a:ext cx="3783637" cy="369332"/>
          </a:xfrm>
          <a:prstGeom prst="rect">
            <a:avLst/>
          </a:prstGeom>
          <a:noFill/>
        </p:spPr>
        <p:txBody>
          <a:bodyPr wrap="square" rtlCol="0">
            <a:spAutoFit/>
          </a:bodyPr>
          <a:lstStyle/>
          <a:p>
            <a:r>
              <a:rPr lang="vi-VN" sz="1800" b="1" dirty="0">
                <a:solidFill>
                  <a:srgbClr val="FF0000"/>
                </a:solidFill>
              </a:rPr>
              <a:t>ruộng đồng</a:t>
            </a:r>
            <a:r>
              <a:rPr lang="vi-VN" sz="1800" dirty="0"/>
              <a:t>, </a:t>
            </a:r>
            <a:r>
              <a:rPr lang="vi-VN" sz="1800" b="1" dirty="0">
                <a:solidFill>
                  <a:srgbClr val="FF0000"/>
                </a:solidFill>
              </a:rPr>
              <a:t>làng xóm</a:t>
            </a:r>
            <a:r>
              <a:rPr lang="vi-VN" sz="1800" dirty="0"/>
              <a:t>, </a:t>
            </a:r>
            <a:r>
              <a:rPr lang="vi-VN" sz="1800" b="1" dirty="0">
                <a:solidFill>
                  <a:srgbClr val="FF0000"/>
                </a:solidFill>
              </a:rPr>
              <a:t>núi non</a:t>
            </a:r>
            <a:endParaRPr lang="en-US" sz="1800" dirty="0"/>
          </a:p>
        </p:txBody>
      </p:sp>
      <p:sp>
        <p:nvSpPr>
          <p:cNvPr id="12" name="TextBox 11">
            <a:extLst>
              <a:ext uri="{FF2B5EF4-FFF2-40B4-BE49-F238E27FC236}">
                <a16:creationId xmlns:a16="http://schemas.microsoft.com/office/drawing/2014/main" id="{4E6A20B7-322D-93B3-D63F-7461FAFFB08D}"/>
              </a:ext>
            </a:extLst>
          </p:cNvPr>
          <p:cNvSpPr txBox="1"/>
          <p:nvPr/>
        </p:nvSpPr>
        <p:spPr>
          <a:xfrm>
            <a:off x="7791428" y="2057564"/>
            <a:ext cx="1198700" cy="369332"/>
          </a:xfrm>
          <a:prstGeom prst="rect">
            <a:avLst/>
          </a:prstGeom>
          <a:noFill/>
        </p:spPr>
        <p:txBody>
          <a:bodyPr wrap="square" rtlCol="0">
            <a:spAutoFit/>
          </a:bodyPr>
          <a:lstStyle/>
          <a:p>
            <a:r>
              <a:rPr lang="vi-VN" sz="1800" b="1" dirty="0">
                <a:solidFill>
                  <a:srgbClr val="FF0000"/>
                </a:solidFill>
              </a:rPr>
              <a:t>gò đ</a:t>
            </a:r>
            <a:r>
              <a:rPr lang="en-US" sz="1800" b="1" dirty="0" err="1">
                <a:solidFill>
                  <a:srgbClr val="FF0000"/>
                </a:solidFill>
              </a:rPr>
              <a:t>ống</a:t>
            </a:r>
            <a:r>
              <a:rPr lang="en-US" sz="1800" b="1" dirty="0">
                <a:solidFill>
                  <a:srgbClr val="FF0000"/>
                </a:solidFill>
              </a:rPr>
              <a:t>   </a:t>
            </a:r>
            <a:endParaRPr lang="en-US" sz="1800" dirty="0"/>
          </a:p>
        </p:txBody>
      </p:sp>
      <p:sp>
        <p:nvSpPr>
          <p:cNvPr id="13" name="TextBox 12">
            <a:extLst>
              <a:ext uri="{FF2B5EF4-FFF2-40B4-BE49-F238E27FC236}">
                <a16:creationId xmlns:a16="http://schemas.microsoft.com/office/drawing/2014/main" id="{6A5D1D00-FF78-A5BF-6E08-4464697802C0}"/>
              </a:ext>
            </a:extLst>
          </p:cNvPr>
          <p:cNvSpPr txBox="1"/>
          <p:nvPr/>
        </p:nvSpPr>
        <p:spPr>
          <a:xfrm>
            <a:off x="438162" y="2334305"/>
            <a:ext cx="949583" cy="369332"/>
          </a:xfrm>
          <a:prstGeom prst="rect">
            <a:avLst/>
          </a:prstGeom>
          <a:noFill/>
        </p:spPr>
        <p:txBody>
          <a:bodyPr wrap="square" rtlCol="0">
            <a:spAutoFit/>
          </a:bodyPr>
          <a:lstStyle/>
          <a:p>
            <a:r>
              <a:rPr lang="vi-VN" sz="1800" b="1" dirty="0">
                <a:solidFill>
                  <a:srgbClr val="FF0000"/>
                </a:solidFill>
              </a:rPr>
              <a:t>bãi bờ</a:t>
            </a:r>
            <a:endParaRPr lang="en-US" sz="1800" dirty="0"/>
          </a:p>
        </p:txBody>
      </p:sp>
      <p:sp>
        <p:nvSpPr>
          <p:cNvPr id="14" name="TextBox 13">
            <a:extLst>
              <a:ext uri="{FF2B5EF4-FFF2-40B4-BE49-F238E27FC236}">
                <a16:creationId xmlns:a16="http://schemas.microsoft.com/office/drawing/2014/main" id="{89FAB23A-3F88-86EC-1A6D-B0855E8CC3B3}"/>
              </a:ext>
            </a:extLst>
          </p:cNvPr>
          <p:cNvSpPr txBox="1"/>
          <p:nvPr/>
        </p:nvSpPr>
        <p:spPr>
          <a:xfrm>
            <a:off x="6890954" y="2318455"/>
            <a:ext cx="1336436" cy="369332"/>
          </a:xfrm>
          <a:prstGeom prst="rect">
            <a:avLst/>
          </a:prstGeom>
          <a:noFill/>
        </p:spPr>
        <p:txBody>
          <a:bodyPr wrap="square" rtlCol="0">
            <a:spAutoFit/>
          </a:bodyPr>
          <a:lstStyle/>
          <a:p>
            <a:r>
              <a:rPr lang="en-US" sz="1800" b="1" dirty="0" err="1">
                <a:solidFill>
                  <a:srgbClr val="FF0000"/>
                </a:solidFill>
              </a:rPr>
              <a:t>hình</a:t>
            </a:r>
            <a:r>
              <a:rPr lang="en-US" sz="1800" b="1" dirty="0">
                <a:solidFill>
                  <a:srgbClr val="FF0000"/>
                </a:solidFill>
              </a:rPr>
              <a:t> </a:t>
            </a:r>
            <a:r>
              <a:rPr lang="en-US" sz="1800" b="1" dirty="0" err="1">
                <a:solidFill>
                  <a:srgbClr val="FF0000"/>
                </a:solidFill>
              </a:rPr>
              <a:t>dạng</a:t>
            </a:r>
            <a:r>
              <a:rPr lang="en-US" sz="1800" b="1" dirty="0">
                <a:solidFill>
                  <a:srgbClr val="FF0000"/>
                </a:solidFill>
              </a:rPr>
              <a:t>       </a:t>
            </a:r>
            <a:endParaRPr lang="en-US" sz="1800" dirty="0"/>
          </a:p>
        </p:txBody>
      </p:sp>
      <p:sp>
        <p:nvSpPr>
          <p:cNvPr id="15" name="TextBox 14">
            <a:extLst>
              <a:ext uri="{FF2B5EF4-FFF2-40B4-BE49-F238E27FC236}">
                <a16:creationId xmlns:a16="http://schemas.microsoft.com/office/drawing/2014/main" id="{FFFAC0D4-6AE1-06B3-7F77-F2B09AD019FC}"/>
              </a:ext>
            </a:extLst>
          </p:cNvPr>
          <p:cNvSpPr txBox="1"/>
          <p:nvPr/>
        </p:nvSpPr>
        <p:spPr>
          <a:xfrm>
            <a:off x="3631221" y="2591068"/>
            <a:ext cx="1336436" cy="369332"/>
          </a:xfrm>
          <a:prstGeom prst="rect">
            <a:avLst/>
          </a:prstGeom>
          <a:noFill/>
        </p:spPr>
        <p:txBody>
          <a:bodyPr wrap="square" rtlCol="0">
            <a:spAutoFit/>
          </a:bodyPr>
          <a:lstStyle/>
          <a:p>
            <a:pPr algn="just"/>
            <a:r>
              <a:rPr lang="vi-VN" sz="1800" b="1" dirty="0">
                <a:solidFill>
                  <a:srgbClr val="FF0000"/>
                </a:solidFill>
              </a:rPr>
              <a:t>màu sắc.</a:t>
            </a:r>
          </a:p>
        </p:txBody>
      </p:sp>
    </p:spTree>
    <p:extLst>
      <p:ext uri="{BB962C8B-B14F-4D97-AF65-F5344CB8AC3E}">
        <p14:creationId xmlns:p14="http://schemas.microsoft.com/office/powerpoint/2010/main" val="294671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path" presetSubtype="0" accel="50000" decel="50000" fill="hold" grpId="1" nodeType="clickEffect">
                                  <p:stCondLst>
                                    <p:cond delay="0"/>
                                  </p:stCondLst>
                                  <p:childTnLst>
                                    <p:animMotion origin="layout" path="M 2.77778E-6 1.23457E-7 L -0.11545 0.62963 " pathEditMode="relative" rAng="0" ptsTypes="AA">
                                      <p:cBhvr>
                                        <p:cTn id="44" dur="500" fill="hold"/>
                                        <p:tgtEl>
                                          <p:spTgt spid="6"/>
                                        </p:tgtEl>
                                        <p:attrNameLst>
                                          <p:attrName>ppt_x</p:attrName>
                                          <p:attrName>ppt_y</p:attrName>
                                        </p:attrNameLst>
                                      </p:cBhvr>
                                      <p:rCtr x="-5781" y="31481"/>
                                    </p:animMotion>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grpId="1" nodeType="clickEffect">
                                  <p:stCondLst>
                                    <p:cond delay="0"/>
                                  </p:stCondLst>
                                  <p:childTnLst>
                                    <p:animMotion origin="layout" path="M 4.16667E-6 1.23457E-7 L -0.30573 0.62284 " pathEditMode="relative" rAng="0" ptsTypes="AA">
                                      <p:cBhvr>
                                        <p:cTn id="48" dur="500" fill="hold"/>
                                        <p:tgtEl>
                                          <p:spTgt spid="7"/>
                                        </p:tgtEl>
                                        <p:attrNameLst>
                                          <p:attrName>ppt_x</p:attrName>
                                          <p:attrName>ppt_y</p:attrName>
                                        </p:attrNameLst>
                                      </p:cBhvr>
                                      <p:rCtr x="-15295" y="31142"/>
                                    </p:animMotion>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decel="50000" fill="hold" grpId="1" nodeType="clickEffect">
                                  <p:stCondLst>
                                    <p:cond delay="0"/>
                                  </p:stCondLst>
                                  <p:childTnLst>
                                    <p:animMotion origin="layout" path="M 4.72222E-6 4.93827E-7 L 0.28906 0.57438 " pathEditMode="relative" rAng="0" ptsTypes="AA">
                                      <p:cBhvr>
                                        <p:cTn id="52" dur="500" fill="hold"/>
                                        <p:tgtEl>
                                          <p:spTgt spid="8"/>
                                        </p:tgtEl>
                                        <p:attrNameLst>
                                          <p:attrName>ppt_x</p:attrName>
                                          <p:attrName>ppt_y</p:attrName>
                                        </p:attrNameLst>
                                      </p:cBhvr>
                                      <p:rCtr x="14444" y="28704"/>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1" nodeType="clickEffect">
                                  <p:stCondLst>
                                    <p:cond delay="0"/>
                                  </p:stCondLst>
                                  <p:childTnLst>
                                    <p:animMotion origin="layout" path="M 3.05556E-6 -2.22222E-6 L 0.01059 0.5642 " pathEditMode="relative" rAng="0" ptsTypes="AA">
                                      <p:cBhvr>
                                        <p:cTn id="56" dur="500" fill="hold"/>
                                        <p:tgtEl>
                                          <p:spTgt spid="9"/>
                                        </p:tgtEl>
                                        <p:attrNameLst>
                                          <p:attrName>ppt_x</p:attrName>
                                          <p:attrName>ppt_y</p:attrName>
                                        </p:attrNameLst>
                                      </p:cBhvr>
                                      <p:rCtr x="521" y="28210"/>
                                    </p:animMotion>
                                  </p:childTnLst>
                                </p:cTn>
                              </p:par>
                            </p:childTnLst>
                          </p:cTn>
                        </p:par>
                      </p:childTnLst>
                    </p:cTn>
                  </p:par>
                  <p:par>
                    <p:cTn id="57" fill="hold">
                      <p:stCondLst>
                        <p:cond delay="indefinite"/>
                      </p:stCondLst>
                      <p:childTnLst>
                        <p:par>
                          <p:cTn id="58" fill="hold">
                            <p:stCondLst>
                              <p:cond delay="0"/>
                            </p:stCondLst>
                            <p:childTnLst>
                              <p:par>
                                <p:cTn id="59" presetID="42" presetClass="path" presetSubtype="0" accel="50000" decel="50000" fill="hold" grpId="1" nodeType="clickEffect">
                                  <p:stCondLst>
                                    <p:cond delay="0"/>
                                  </p:stCondLst>
                                  <p:childTnLst>
                                    <p:animMotion origin="layout" path="M 0 3.7037E-7 L 0.325 0.57438 " pathEditMode="relative" rAng="0" ptsTypes="AA">
                                      <p:cBhvr>
                                        <p:cTn id="60" dur="500" fill="hold"/>
                                        <p:tgtEl>
                                          <p:spTgt spid="10"/>
                                        </p:tgtEl>
                                        <p:attrNameLst>
                                          <p:attrName>ppt_x</p:attrName>
                                          <p:attrName>ppt_y</p:attrName>
                                        </p:attrNameLst>
                                      </p:cBhvr>
                                      <p:rCtr x="16250" y="28704"/>
                                    </p:animMotion>
                                  </p:childTnLst>
                                </p:cTn>
                              </p:par>
                            </p:childTnLst>
                          </p:cTn>
                        </p:par>
                      </p:childTnLst>
                    </p:cTn>
                  </p:par>
                  <p:par>
                    <p:cTn id="61" fill="hold">
                      <p:stCondLst>
                        <p:cond delay="indefinite"/>
                      </p:stCondLst>
                      <p:childTnLst>
                        <p:par>
                          <p:cTn id="62" fill="hold">
                            <p:stCondLst>
                              <p:cond delay="0"/>
                            </p:stCondLst>
                            <p:childTnLst>
                              <p:par>
                                <p:cTn id="63" presetID="42" presetClass="path" presetSubtype="0" accel="50000" decel="50000" fill="hold" grpId="1" nodeType="clickEffect">
                                  <p:stCondLst>
                                    <p:cond delay="0"/>
                                  </p:stCondLst>
                                  <p:childTnLst>
                                    <p:animMotion origin="layout" path="M -8.33333E-7 -2.46914E-6 L -0.00972 0.27284 " pathEditMode="relative" rAng="0" ptsTypes="AA">
                                      <p:cBhvr>
                                        <p:cTn id="64" dur="500" fill="hold"/>
                                        <p:tgtEl>
                                          <p:spTgt spid="11"/>
                                        </p:tgtEl>
                                        <p:attrNameLst>
                                          <p:attrName>ppt_x</p:attrName>
                                          <p:attrName>ppt_y</p:attrName>
                                        </p:attrNameLst>
                                      </p:cBhvr>
                                      <p:rCtr x="-486" y="13642"/>
                                    </p:animMotion>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grpId="1" nodeType="clickEffect">
                                  <p:stCondLst>
                                    <p:cond delay="0"/>
                                  </p:stCondLst>
                                  <p:childTnLst>
                                    <p:animMotion origin="layout" path="M -4.72222E-6 -2.46914E-6 L -0.0894 0.26605 " pathEditMode="relative" rAng="0" ptsTypes="AA">
                                      <p:cBhvr>
                                        <p:cTn id="68" dur="500" fill="hold"/>
                                        <p:tgtEl>
                                          <p:spTgt spid="12"/>
                                        </p:tgtEl>
                                        <p:attrNameLst>
                                          <p:attrName>ppt_x</p:attrName>
                                          <p:attrName>ppt_y</p:attrName>
                                        </p:attrNameLst>
                                      </p:cBhvr>
                                      <p:rCtr x="-4479" y="13302"/>
                                    </p:animMotion>
                                  </p:childTnLst>
                                </p:cTn>
                              </p:par>
                            </p:childTnLst>
                          </p:cTn>
                        </p:par>
                      </p:childTnLst>
                    </p:cTn>
                  </p:par>
                  <p:par>
                    <p:cTn id="69" fill="hold">
                      <p:stCondLst>
                        <p:cond delay="indefinite"/>
                      </p:stCondLst>
                      <p:childTnLst>
                        <p:par>
                          <p:cTn id="70" fill="hold">
                            <p:stCondLst>
                              <p:cond delay="0"/>
                            </p:stCondLst>
                            <p:childTnLst>
                              <p:par>
                                <p:cTn id="71" presetID="42" presetClass="path" presetSubtype="0" accel="50000" decel="50000" fill="hold" grpId="1" nodeType="clickEffect">
                                  <p:stCondLst>
                                    <p:cond delay="0"/>
                                  </p:stCondLst>
                                  <p:childTnLst>
                                    <p:animMotion origin="layout" path="M 3.61111E-6 3.82716E-6 L 0.36302 0.29228 " pathEditMode="relative" rAng="0" ptsTypes="AA">
                                      <p:cBhvr>
                                        <p:cTn id="72" dur="500" fill="hold"/>
                                        <p:tgtEl>
                                          <p:spTgt spid="13"/>
                                        </p:tgtEl>
                                        <p:attrNameLst>
                                          <p:attrName>ppt_x</p:attrName>
                                          <p:attrName>ppt_y</p:attrName>
                                        </p:attrNameLst>
                                      </p:cBhvr>
                                      <p:rCtr x="18142" y="14599"/>
                                    </p:animMotion>
                                  </p:childTnLst>
                                </p:cTn>
                              </p:par>
                            </p:childTnLst>
                          </p:cTn>
                        </p:par>
                      </p:childTnLst>
                    </p:cTn>
                  </p:par>
                  <p:par>
                    <p:cTn id="73" fill="hold">
                      <p:stCondLst>
                        <p:cond delay="indefinite"/>
                      </p:stCondLst>
                      <p:childTnLst>
                        <p:par>
                          <p:cTn id="74" fill="hold">
                            <p:stCondLst>
                              <p:cond delay="0"/>
                            </p:stCondLst>
                            <p:childTnLst>
                              <p:par>
                                <p:cTn id="75" presetID="42" presetClass="path" presetSubtype="0" accel="50000" decel="50000" fill="hold" grpId="1" nodeType="clickEffect">
                                  <p:stCondLst>
                                    <p:cond delay="0"/>
                                  </p:stCondLst>
                                  <p:childTnLst>
                                    <p:animMotion origin="layout" path="M 3.88889E-6 2.46914E-7 L -0.19184 0.29198 " pathEditMode="relative" rAng="0" ptsTypes="AA">
                                      <p:cBhvr>
                                        <p:cTn id="76" dur="500" fill="hold"/>
                                        <p:tgtEl>
                                          <p:spTgt spid="14"/>
                                        </p:tgtEl>
                                        <p:attrNameLst>
                                          <p:attrName>ppt_x</p:attrName>
                                          <p:attrName>ppt_y</p:attrName>
                                        </p:attrNameLst>
                                      </p:cBhvr>
                                      <p:rCtr x="-9601" y="14599"/>
                                    </p:animMotion>
                                  </p:childTnLst>
                                </p:cTn>
                              </p:par>
                            </p:childTnLst>
                          </p:cTn>
                        </p:par>
                      </p:childTnLst>
                    </p:cTn>
                  </p:par>
                  <p:par>
                    <p:cTn id="77" fill="hold">
                      <p:stCondLst>
                        <p:cond delay="indefinite"/>
                      </p:stCondLst>
                      <p:childTnLst>
                        <p:par>
                          <p:cTn id="78" fill="hold">
                            <p:stCondLst>
                              <p:cond delay="0"/>
                            </p:stCondLst>
                            <p:childTnLst>
                              <p:par>
                                <p:cTn id="79" presetID="42" presetClass="path" presetSubtype="0" accel="50000" decel="50000" fill="hold" grpId="1" nodeType="clickEffect">
                                  <p:stCondLst>
                                    <p:cond delay="0"/>
                                  </p:stCondLst>
                                  <p:childTnLst>
                                    <p:animMotion origin="layout" path="M 1.11111E-6 3.82716E-6 L 0.33108 0.23889 " pathEditMode="relative" rAng="0" ptsTypes="AA">
                                      <p:cBhvr>
                                        <p:cTn id="80" dur="500" fill="hold"/>
                                        <p:tgtEl>
                                          <p:spTgt spid="15"/>
                                        </p:tgtEl>
                                        <p:attrNameLst>
                                          <p:attrName>ppt_x</p:attrName>
                                          <p:attrName>ppt_y</p:attrName>
                                        </p:attrNameLst>
                                      </p:cBhvr>
                                      <p:rCtr x="16545" y="119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6" grpId="1"/>
      <p:bldP spid="7" grpId="0"/>
      <p:bldP spid="7" grpId="1"/>
      <p:bldP spid="8" grpId="0"/>
      <p:bldP spid="8" grpId="1"/>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16F647-3ED8-A1D1-6836-56E7B75A8319}"/>
              </a:ext>
            </a:extLst>
          </p:cNvPr>
          <p:cNvSpPr txBox="1"/>
          <p:nvPr/>
        </p:nvSpPr>
        <p:spPr>
          <a:xfrm>
            <a:off x="586154" y="365304"/>
            <a:ext cx="7971692" cy="4154984"/>
          </a:xfrm>
          <a:prstGeom prst="rect">
            <a:avLst/>
          </a:prstGeom>
          <a:noFill/>
        </p:spPr>
        <p:txBody>
          <a:bodyPr wrap="square" rtlCol="0">
            <a:spAutoFit/>
          </a:bodyPr>
          <a:lstStyle/>
          <a:p>
            <a:pPr algn="just"/>
            <a:r>
              <a:rPr lang="vi-VN" sz="2400" dirty="0">
                <a:solidFill>
                  <a:srgbClr val="FF0000"/>
                </a:solidFill>
              </a:rPr>
              <a:t>4. Tìm và xếp các từ láy trong đoạn văn sau vào nhóm thích hợp:</a:t>
            </a:r>
          </a:p>
          <a:p>
            <a:pPr algn="just"/>
            <a:r>
              <a:rPr lang="en-US" sz="2400" dirty="0"/>
              <a:t> </a:t>
            </a:r>
            <a:r>
              <a:rPr lang="vi-VN" sz="2400" dirty="0"/>
              <a:t>Gió rào rào nổi lên. Có một tiếng động gì lạ lắm. Những chiếc lá khô lạt xạt lướt trên cỏ. Cây xấu hổ co rúm mình lại. Nó bỗng thấy xung quanh lao xao. He hé mắt nhìn: không có gì lạ cả. Lúc bấy giờ nó mới mở bừng những con mắt lá và quả nhiên không có gì lạ thật.</a:t>
            </a:r>
          </a:p>
          <a:p>
            <a:pPr algn="r"/>
            <a:r>
              <a:rPr lang="vi-VN" sz="2400" dirty="0"/>
              <a:t>(Theo Trần Hoài Dương)</a:t>
            </a:r>
          </a:p>
          <a:p>
            <a:pPr algn="just"/>
            <a:r>
              <a:rPr lang="vi-VN" sz="2400" dirty="0"/>
              <a:t>a. Từ láy có hai tiếng giống nhau ở âm đầu.</a:t>
            </a:r>
          </a:p>
          <a:p>
            <a:pPr algn="just"/>
            <a:r>
              <a:rPr lang="vi-VN" sz="2400" dirty="0"/>
              <a:t>b. Từ láy có hai tiếng giống nhau ở vần.</a:t>
            </a:r>
          </a:p>
          <a:p>
            <a:pPr algn="just"/>
            <a:r>
              <a:rPr lang="vi-VN" sz="2400" dirty="0"/>
              <a:t>c. Từ láy có hai tiếng giống nhau ở cả âm đầu và vần.</a:t>
            </a:r>
            <a:endParaRPr lang="en-US" sz="2400" dirty="0"/>
          </a:p>
        </p:txBody>
      </p:sp>
      <p:cxnSp>
        <p:nvCxnSpPr>
          <p:cNvPr id="9" name="Straight Connector 8">
            <a:extLst>
              <a:ext uri="{FF2B5EF4-FFF2-40B4-BE49-F238E27FC236}">
                <a16:creationId xmlns:a16="http://schemas.microsoft.com/office/drawing/2014/main" id="{1547C4DA-F4BD-FB5C-3E46-8DBF4C189BB5}"/>
              </a:ext>
            </a:extLst>
          </p:cNvPr>
          <p:cNvCxnSpPr/>
          <p:nvPr/>
        </p:nvCxnSpPr>
        <p:spPr>
          <a:xfrm>
            <a:off x="1312985" y="1488832"/>
            <a:ext cx="984738"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
        <p:nvSpPr>
          <p:cNvPr id="10" name="TextBox 9">
            <a:extLst>
              <a:ext uri="{FF2B5EF4-FFF2-40B4-BE49-F238E27FC236}">
                <a16:creationId xmlns:a16="http://schemas.microsoft.com/office/drawing/2014/main" id="{F7267FE2-5138-9676-7D95-08FA59F33F09}"/>
              </a:ext>
            </a:extLst>
          </p:cNvPr>
          <p:cNvSpPr txBox="1"/>
          <p:nvPr/>
        </p:nvSpPr>
        <p:spPr>
          <a:xfrm>
            <a:off x="1453662" y="4515468"/>
            <a:ext cx="6904892" cy="523220"/>
          </a:xfrm>
          <a:prstGeom prst="rect">
            <a:avLst/>
          </a:prstGeom>
          <a:noFill/>
        </p:spPr>
        <p:txBody>
          <a:bodyPr wrap="square" rtlCol="0">
            <a:spAutoFit/>
          </a:bodyPr>
          <a:lstStyle/>
          <a:p>
            <a:r>
              <a:rPr lang="en-US" sz="2800" dirty="0" err="1">
                <a:solidFill>
                  <a:srgbClr val="FF0000"/>
                </a:solidFill>
              </a:rPr>
              <a:t>Có</a:t>
            </a:r>
            <a:r>
              <a:rPr lang="en-US" sz="2800" dirty="0">
                <a:solidFill>
                  <a:srgbClr val="FF0000"/>
                </a:solidFill>
              </a:rPr>
              <a:t> </a:t>
            </a:r>
            <a:r>
              <a:rPr lang="en-US" sz="2800" dirty="0" err="1">
                <a:solidFill>
                  <a:srgbClr val="FF0000"/>
                </a:solidFill>
              </a:rPr>
              <a:t>những</a:t>
            </a:r>
            <a:r>
              <a:rPr lang="en-US" sz="2800" dirty="0">
                <a:solidFill>
                  <a:srgbClr val="FF0000"/>
                </a:solidFill>
              </a:rPr>
              <a:t> </a:t>
            </a:r>
            <a:r>
              <a:rPr lang="en-US" sz="2800" dirty="0" err="1">
                <a:solidFill>
                  <a:srgbClr val="FF0000"/>
                </a:solidFill>
              </a:rPr>
              <a:t>từ</a:t>
            </a:r>
            <a:r>
              <a:rPr lang="en-US" sz="2800" dirty="0">
                <a:solidFill>
                  <a:srgbClr val="FF0000"/>
                </a:solidFill>
              </a:rPr>
              <a:t> </a:t>
            </a:r>
            <a:r>
              <a:rPr lang="en-US" sz="2800" dirty="0" err="1">
                <a:solidFill>
                  <a:srgbClr val="FF0000"/>
                </a:solidFill>
              </a:rPr>
              <a:t>láy</a:t>
            </a:r>
            <a:r>
              <a:rPr lang="en-US" sz="2800" dirty="0">
                <a:solidFill>
                  <a:srgbClr val="FF0000"/>
                </a:solidFill>
              </a:rPr>
              <a:t> </a:t>
            </a:r>
            <a:r>
              <a:rPr lang="en-US" sz="2800" dirty="0" err="1">
                <a:solidFill>
                  <a:srgbClr val="FF0000"/>
                </a:solidFill>
              </a:rPr>
              <a:t>nào</a:t>
            </a:r>
            <a:r>
              <a:rPr lang="en-US" sz="2800" dirty="0">
                <a:solidFill>
                  <a:srgbClr val="FF0000"/>
                </a:solidFill>
              </a:rPr>
              <a:t>?</a:t>
            </a:r>
          </a:p>
        </p:txBody>
      </p:sp>
      <p:cxnSp>
        <p:nvCxnSpPr>
          <p:cNvPr id="12" name="Straight Connector 11">
            <a:extLst>
              <a:ext uri="{FF2B5EF4-FFF2-40B4-BE49-F238E27FC236}">
                <a16:creationId xmlns:a16="http://schemas.microsoft.com/office/drawing/2014/main" id="{86316923-01D7-DA6B-347B-F28566F62DC5}"/>
              </a:ext>
            </a:extLst>
          </p:cNvPr>
          <p:cNvCxnSpPr/>
          <p:nvPr/>
        </p:nvCxnSpPr>
        <p:spPr>
          <a:xfrm>
            <a:off x="2379785" y="1887416"/>
            <a:ext cx="984738"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F778F78D-D5A3-38B9-2C5B-46E0EE170D5E}"/>
              </a:ext>
            </a:extLst>
          </p:cNvPr>
          <p:cNvCxnSpPr/>
          <p:nvPr/>
        </p:nvCxnSpPr>
        <p:spPr>
          <a:xfrm>
            <a:off x="4994603" y="2201082"/>
            <a:ext cx="984738"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D120580F-3386-56AC-08E2-22A9B7F18388}"/>
              </a:ext>
            </a:extLst>
          </p:cNvPr>
          <p:cNvCxnSpPr/>
          <p:nvPr/>
        </p:nvCxnSpPr>
        <p:spPr>
          <a:xfrm>
            <a:off x="6198648" y="2201082"/>
            <a:ext cx="984738" cy="0"/>
          </a:xfrm>
          <a:prstGeom prst="line">
            <a:avLst/>
          </a:prstGeom>
          <a:ln>
            <a:solidFill>
              <a:schemeClr val="accent6">
                <a:lumMod val="75000"/>
              </a:scheme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1308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16F647-3ED8-A1D1-6836-56E7B75A8319}"/>
              </a:ext>
            </a:extLst>
          </p:cNvPr>
          <p:cNvSpPr txBox="1"/>
          <p:nvPr/>
        </p:nvSpPr>
        <p:spPr>
          <a:xfrm>
            <a:off x="738554" y="225763"/>
            <a:ext cx="7971692" cy="2862322"/>
          </a:xfrm>
          <a:prstGeom prst="rect">
            <a:avLst/>
          </a:prstGeom>
          <a:noFill/>
        </p:spPr>
        <p:txBody>
          <a:bodyPr wrap="square" rtlCol="0">
            <a:spAutoFit/>
          </a:bodyPr>
          <a:lstStyle/>
          <a:p>
            <a:pPr algn="just"/>
            <a:r>
              <a:rPr lang="vi-VN" sz="2000" dirty="0">
                <a:solidFill>
                  <a:srgbClr val="FF0000"/>
                </a:solidFill>
              </a:rPr>
              <a:t>4. Tìm và xếp các từ láy trong đoạn văn sau vào nhóm thích hợp:</a:t>
            </a:r>
          </a:p>
          <a:p>
            <a:pPr algn="just"/>
            <a:r>
              <a:rPr lang="en-US" sz="2000" dirty="0"/>
              <a:t> </a:t>
            </a:r>
            <a:r>
              <a:rPr lang="vi-VN" sz="2000" dirty="0"/>
              <a:t>Gió rào rào nổi lên. Có một tiếng động gì lạ lắm. Những chiếc lá khô lạt xạt lướt trên cỏ. Cây xấu hổ co rúm mình lại. Nó bỗng thấy xung quanh lao xao. He hé mắt nhìn: không có gì lạ cả. Lúc bấy giờ nó mới mở bừng những con mắt lá và quả nhiên không có gì lạ thật.</a:t>
            </a:r>
          </a:p>
          <a:p>
            <a:pPr algn="r"/>
            <a:r>
              <a:rPr lang="vi-VN" sz="2000" dirty="0"/>
              <a:t>(Theo Trần Hoài Dương)</a:t>
            </a:r>
          </a:p>
          <a:p>
            <a:pPr algn="just"/>
            <a:r>
              <a:rPr lang="vi-VN" sz="2000" dirty="0"/>
              <a:t>a. Từ láy có hai tiếng giống nhau ở âm đầu.</a:t>
            </a:r>
          </a:p>
          <a:p>
            <a:pPr algn="just"/>
            <a:r>
              <a:rPr lang="vi-VN" sz="2000" dirty="0"/>
              <a:t>b. Từ láy có hai tiếng giống nhau ở vần.</a:t>
            </a:r>
          </a:p>
          <a:p>
            <a:pPr algn="just"/>
            <a:r>
              <a:rPr lang="vi-VN" sz="2000" dirty="0"/>
              <a:t>c. Từ láy có hai tiếng giống nhau ở cả âm đầu và vần.</a:t>
            </a:r>
            <a:endParaRPr lang="en-US" sz="2000" dirty="0"/>
          </a:p>
        </p:txBody>
      </p:sp>
      <p:sp>
        <p:nvSpPr>
          <p:cNvPr id="5" name="Rectangle: Rounded Corners 4">
            <a:extLst>
              <a:ext uri="{FF2B5EF4-FFF2-40B4-BE49-F238E27FC236}">
                <a16:creationId xmlns:a16="http://schemas.microsoft.com/office/drawing/2014/main" id="{803E9A1D-6731-1274-B4B8-CC8ED7D5E253}"/>
              </a:ext>
            </a:extLst>
          </p:cNvPr>
          <p:cNvSpPr/>
          <p:nvPr/>
        </p:nvSpPr>
        <p:spPr>
          <a:xfrm>
            <a:off x="844060" y="3140651"/>
            <a:ext cx="7092461" cy="4318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000" dirty="0">
                <a:solidFill>
                  <a:schemeClr val="tx1"/>
                </a:solidFill>
              </a:rPr>
              <a:t>a. Từ láy có hai tiếng giống nhau ở âm đầu</a:t>
            </a:r>
            <a:r>
              <a:rPr lang="en-US" sz="2000" dirty="0">
                <a:solidFill>
                  <a:schemeClr val="tx1"/>
                </a:solidFill>
              </a:rPr>
              <a:t>: </a:t>
            </a:r>
            <a:r>
              <a:rPr lang="en-US" sz="2000" dirty="0" err="1">
                <a:solidFill>
                  <a:schemeClr val="tx1"/>
                </a:solidFill>
              </a:rPr>
              <a:t>rào</a:t>
            </a:r>
            <a:r>
              <a:rPr lang="en-US" sz="2000" dirty="0">
                <a:solidFill>
                  <a:schemeClr val="tx1"/>
                </a:solidFill>
              </a:rPr>
              <a:t> </a:t>
            </a:r>
            <a:r>
              <a:rPr lang="en-US" sz="2000" dirty="0" err="1">
                <a:solidFill>
                  <a:schemeClr val="tx1"/>
                </a:solidFill>
              </a:rPr>
              <a:t>rào</a:t>
            </a:r>
            <a:r>
              <a:rPr lang="en-US" sz="2000" dirty="0">
                <a:solidFill>
                  <a:schemeClr val="tx1"/>
                </a:solidFill>
              </a:rPr>
              <a:t>, he </a:t>
            </a:r>
            <a:r>
              <a:rPr lang="en-US" sz="2000" dirty="0" err="1">
                <a:solidFill>
                  <a:schemeClr val="tx1"/>
                </a:solidFill>
              </a:rPr>
              <a:t>hé</a:t>
            </a:r>
            <a:endParaRPr lang="vi-VN" sz="2000" dirty="0">
              <a:solidFill>
                <a:schemeClr val="tx1"/>
              </a:solidFill>
            </a:endParaRPr>
          </a:p>
        </p:txBody>
      </p:sp>
      <p:sp>
        <p:nvSpPr>
          <p:cNvPr id="6" name="Rectangle: Rounded Corners 5">
            <a:extLst>
              <a:ext uri="{FF2B5EF4-FFF2-40B4-BE49-F238E27FC236}">
                <a16:creationId xmlns:a16="http://schemas.microsoft.com/office/drawing/2014/main" id="{5BE69CF0-6ABC-1E99-C5D6-FE102A94C1B6}"/>
              </a:ext>
            </a:extLst>
          </p:cNvPr>
          <p:cNvSpPr/>
          <p:nvPr/>
        </p:nvSpPr>
        <p:spPr>
          <a:xfrm>
            <a:off x="844060" y="3748360"/>
            <a:ext cx="7092461" cy="431863"/>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b. </a:t>
            </a:r>
            <a:r>
              <a:rPr lang="en-US" sz="2000" dirty="0" err="1">
                <a:solidFill>
                  <a:schemeClr val="tx1"/>
                </a:solidFill>
              </a:rPr>
              <a:t>Từ</a:t>
            </a:r>
            <a:r>
              <a:rPr lang="en-US" sz="2000" dirty="0">
                <a:solidFill>
                  <a:schemeClr val="tx1"/>
                </a:solidFill>
              </a:rPr>
              <a:t> </a:t>
            </a:r>
            <a:r>
              <a:rPr lang="en-US" sz="2000" dirty="0" err="1">
                <a:solidFill>
                  <a:schemeClr val="tx1"/>
                </a:solidFill>
              </a:rPr>
              <a:t>láy</a:t>
            </a:r>
            <a:r>
              <a:rPr lang="en-US" sz="2000" dirty="0">
                <a:solidFill>
                  <a:schemeClr val="tx1"/>
                </a:solidFill>
              </a:rPr>
              <a:t> </a:t>
            </a:r>
            <a:r>
              <a:rPr lang="en-US" sz="2000" dirty="0" err="1">
                <a:solidFill>
                  <a:schemeClr val="tx1"/>
                </a:solidFill>
              </a:rPr>
              <a:t>có</a:t>
            </a:r>
            <a:r>
              <a:rPr lang="en-US" sz="2000" dirty="0">
                <a:solidFill>
                  <a:schemeClr val="tx1"/>
                </a:solidFill>
              </a:rPr>
              <a:t> </a:t>
            </a:r>
            <a:r>
              <a:rPr lang="en-US" sz="2000" dirty="0" err="1">
                <a:solidFill>
                  <a:schemeClr val="tx1"/>
                </a:solidFill>
              </a:rPr>
              <a:t>hai</a:t>
            </a:r>
            <a:r>
              <a:rPr lang="en-US" sz="2000" dirty="0">
                <a:solidFill>
                  <a:schemeClr val="tx1"/>
                </a:solidFill>
              </a:rPr>
              <a:t> </a:t>
            </a:r>
            <a:r>
              <a:rPr lang="en-US" sz="2000" dirty="0" err="1">
                <a:solidFill>
                  <a:schemeClr val="tx1"/>
                </a:solidFill>
              </a:rPr>
              <a:t>tiếng</a:t>
            </a:r>
            <a:r>
              <a:rPr lang="en-US" sz="2000" dirty="0">
                <a:solidFill>
                  <a:schemeClr val="tx1"/>
                </a:solidFill>
              </a:rPr>
              <a:t> </a:t>
            </a:r>
            <a:r>
              <a:rPr lang="en-US" sz="2000" dirty="0" err="1">
                <a:solidFill>
                  <a:schemeClr val="tx1"/>
                </a:solidFill>
              </a:rPr>
              <a:t>giống</a:t>
            </a:r>
            <a:r>
              <a:rPr lang="en-US" sz="2000" dirty="0">
                <a:solidFill>
                  <a:schemeClr val="tx1"/>
                </a:solidFill>
              </a:rPr>
              <a:t> </a:t>
            </a:r>
            <a:r>
              <a:rPr lang="en-US" sz="2000" dirty="0" err="1">
                <a:solidFill>
                  <a:schemeClr val="tx1"/>
                </a:solidFill>
              </a:rPr>
              <a:t>nhau</a:t>
            </a:r>
            <a:r>
              <a:rPr lang="en-US" sz="2000" dirty="0">
                <a:solidFill>
                  <a:schemeClr val="tx1"/>
                </a:solidFill>
              </a:rPr>
              <a:t> ở </a:t>
            </a:r>
            <a:r>
              <a:rPr lang="en-US" sz="2000" dirty="0" err="1">
                <a:solidFill>
                  <a:schemeClr val="tx1"/>
                </a:solidFill>
              </a:rPr>
              <a:t>vần</a:t>
            </a:r>
            <a:r>
              <a:rPr lang="en-US" sz="2000" dirty="0">
                <a:solidFill>
                  <a:schemeClr val="tx1"/>
                </a:solidFill>
              </a:rPr>
              <a:t>: </a:t>
            </a:r>
            <a:r>
              <a:rPr lang="en-US" sz="2000" dirty="0" err="1">
                <a:solidFill>
                  <a:schemeClr val="tx1"/>
                </a:solidFill>
              </a:rPr>
              <a:t>lạt</a:t>
            </a:r>
            <a:r>
              <a:rPr lang="en-US" sz="2000" dirty="0">
                <a:solidFill>
                  <a:schemeClr val="tx1"/>
                </a:solidFill>
              </a:rPr>
              <a:t> </a:t>
            </a:r>
            <a:r>
              <a:rPr lang="en-US" sz="2000" dirty="0" err="1">
                <a:solidFill>
                  <a:schemeClr val="tx1"/>
                </a:solidFill>
              </a:rPr>
              <a:t>xạt</a:t>
            </a:r>
            <a:r>
              <a:rPr lang="en-US" sz="2000" dirty="0">
                <a:solidFill>
                  <a:schemeClr val="tx1"/>
                </a:solidFill>
              </a:rPr>
              <a:t>, </a:t>
            </a:r>
            <a:r>
              <a:rPr lang="en-US" sz="2000" dirty="0" err="1">
                <a:solidFill>
                  <a:schemeClr val="tx1"/>
                </a:solidFill>
              </a:rPr>
              <a:t>lao</a:t>
            </a:r>
            <a:r>
              <a:rPr lang="en-US" sz="2000" dirty="0">
                <a:solidFill>
                  <a:schemeClr val="tx1"/>
                </a:solidFill>
              </a:rPr>
              <a:t> </a:t>
            </a:r>
            <a:r>
              <a:rPr lang="en-US" sz="2000" dirty="0" err="1">
                <a:solidFill>
                  <a:schemeClr val="tx1"/>
                </a:solidFill>
              </a:rPr>
              <a:t>xao</a:t>
            </a:r>
            <a:endParaRPr lang="vi-VN" sz="2000" dirty="0">
              <a:solidFill>
                <a:schemeClr val="tx1"/>
              </a:solidFill>
            </a:endParaRPr>
          </a:p>
        </p:txBody>
      </p:sp>
      <p:sp>
        <p:nvSpPr>
          <p:cNvPr id="7" name="Rectangle: Rounded Corners 6">
            <a:extLst>
              <a:ext uri="{FF2B5EF4-FFF2-40B4-BE49-F238E27FC236}">
                <a16:creationId xmlns:a16="http://schemas.microsoft.com/office/drawing/2014/main" id="{45F09464-BA72-2582-C47C-8C31B9F33CE1}"/>
              </a:ext>
            </a:extLst>
          </p:cNvPr>
          <p:cNvSpPr/>
          <p:nvPr/>
        </p:nvSpPr>
        <p:spPr>
          <a:xfrm>
            <a:off x="844060" y="4356068"/>
            <a:ext cx="7092461" cy="69657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c. </a:t>
            </a:r>
            <a:r>
              <a:rPr lang="en-US" sz="2000" dirty="0" err="1">
                <a:solidFill>
                  <a:schemeClr val="tx1"/>
                </a:solidFill>
              </a:rPr>
              <a:t>Từ</a:t>
            </a:r>
            <a:r>
              <a:rPr lang="en-US" sz="2000" dirty="0">
                <a:solidFill>
                  <a:schemeClr val="tx1"/>
                </a:solidFill>
              </a:rPr>
              <a:t> </a:t>
            </a:r>
            <a:r>
              <a:rPr lang="en-US" sz="2000" dirty="0" err="1">
                <a:solidFill>
                  <a:schemeClr val="tx1"/>
                </a:solidFill>
              </a:rPr>
              <a:t>láy</a:t>
            </a:r>
            <a:r>
              <a:rPr lang="en-US" sz="2000" dirty="0">
                <a:solidFill>
                  <a:schemeClr val="tx1"/>
                </a:solidFill>
              </a:rPr>
              <a:t> </a:t>
            </a:r>
            <a:r>
              <a:rPr lang="en-US" sz="2000" dirty="0" err="1">
                <a:solidFill>
                  <a:schemeClr val="tx1"/>
                </a:solidFill>
              </a:rPr>
              <a:t>có</a:t>
            </a:r>
            <a:r>
              <a:rPr lang="en-US" sz="2000" dirty="0">
                <a:solidFill>
                  <a:schemeClr val="tx1"/>
                </a:solidFill>
              </a:rPr>
              <a:t> </a:t>
            </a:r>
            <a:r>
              <a:rPr lang="en-US" sz="2000" dirty="0" err="1">
                <a:solidFill>
                  <a:schemeClr val="tx1"/>
                </a:solidFill>
              </a:rPr>
              <a:t>hai</a:t>
            </a:r>
            <a:r>
              <a:rPr lang="en-US" sz="2000" dirty="0">
                <a:solidFill>
                  <a:schemeClr val="tx1"/>
                </a:solidFill>
              </a:rPr>
              <a:t> </a:t>
            </a:r>
            <a:r>
              <a:rPr lang="en-US" sz="2000" dirty="0" err="1">
                <a:solidFill>
                  <a:schemeClr val="tx1"/>
                </a:solidFill>
              </a:rPr>
              <a:t>tiếng</a:t>
            </a:r>
            <a:r>
              <a:rPr lang="en-US" sz="2000" dirty="0">
                <a:solidFill>
                  <a:schemeClr val="tx1"/>
                </a:solidFill>
              </a:rPr>
              <a:t> </a:t>
            </a:r>
            <a:r>
              <a:rPr lang="en-US" sz="2000" dirty="0" err="1">
                <a:solidFill>
                  <a:schemeClr val="tx1"/>
                </a:solidFill>
              </a:rPr>
              <a:t>giống</a:t>
            </a:r>
            <a:r>
              <a:rPr lang="en-US" sz="2000" dirty="0">
                <a:solidFill>
                  <a:schemeClr val="tx1"/>
                </a:solidFill>
              </a:rPr>
              <a:t> </a:t>
            </a:r>
            <a:r>
              <a:rPr lang="en-US" sz="2000" dirty="0" err="1">
                <a:solidFill>
                  <a:schemeClr val="tx1"/>
                </a:solidFill>
              </a:rPr>
              <a:t>nhau</a:t>
            </a:r>
            <a:r>
              <a:rPr lang="en-US" sz="2000" dirty="0">
                <a:solidFill>
                  <a:schemeClr val="tx1"/>
                </a:solidFill>
              </a:rPr>
              <a:t> ở </a:t>
            </a:r>
            <a:r>
              <a:rPr lang="en-US" sz="2000" dirty="0" err="1">
                <a:solidFill>
                  <a:schemeClr val="tx1"/>
                </a:solidFill>
              </a:rPr>
              <a:t>cả</a:t>
            </a:r>
            <a:r>
              <a:rPr lang="en-US" sz="2000" dirty="0">
                <a:solidFill>
                  <a:schemeClr val="tx1"/>
                </a:solidFill>
              </a:rPr>
              <a:t> </a:t>
            </a:r>
            <a:r>
              <a:rPr lang="en-US" sz="2000" dirty="0" err="1">
                <a:solidFill>
                  <a:schemeClr val="tx1"/>
                </a:solidFill>
              </a:rPr>
              <a:t>âm</a:t>
            </a:r>
            <a:r>
              <a:rPr lang="en-US" sz="2000" dirty="0">
                <a:solidFill>
                  <a:schemeClr val="tx1"/>
                </a:solidFill>
              </a:rPr>
              <a:t> </a:t>
            </a:r>
            <a:r>
              <a:rPr lang="en-US" sz="2000" dirty="0" err="1">
                <a:solidFill>
                  <a:schemeClr val="tx1"/>
                </a:solidFill>
              </a:rPr>
              <a:t>đầu</a:t>
            </a:r>
            <a:r>
              <a:rPr lang="en-US" sz="2000" dirty="0">
                <a:solidFill>
                  <a:schemeClr val="tx1"/>
                </a:solidFill>
              </a:rPr>
              <a:t> </a:t>
            </a:r>
            <a:r>
              <a:rPr lang="en-US" sz="2000" dirty="0" err="1">
                <a:solidFill>
                  <a:schemeClr val="tx1"/>
                </a:solidFill>
              </a:rPr>
              <a:t>vần</a:t>
            </a:r>
            <a:r>
              <a:rPr lang="en-US" sz="2000" dirty="0">
                <a:solidFill>
                  <a:schemeClr val="tx1"/>
                </a:solidFill>
              </a:rPr>
              <a:t>: </a:t>
            </a:r>
            <a:r>
              <a:rPr lang="en-US" sz="2000" dirty="0" err="1">
                <a:solidFill>
                  <a:schemeClr val="tx1"/>
                </a:solidFill>
              </a:rPr>
              <a:t>rào</a:t>
            </a:r>
            <a:r>
              <a:rPr lang="en-US" sz="2000" dirty="0">
                <a:solidFill>
                  <a:schemeClr val="tx1"/>
                </a:solidFill>
              </a:rPr>
              <a:t> </a:t>
            </a:r>
            <a:r>
              <a:rPr lang="en-US" sz="2000" dirty="0" err="1">
                <a:solidFill>
                  <a:schemeClr val="tx1"/>
                </a:solidFill>
              </a:rPr>
              <a:t>rào</a:t>
            </a:r>
            <a:r>
              <a:rPr lang="en-US" sz="2000" dirty="0">
                <a:solidFill>
                  <a:schemeClr val="tx1"/>
                </a:solidFill>
              </a:rPr>
              <a:t>, he </a:t>
            </a:r>
            <a:r>
              <a:rPr lang="en-US" sz="2000" dirty="0" err="1">
                <a:solidFill>
                  <a:schemeClr val="tx1"/>
                </a:solidFill>
              </a:rPr>
              <a:t>hé</a:t>
            </a:r>
            <a:endParaRPr lang="vi-VN" sz="2000" dirty="0">
              <a:solidFill>
                <a:schemeClr val="tx1"/>
              </a:solidFill>
            </a:endParaRPr>
          </a:p>
        </p:txBody>
      </p:sp>
    </p:spTree>
    <p:extLst>
      <p:ext uri="{BB962C8B-B14F-4D97-AF65-F5344CB8AC3E}">
        <p14:creationId xmlns:p14="http://schemas.microsoft.com/office/powerpoint/2010/main" val="173468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355"/>
        <p:cNvGrpSpPr/>
        <p:nvPr/>
      </p:nvGrpSpPr>
      <p:grpSpPr>
        <a:xfrm>
          <a:off x="0" y="0"/>
          <a:ext cx="0" cy="0"/>
          <a:chOff x="0" y="0"/>
          <a:chExt cx="0" cy="0"/>
        </a:xfrm>
      </p:grpSpPr>
      <p:sp>
        <p:nvSpPr>
          <p:cNvPr id="4356" name="Google Shape;4356;p42"/>
          <p:cNvSpPr/>
          <p:nvPr/>
        </p:nvSpPr>
        <p:spPr>
          <a:xfrm>
            <a:off x="3246225" y="1067375"/>
            <a:ext cx="5516012" cy="3008808"/>
          </a:xfrm>
          <a:custGeom>
            <a:avLst/>
            <a:gdLst/>
            <a:ahLst/>
            <a:cxnLst/>
            <a:rect l="l" t="t" r="r" b="b"/>
            <a:pathLst>
              <a:path w="254546" h="158860" extrusionOk="0">
                <a:moveTo>
                  <a:pt x="96000" y="0"/>
                </a:moveTo>
                <a:lnTo>
                  <a:pt x="92898" y="270"/>
                </a:lnTo>
                <a:lnTo>
                  <a:pt x="91728" y="405"/>
                </a:lnTo>
                <a:lnTo>
                  <a:pt x="89840" y="675"/>
                </a:lnTo>
                <a:lnTo>
                  <a:pt x="86288" y="1484"/>
                </a:lnTo>
                <a:lnTo>
                  <a:pt x="83005" y="2563"/>
                </a:lnTo>
                <a:lnTo>
                  <a:pt x="79948" y="3822"/>
                </a:lnTo>
                <a:lnTo>
                  <a:pt x="75766" y="5981"/>
                </a:lnTo>
                <a:lnTo>
                  <a:pt x="70820" y="9128"/>
                </a:lnTo>
                <a:lnTo>
                  <a:pt x="68572" y="10702"/>
                </a:lnTo>
                <a:lnTo>
                  <a:pt x="66054" y="12411"/>
                </a:lnTo>
                <a:lnTo>
                  <a:pt x="62726" y="15063"/>
                </a:lnTo>
                <a:lnTo>
                  <a:pt x="60568" y="17087"/>
                </a:lnTo>
                <a:lnTo>
                  <a:pt x="59444" y="18256"/>
                </a:lnTo>
                <a:lnTo>
                  <a:pt x="58275" y="19650"/>
                </a:lnTo>
                <a:lnTo>
                  <a:pt x="56341" y="22258"/>
                </a:lnTo>
                <a:lnTo>
                  <a:pt x="54588" y="24776"/>
                </a:lnTo>
                <a:lnTo>
                  <a:pt x="52654" y="27339"/>
                </a:lnTo>
                <a:lnTo>
                  <a:pt x="51485" y="28643"/>
                </a:lnTo>
                <a:lnTo>
                  <a:pt x="50316" y="29902"/>
                </a:lnTo>
                <a:lnTo>
                  <a:pt x="48068" y="31925"/>
                </a:lnTo>
                <a:lnTo>
                  <a:pt x="45145" y="34128"/>
                </a:lnTo>
                <a:lnTo>
                  <a:pt x="43886" y="34938"/>
                </a:lnTo>
                <a:lnTo>
                  <a:pt x="42357" y="35927"/>
                </a:lnTo>
                <a:lnTo>
                  <a:pt x="39570" y="37366"/>
                </a:lnTo>
                <a:lnTo>
                  <a:pt x="35972" y="38715"/>
                </a:lnTo>
                <a:lnTo>
                  <a:pt x="31611" y="39749"/>
                </a:lnTo>
                <a:lnTo>
                  <a:pt x="28104" y="40828"/>
                </a:lnTo>
                <a:lnTo>
                  <a:pt x="25451" y="41997"/>
                </a:lnTo>
                <a:lnTo>
                  <a:pt x="24012" y="42806"/>
                </a:lnTo>
                <a:lnTo>
                  <a:pt x="22708" y="43571"/>
                </a:lnTo>
                <a:lnTo>
                  <a:pt x="20415" y="45145"/>
                </a:lnTo>
                <a:lnTo>
                  <a:pt x="17402" y="47618"/>
                </a:lnTo>
                <a:lnTo>
                  <a:pt x="14254" y="50900"/>
                </a:lnTo>
                <a:lnTo>
                  <a:pt x="12006" y="53733"/>
                </a:lnTo>
                <a:lnTo>
                  <a:pt x="11242" y="54812"/>
                </a:lnTo>
                <a:lnTo>
                  <a:pt x="9893" y="56790"/>
                </a:lnTo>
                <a:lnTo>
                  <a:pt x="7780" y="60522"/>
                </a:lnTo>
                <a:lnTo>
                  <a:pt x="5531" y="65873"/>
                </a:lnTo>
                <a:lnTo>
                  <a:pt x="4362" y="69246"/>
                </a:lnTo>
                <a:lnTo>
                  <a:pt x="3508" y="71494"/>
                </a:lnTo>
                <a:lnTo>
                  <a:pt x="1709" y="77429"/>
                </a:lnTo>
                <a:lnTo>
                  <a:pt x="630" y="82915"/>
                </a:lnTo>
                <a:lnTo>
                  <a:pt x="181" y="86962"/>
                </a:lnTo>
                <a:lnTo>
                  <a:pt x="1" y="91368"/>
                </a:lnTo>
                <a:lnTo>
                  <a:pt x="271" y="96044"/>
                </a:lnTo>
                <a:lnTo>
                  <a:pt x="585" y="98517"/>
                </a:lnTo>
                <a:lnTo>
                  <a:pt x="720" y="99507"/>
                </a:lnTo>
                <a:lnTo>
                  <a:pt x="1530" y="103374"/>
                </a:lnTo>
                <a:lnTo>
                  <a:pt x="3193" y="108949"/>
                </a:lnTo>
                <a:lnTo>
                  <a:pt x="5307" y="113985"/>
                </a:lnTo>
                <a:lnTo>
                  <a:pt x="7105" y="117582"/>
                </a:lnTo>
                <a:lnTo>
                  <a:pt x="8184" y="119426"/>
                </a:lnTo>
                <a:lnTo>
                  <a:pt x="9443" y="121494"/>
                </a:lnTo>
                <a:lnTo>
                  <a:pt x="12321" y="125901"/>
                </a:lnTo>
                <a:lnTo>
                  <a:pt x="14974" y="129183"/>
                </a:lnTo>
                <a:lnTo>
                  <a:pt x="16997" y="131296"/>
                </a:lnTo>
                <a:lnTo>
                  <a:pt x="19291" y="133230"/>
                </a:lnTo>
                <a:lnTo>
                  <a:pt x="21898" y="135028"/>
                </a:lnTo>
                <a:lnTo>
                  <a:pt x="23337" y="135883"/>
                </a:lnTo>
                <a:lnTo>
                  <a:pt x="24686" y="136557"/>
                </a:lnTo>
                <a:lnTo>
                  <a:pt x="27969" y="137816"/>
                </a:lnTo>
                <a:lnTo>
                  <a:pt x="32375" y="138805"/>
                </a:lnTo>
                <a:lnTo>
                  <a:pt x="38445" y="139480"/>
                </a:lnTo>
                <a:lnTo>
                  <a:pt x="42357" y="139660"/>
                </a:lnTo>
                <a:lnTo>
                  <a:pt x="45415" y="139750"/>
                </a:lnTo>
                <a:lnTo>
                  <a:pt x="50631" y="139615"/>
                </a:lnTo>
                <a:lnTo>
                  <a:pt x="56881" y="139075"/>
                </a:lnTo>
                <a:lnTo>
                  <a:pt x="63221" y="137996"/>
                </a:lnTo>
                <a:lnTo>
                  <a:pt x="67672" y="137322"/>
                </a:lnTo>
                <a:lnTo>
                  <a:pt x="70910" y="137142"/>
                </a:lnTo>
                <a:lnTo>
                  <a:pt x="72753" y="137142"/>
                </a:lnTo>
                <a:lnTo>
                  <a:pt x="74687" y="137187"/>
                </a:lnTo>
                <a:lnTo>
                  <a:pt x="78329" y="137636"/>
                </a:lnTo>
                <a:lnTo>
                  <a:pt x="81656" y="138311"/>
                </a:lnTo>
                <a:lnTo>
                  <a:pt x="84804" y="139300"/>
                </a:lnTo>
                <a:lnTo>
                  <a:pt x="89166" y="141099"/>
                </a:lnTo>
                <a:lnTo>
                  <a:pt x="94696" y="144156"/>
                </a:lnTo>
                <a:lnTo>
                  <a:pt x="100407" y="147529"/>
                </a:lnTo>
                <a:lnTo>
                  <a:pt x="106747" y="150991"/>
                </a:lnTo>
                <a:lnTo>
                  <a:pt x="112187" y="153464"/>
                </a:lnTo>
                <a:lnTo>
                  <a:pt x="116279" y="154993"/>
                </a:lnTo>
                <a:lnTo>
                  <a:pt x="120776" y="156342"/>
                </a:lnTo>
                <a:lnTo>
                  <a:pt x="125722" y="157511"/>
                </a:lnTo>
                <a:lnTo>
                  <a:pt x="128420" y="158050"/>
                </a:lnTo>
                <a:lnTo>
                  <a:pt x="131837" y="158545"/>
                </a:lnTo>
                <a:lnTo>
                  <a:pt x="137368" y="158860"/>
                </a:lnTo>
                <a:lnTo>
                  <a:pt x="141414" y="158635"/>
                </a:lnTo>
                <a:lnTo>
                  <a:pt x="144112" y="158185"/>
                </a:lnTo>
                <a:lnTo>
                  <a:pt x="144877" y="158050"/>
                </a:lnTo>
                <a:lnTo>
                  <a:pt x="146450" y="157691"/>
                </a:lnTo>
                <a:lnTo>
                  <a:pt x="149238" y="156836"/>
                </a:lnTo>
                <a:lnTo>
                  <a:pt x="152835" y="155352"/>
                </a:lnTo>
                <a:lnTo>
                  <a:pt x="157287" y="153104"/>
                </a:lnTo>
                <a:lnTo>
                  <a:pt x="161109" y="151396"/>
                </a:lnTo>
                <a:lnTo>
                  <a:pt x="164077" y="150316"/>
                </a:lnTo>
                <a:lnTo>
                  <a:pt x="165785" y="149822"/>
                </a:lnTo>
                <a:lnTo>
                  <a:pt x="168393" y="149102"/>
                </a:lnTo>
                <a:lnTo>
                  <a:pt x="173069" y="148338"/>
                </a:lnTo>
                <a:lnTo>
                  <a:pt x="179005" y="147933"/>
                </a:lnTo>
                <a:lnTo>
                  <a:pt x="182242" y="147888"/>
                </a:lnTo>
                <a:lnTo>
                  <a:pt x="183906" y="147843"/>
                </a:lnTo>
                <a:lnTo>
                  <a:pt x="191550" y="146944"/>
                </a:lnTo>
                <a:lnTo>
                  <a:pt x="198564" y="145640"/>
                </a:lnTo>
                <a:lnTo>
                  <a:pt x="206703" y="143482"/>
                </a:lnTo>
                <a:lnTo>
                  <a:pt x="213268" y="141144"/>
                </a:lnTo>
                <a:lnTo>
                  <a:pt x="217674" y="139255"/>
                </a:lnTo>
                <a:lnTo>
                  <a:pt x="222126" y="137052"/>
                </a:lnTo>
                <a:lnTo>
                  <a:pt x="226487" y="134489"/>
                </a:lnTo>
                <a:lnTo>
                  <a:pt x="230714" y="131566"/>
                </a:lnTo>
                <a:lnTo>
                  <a:pt x="234761" y="128239"/>
                </a:lnTo>
                <a:lnTo>
                  <a:pt x="236694" y="126395"/>
                </a:lnTo>
                <a:lnTo>
                  <a:pt x="238133" y="124911"/>
                </a:lnTo>
                <a:lnTo>
                  <a:pt x="241820" y="120595"/>
                </a:lnTo>
                <a:lnTo>
                  <a:pt x="244608" y="116683"/>
                </a:lnTo>
                <a:lnTo>
                  <a:pt x="247531" y="111872"/>
                </a:lnTo>
                <a:lnTo>
                  <a:pt x="250229" y="106296"/>
                </a:lnTo>
                <a:lnTo>
                  <a:pt x="251937" y="101575"/>
                </a:lnTo>
                <a:lnTo>
                  <a:pt x="252882" y="98203"/>
                </a:lnTo>
                <a:lnTo>
                  <a:pt x="253691" y="94695"/>
                </a:lnTo>
                <a:lnTo>
                  <a:pt x="254231" y="90963"/>
                </a:lnTo>
                <a:lnTo>
                  <a:pt x="254410" y="89030"/>
                </a:lnTo>
                <a:lnTo>
                  <a:pt x="254545" y="86602"/>
                </a:lnTo>
                <a:lnTo>
                  <a:pt x="254500" y="81701"/>
                </a:lnTo>
                <a:lnTo>
                  <a:pt x="254051" y="76800"/>
                </a:lnTo>
                <a:lnTo>
                  <a:pt x="253196" y="71943"/>
                </a:lnTo>
                <a:lnTo>
                  <a:pt x="251982" y="67132"/>
                </a:lnTo>
                <a:lnTo>
                  <a:pt x="250409" y="62456"/>
                </a:lnTo>
                <a:lnTo>
                  <a:pt x="248520" y="57870"/>
                </a:lnTo>
                <a:lnTo>
                  <a:pt x="246272" y="53508"/>
                </a:lnTo>
                <a:lnTo>
                  <a:pt x="243754" y="49281"/>
                </a:lnTo>
                <a:lnTo>
                  <a:pt x="241011" y="45279"/>
                </a:lnTo>
                <a:lnTo>
                  <a:pt x="237953" y="41547"/>
                </a:lnTo>
                <a:lnTo>
                  <a:pt x="234671" y="38130"/>
                </a:lnTo>
                <a:lnTo>
                  <a:pt x="231209" y="34983"/>
                </a:lnTo>
                <a:lnTo>
                  <a:pt x="227522" y="32240"/>
                </a:lnTo>
                <a:lnTo>
                  <a:pt x="223700" y="29857"/>
                </a:lnTo>
                <a:lnTo>
                  <a:pt x="219653" y="27878"/>
                </a:lnTo>
                <a:lnTo>
                  <a:pt x="217629" y="27069"/>
                </a:lnTo>
                <a:lnTo>
                  <a:pt x="215876" y="26439"/>
                </a:lnTo>
                <a:lnTo>
                  <a:pt x="212279" y="25450"/>
                </a:lnTo>
                <a:lnTo>
                  <a:pt x="208636" y="24776"/>
                </a:lnTo>
                <a:lnTo>
                  <a:pt x="204904" y="24326"/>
                </a:lnTo>
                <a:lnTo>
                  <a:pt x="199104" y="23966"/>
                </a:lnTo>
                <a:lnTo>
                  <a:pt x="191100" y="24101"/>
                </a:lnTo>
                <a:lnTo>
                  <a:pt x="178375" y="24776"/>
                </a:lnTo>
                <a:lnTo>
                  <a:pt x="164661" y="25225"/>
                </a:lnTo>
                <a:lnTo>
                  <a:pt x="154994" y="24956"/>
                </a:lnTo>
                <a:lnTo>
                  <a:pt x="149958" y="24461"/>
                </a:lnTo>
                <a:lnTo>
                  <a:pt x="147485" y="24191"/>
                </a:lnTo>
                <a:lnTo>
                  <a:pt x="142179" y="23202"/>
                </a:lnTo>
                <a:lnTo>
                  <a:pt x="138087" y="21943"/>
                </a:lnTo>
                <a:lnTo>
                  <a:pt x="135434" y="20819"/>
                </a:lnTo>
                <a:lnTo>
                  <a:pt x="132781" y="19425"/>
                </a:lnTo>
                <a:lnTo>
                  <a:pt x="130263" y="17671"/>
                </a:lnTo>
                <a:lnTo>
                  <a:pt x="129004" y="16637"/>
                </a:lnTo>
                <a:lnTo>
                  <a:pt x="127430" y="15153"/>
                </a:lnTo>
                <a:lnTo>
                  <a:pt x="125092" y="12455"/>
                </a:lnTo>
                <a:lnTo>
                  <a:pt x="122844" y="10432"/>
                </a:lnTo>
                <a:lnTo>
                  <a:pt x="121585" y="9398"/>
                </a:lnTo>
                <a:lnTo>
                  <a:pt x="118437" y="6880"/>
                </a:lnTo>
                <a:lnTo>
                  <a:pt x="114481" y="4317"/>
                </a:lnTo>
                <a:lnTo>
                  <a:pt x="110883" y="2608"/>
                </a:lnTo>
                <a:lnTo>
                  <a:pt x="108231" y="1619"/>
                </a:lnTo>
                <a:lnTo>
                  <a:pt x="106837" y="1214"/>
                </a:lnTo>
                <a:lnTo>
                  <a:pt x="104364" y="585"/>
                </a:lnTo>
                <a:lnTo>
                  <a:pt x="998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60" name="Google Shape;4360;p42"/>
          <p:cNvGrpSpPr/>
          <p:nvPr/>
        </p:nvGrpSpPr>
        <p:grpSpPr>
          <a:xfrm rot="-811012">
            <a:off x="4176825" y="1209912"/>
            <a:ext cx="454417" cy="636544"/>
            <a:chOff x="5844975" y="2332175"/>
            <a:chExt cx="513100" cy="718825"/>
          </a:xfrm>
        </p:grpSpPr>
        <p:sp>
          <p:nvSpPr>
            <p:cNvPr id="4361" name="Google Shape;4361;p42"/>
            <p:cNvSpPr/>
            <p:nvPr/>
          </p:nvSpPr>
          <p:spPr>
            <a:xfrm>
              <a:off x="5844975" y="2418075"/>
              <a:ext cx="472925" cy="632925"/>
            </a:xfrm>
            <a:custGeom>
              <a:avLst/>
              <a:gdLst/>
              <a:ahLst/>
              <a:cxnLst/>
              <a:rect l="l" t="t" r="r" b="b"/>
              <a:pathLst>
                <a:path w="18917" h="25317" extrusionOk="0">
                  <a:moveTo>
                    <a:pt x="12485" y="1"/>
                  </a:moveTo>
                  <a:lnTo>
                    <a:pt x="11949" y="190"/>
                  </a:lnTo>
                  <a:lnTo>
                    <a:pt x="11350" y="474"/>
                  </a:lnTo>
                  <a:lnTo>
                    <a:pt x="10404" y="1294"/>
                  </a:lnTo>
                  <a:lnTo>
                    <a:pt x="9364" y="2901"/>
                  </a:lnTo>
                  <a:lnTo>
                    <a:pt x="8891" y="4036"/>
                  </a:lnTo>
                  <a:lnTo>
                    <a:pt x="8387" y="5266"/>
                  </a:lnTo>
                  <a:lnTo>
                    <a:pt x="7977" y="6527"/>
                  </a:lnTo>
                  <a:lnTo>
                    <a:pt x="7724" y="7441"/>
                  </a:lnTo>
                  <a:lnTo>
                    <a:pt x="7315" y="8292"/>
                  </a:lnTo>
                  <a:lnTo>
                    <a:pt x="7062" y="8702"/>
                  </a:lnTo>
                  <a:lnTo>
                    <a:pt x="6432" y="9396"/>
                  </a:lnTo>
                  <a:lnTo>
                    <a:pt x="5297" y="10278"/>
                  </a:lnTo>
                  <a:lnTo>
                    <a:pt x="4477" y="10814"/>
                  </a:lnTo>
                  <a:lnTo>
                    <a:pt x="3752" y="11287"/>
                  </a:lnTo>
                  <a:lnTo>
                    <a:pt x="2365" y="12391"/>
                  </a:lnTo>
                  <a:lnTo>
                    <a:pt x="1167" y="13652"/>
                  </a:lnTo>
                  <a:lnTo>
                    <a:pt x="347" y="15133"/>
                  </a:lnTo>
                  <a:lnTo>
                    <a:pt x="127" y="15953"/>
                  </a:lnTo>
                  <a:lnTo>
                    <a:pt x="1" y="16710"/>
                  </a:lnTo>
                  <a:lnTo>
                    <a:pt x="127" y="18223"/>
                  </a:lnTo>
                  <a:lnTo>
                    <a:pt x="631" y="19704"/>
                  </a:lnTo>
                  <a:lnTo>
                    <a:pt x="1388" y="21092"/>
                  </a:lnTo>
                  <a:lnTo>
                    <a:pt x="1861" y="21691"/>
                  </a:lnTo>
                  <a:lnTo>
                    <a:pt x="2334" y="22290"/>
                  </a:lnTo>
                  <a:lnTo>
                    <a:pt x="3437" y="23267"/>
                  </a:lnTo>
                  <a:lnTo>
                    <a:pt x="4099" y="23645"/>
                  </a:lnTo>
                  <a:lnTo>
                    <a:pt x="4730" y="23960"/>
                  </a:lnTo>
                  <a:lnTo>
                    <a:pt x="6148" y="24150"/>
                  </a:lnTo>
                  <a:lnTo>
                    <a:pt x="6873" y="24023"/>
                  </a:lnTo>
                  <a:lnTo>
                    <a:pt x="7283" y="23929"/>
                  </a:lnTo>
                  <a:lnTo>
                    <a:pt x="8134" y="23897"/>
                  </a:lnTo>
                  <a:lnTo>
                    <a:pt x="8576" y="24023"/>
                  </a:lnTo>
                  <a:lnTo>
                    <a:pt x="8954" y="24244"/>
                  </a:lnTo>
                  <a:lnTo>
                    <a:pt x="9585" y="24780"/>
                  </a:lnTo>
                  <a:lnTo>
                    <a:pt x="9963" y="24969"/>
                  </a:lnTo>
                  <a:lnTo>
                    <a:pt x="10404" y="25127"/>
                  </a:lnTo>
                  <a:lnTo>
                    <a:pt x="11318" y="25221"/>
                  </a:lnTo>
                  <a:lnTo>
                    <a:pt x="11760" y="25316"/>
                  </a:lnTo>
                  <a:lnTo>
                    <a:pt x="12485" y="25285"/>
                  </a:lnTo>
                  <a:lnTo>
                    <a:pt x="13935" y="24875"/>
                  </a:lnTo>
                  <a:lnTo>
                    <a:pt x="14597" y="24559"/>
                  </a:lnTo>
                  <a:lnTo>
                    <a:pt x="15322" y="24213"/>
                  </a:lnTo>
                  <a:lnTo>
                    <a:pt x="16615" y="23330"/>
                  </a:lnTo>
                  <a:lnTo>
                    <a:pt x="17718" y="22258"/>
                  </a:lnTo>
                  <a:lnTo>
                    <a:pt x="18506" y="20934"/>
                  </a:lnTo>
                  <a:lnTo>
                    <a:pt x="18759" y="20209"/>
                  </a:lnTo>
                  <a:lnTo>
                    <a:pt x="18916" y="19358"/>
                  </a:lnTo>
                  <a:lnTo>
                    <a:pt x="18822" y="17687"/>
                  </a:lnTo>
                  <a:lnTo>
                    <a:pt x="18317" y="16016"/>
                  </a:lnTo>
                  <a:lnTo>
                    <a:pt x="17561" y="14408"/>
                  </a:lnTo>
                  <a:lnTo>
                    <a:pt x="17119" y="13652"/>
                  </a:lnTo>
                  <a:lnTo>
                    <a:pt x="16646" y="12832"/>
                  </a:lnTo>
                  <a:lnTo>
                    <a:pt x="16016" y="11508"/>
                  </a:lnTo>
                  <a:lnTo>
                    <a:pt x="15764" y="10594"/>
                  </a:lnTo>
                  <a:lnTo>
                    <a:pt x="15701" y="10121"/>
                  </a:lnTo>
                  <a:lnTo>
                    <a:pt x="15732" y="9206"/>
                  </a:lnTo>
                  <a:lnTo>
                    <a:pt x="15890" y="8261"/>
                  </a:lnTo>
                  <a:lnTo>
                    <a:pt x="16079" y="6968"/>
                  </a:lnTo>
                  <a:lnTo>
                    <a:pt x="16205" y="5644"/>
                  </a:lnTo>
                  <a:lnTo>
                    <a:pt x="16268" y="4604"/>
                  </a:lnTo>
                  <a:lnTo>
                    <a:pt x="16173" y="3059"/>
                  </a:lnTo>
                  <a:lnTo>
                    <a:pt x="15921" y="2050"/>
                  </a:lnTo>
                  <a:lnTo>
                    <a:pt x="15701" y="1609"/>
                  </a:lnTo>
                  <a:lnTo>
                    <a:pt x="15417" y="1104"/>
                  </a:lnTo>
                  <a:lnTo>
                    <a:pt x="14597" y="348"/>
                  </a:lnTo>
                  <a:lnTo>
                    <a:pt x="1358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2" name="Google Shape;4362;p42"/>
            <p:cNvSpPr/>
            <p:nvPr/>
          </p:nvSpPr>
          <p:spPr>
            <a:xfrm>
              <a:off x="5844975" y="2806650"/>
              <a:ext cx="462675" cy="244350"/>
            </a:xfrm>
            <a:custGeom>
              <a:avLst/>
              <a:gdLst/>
              <a:ahLst/>
              <a:cxnLst/>
              <a:rect l="l" t="t" r="r" b="b"/>
              <a:pathLst>
                <a:path w="18507" h="9774" extrusionOk="0">
                  <a:moveTo>
                    <a:pt x="221" y="0"/>
                  </a:moveTo>
                  <a:lnTo>
                    <a:pt x="158" y="189"/>
                  </a:lnTo>
                  <a:lnTo>
                    <a:pt x="127" y="410"/>
                  </a:lnTo>
                  <a:lnTo>
                    <a:pt x="1" y="1167"/>
                  </a:lnTo>
                  <a:lnTo>
                    <a:pt x="127" y="2680"/>
                  </a:lnTo>
                  <a:lnTo>
                    <a:pt x="631" y="4161"/>
                  </a:lnTo>
                  <a:lnTo>
                    <a:pt x="1388" y="5549"/>
                  </a:lnTo>
                  <a:lnTo>
                    <a:pt x="1861" y="6148"/>
                  </a:lnTo>
                  <a:lnTo>
                    <a:pt x="2334" y="6747"/>
                  </a:lnTo>
                  <a:lnTo>
                    <a:pt x="3437" y="7724"/>
                  </a:lnTo>
                  <a:lnTo>
                    <a:pt x="4099" y="8102"/>
                  </a:lnTo>
                  <a:lnTo>
                    <a:pt x="4730" y="8417"/>
                  </a:lnTo>
                  <a:lnTo>
                    <a:pt x="6148" y="8607"/>
                  </a:lnTo>
                  <a:lnTo>
                    <a:pt x="6873" y="8480"/>
                  </a:lnTo>
                  <a:lnTo>
                    <a:pt x="7283" y="8386"/>
                  </a:lnTo>
                  <a:lnTo>
                    <a:pt x="8134" y="8354"/>
                  </a:lnTo>
                  <a:lnTo>
                    <a:pt x="8576" y="8480"/>
                  </a:lnTo>
                  <a:lnTo>
                    <a:pt x="8954" y="8670"/>
                  </a:lnTo>
                  <a:lnTo>
                    <a:pt x="9585" y="9237"/>
                  </a:lnTo>
                  <a:lnTo>
                    <a:pt x="9963" y="9426"/>
                  </a:lnTo>
                  <a:lnTo>
                    <a:pt x="10404" y="9584"/>
                  </a:lnTo>
                  <a:lnTo>
                    <a:pt x="11318" y="9678"/>
                  </a:lnTo>
                  <a:lnTo>
                    <a:pt x="11760" y="9773"/>
                  </a:lnTo>
                  <a:lnTo>
                    <a:pt x="12485" y="9742"/>
                  </a:lnTo>
                  <a:lnTo>
                    <a:pt x="13935" y="9332"/>
                  </a:lnTo>
                  <a:lnTo>
                    <a:pt x="14597" y="9016"/>
                  </a:lnTo>
                  <a:lnTo>
                    <a:pt x="15228" y="8733"/>
                  </a:lnTo>
                  <a:lnTo>
                    <a:pt x="16394" y="7976"/>
                  </a:lnTo>
                  <a:lnTo>
                    <a:pt x="17403" y="7030"/>
                  </a:lnTo>
                  <a:lnTo>
                    <a:pt x="18223" y="5958"/>
                  </a:lnTo>
                  <a:lnTo>
                    <a:pt x="18506" y="5359"/>
                  </a:lnTo>
                  <a:lnTo>
                    <a:pt x="18506" y="5359"/>
                  </a:lnTo>
                  <a:lnTo>
                    <a:pt x="18002" y="5738"/>
                  </a:lnTo>
                  <a:lnTo>
                    <a:pt x="16867" y="6463"/>
                  </a:lnTo>
                  <a:lnTo>
                    <a:pt x="16268" y="6747"/>
                  </a:lnTo>
                  <a:lnTo>
                    <a:pt x="15511" y="7062"/>
                  </a:lnTo>
                  <a:lnTo>
                    <a:pt x="13904" y="7535"/>
                  </a:lnTo>
                  <a:lnTo>
                    <a:pt x="13084" y="7566"/>
                  </a:lnTo>
                  <a:lnTo>
                    <a:pt x="12611" y="7472"/>
                  </a:lnTo>
                  <a:lnTo>
                    <a:pt x="11571" y="7346"/>
                  </a:lnTo>
                  <a:lnTo>
                    <a:pt x="11066" y="7188"/>
                  </a:lnTo>
                  <a:lnTo>
                    <a:pt x="10656" y="6967"/>
                  </a:lnTo>
                  <a:lnTo>
                    <a:pt x="9963" y="6368"/>
                  </a:lnTo>
                  <a:lnTo>
                    <a:pt x="9521" y="6148"/>
                  </a:lnTo>
                  <a:lnTo>
                    <a:pt x="9080" y="5990"/>
                  </a:lnTo>
                  <a:lnTo>
                    <a:pt x="8103" y="6021"/>
                  </a:lnTo>
                  <a:lnTo>
                    <a:pt x="7630" y="6116"/>
                  </a:lnTo>
                  <a:lnTo>
                    <a:pt x="7252" y="6211"/>
                  </a:lnTo>
                  <a:lnTo>
                    <a:pt x="6432" y="6242"/>
                  </a:lnTo>
                  <a:lnTo>
                    <a:pt x="5265" y="6053"/>
                  </a:lnTo>
                  <a:lnTo>
                    <a:pt x="4540" y="5706"/>
                  </a:lnTo>
                  <a:lnTo>
                    <a:pt x="3815" y="5296"/>
                  </a:lnTo>
                  <a:lnTo>
                    <a:pt x="2586" y="4193"/>
                  </a:lnTo>
                  <a:lnTo>
                    <a:pt x="2081" y="3531"/>
                  </a:lnTo>
                  <a:lnTo>
                    <a:pt x="1451" y="2743"/>
                  </a:lnTo>
                  <a:lnTo>
                    <a:pt x="505" y="946"/>
                  </a:lnTo>
                  <a:lnTo>
                    <a:pt x="221" y="0"/>
                  </a:lnTo>
                  <a:close/>
                </a:path>
              </a:pathLst>
            </a:custGeom>
            <a:solidFill>
              <a:srgbClr val="004747">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3" name="Google Shape;4363;p42"/>
            <p:cNvSpPr/>
            <p:nvPr/>
          </p:nvSpPr>
          <p:spPr>
            <a:xfrm>
              <a:off x="6188600" y="3018650"/>
              <a:ext cx="31550" cy="22875"/>
            </a:xfrm>
            <a:custGeom>
              <a:avLst/>
              <a:gdLst/>
              <a:ahLst/>
              <a:cxnLst/>
              <a:rect l="l" t="t" r="r" b="b"/>
              <a:pathLst>
                <a:path w="1262" h="915" extrusionOk="0">
                  <a:moveTo>
                    <a:pt x="1230" y="0"/>
                  </a:moveTo>
                  <a:lnTo>
                    <a:pt x="631" y="473"/>
                  </a:lnTo>
                  <a:lnTo>
                    <a:pt x="1" y="915"/>
                  </a:lnTo>
                  <a:lnTo>
                    <a:pt x="1" y="915"/>
                  </a:lnTo>
                  <a:lnTo>
                    <a:pt x="442" y="757"/>
                  </a:lnTo>
                  <a:lnTo>
                    <a:pt x="852" y="568"/>
                  </a:lnTo>
                  <a:lnTo>
                    <a:pt x="1073" y="442"/>
                  </a:lnTo>
                  <a:lnTo>
                    <a:pt x="1262" y="347"/>
                  </a:lnTo>
                  <a:lnTo>
                    <a:pt x="1230" y="0"/>
                  </a:lnTo>
                  <a:close/>
                </a:path>
              </a:pathLst>
            </a:custGeom>
            <a:solidFill>
              <a:srgbClr val="FF8E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4" name="Google Shape;4364;p42"/>
            <p:cNvSpPr/>
            <p:nvPr/>
          </p:nvSpPr>
          <p:spPr>
            <a:xfrm>
              <a:off x="6115325" y="2418075"/>
              <a:ext cx="136350" cy="98550"/>
            </a:xfrm>
            <a:custGeom>
              <a:avLst/>
              <a:gdLst/>
              <a:ahLst/>
              <a:cxnLst/>
              <a:rect l="l" t="t" r="r" b="b"/>
              <a:pathLst>
                <a:path w="5454" h="3942" extrusionOk="0">
                  <a:moveTo>
                    <a:pt x="1671" y="1"/>
                  </a:moveTo>
                  <a:lnTo>
                    <a:pt x="1135" y="190"/>
                  </a:lnTo>
                  <a:lnTo>
                    <a:pt x="504" y="474"/>
                  </a:lnTo>
                  <a:lnTo>
                    <a:pt x="0" y="884"/>
                  </a:lnTo>
                  <a:lnTo>
                    <a:pt x="0" y="884"/>
                  </a:lnTo>
                  <a:lnTo>
                    <a:pt x="473" y="852"/>
                  </a:lnTo>
                  <a:lnTo>
                    <a:pt x="1324" y="1010"/>
                  </a:lnTo>
                  <a:lnTo>
                    <a:pt x="2112" y="1420"/>
                  </a:lnTo>
                  <a:lnTo>
                    <a:pt x="2774" y="2082"/>
                  </a:lnTo>
                  <a:lnTo>
                    <a:pt x="3026" y="2492"/>
                  </a:lnTo>
                  <a:lnTo>
                    <a:pt x="3026" y="2523"/>
                  </a:lnTo>
                  <a:lnTo>
                    <a:pt x="3184" y="2775"/>
                  </a:lnTo>
                  <a:lnTo>
                    <a:pt x="3594" y="3280"/>
                  </a:lnTo>
                  <a:lnTo>
                    <a:pt x="4098" y="3626"/>
                  </a:lnTo>
                  <a:lnTo>
                    <a:pt x="4666" y="3847"/>
                  </a:lnTo>
                  <a:lnTo>
                    <a:pt x="4981" y="3910"/>
                  </a:lnTo>
                  <a:lnTo>
                    <a:pt x="5454" y="3942"/>
                  </a:lnTo>
                  <a:lnTo>
                    <a:pt x="5391" y="3343"/>
                  </a:lnTo>
                  <a:lnTo>
                    <a:pt x="5139" y="2145"/>
                  </a:lnTo>
                  <a:lnTo>
                    <a:pt x="4887" y="1609"/>
                  </a:lnTo>
                  <a:lnTo>
                    <a:pt x="4603" y="1104"/>
                  </a:lnTo>
                  <a:lnTo>
                    <a:pt x="3783" y="348"/>
                  </a:lnTo>
                  <a:lnTo>
                    <a:pt x="2774" y="1"/>
                  </a:lnTo>
                  <a:close/>
                </a:path>
              </a:pathLst>
            </a:custGeom>
            <a:solidFill>
              <a:srgbClr val="004747">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42"/>
            <p:cNvSpPr/>
            <p:nvPr/>
          </p:nvSpPr>
          <p:spPr>
            <a:xfrm>
              <a:off x="6188600" y="2341625"/>
              <a:ext cx="169475" cy="96200"/>
            </a:xfrm>
            <a:custGeom>
              <a:avLst/>
              <a:gdLst/>
              <a:ahLst/>
              <a:cxnLst/>
              <a:rect l="l" t="t" r="r" b="b"/>
              <a:pathLst>
                <a:path w="6779" h="3848" extrusionOk="0">
                  <a:moveTo>
                    <a:pt x="4068" y="1"/>
                  </a:moveTo>
                  <a:lnTo>
                    <a:pt x="3595" y="33"/>
                  </a:lnTo>
                  <a:lnTo>
                    <a:pt x="3090" y="159"/>
                  </a:lnTo>
                  <a:lnTo>
                    <a:pt x="2208" y="695"/>
                  </a:lnTo>
                  <a:lnTo>
                    <a:pt x="1829" y="1041"/>
                  </a:lnTo>
                  <a:lnTo>
                    <a:pt x="1293" y="1640"/>
                  </a:lnTo>
                  <a:lnTo>
                    <a:pt x="411" y="2933"/>
                  </a:lnTo>
                  <a:lnTo>
                    <a:pt x="1" y="3595"/>
                  </a:lnTo>
                  <a:lnTo>
                    <a:pt x="537" y="3658"/>
                  </a:lnTo>
                  <a:lnTo>
                    <a:pt x="1073" y="3753"/>
                  </a:lnTo>
                  <a:lnTo>
                    <a:pt x="1798" y="3847"/>
                  </a:lnTo>
                  <a:lnTo>
                    <a:pt x="2555" y="3816"/>
                  </a:lnTo>
                  <a:lnTo>
                    <a:pt x="3248" y="3721"/>
                  </a:lnTo>
                  <a:lnTo>
                    <a:pt x="4509" y="3091"/>
                  </a:lnTo>
                  <a:lnTo>
                    <a:pt x="5077" y="2649"/>
                  </a:lnTo>
                  <a:lnTo>
                    <a:pt x="5549" y="2208"/>
                  </a:lnTo>
                  <a:lnTo>
                    <a:pt x="5991" y="1703"/>
                  </a:lnTo>
                  <a:lnTo>
                    <a:pt x="6432" y="1230"/>
                  </a:lnTo>
                  <a:lnTo>
                    <a:pt x="6779" y="695"/>
                  </a:lnTo>
                  <a:lnTo>
                    <a:pt x="6779" y="568"/>
                  </a:lnTo>
                  <a:lnTo>
                    <a:pt x="6621" y="411"/>
                  </a:lnTo>
                  <a:lnTo>
                    <a:pt x="6148" y="316"/>
                  </a:lnTo>
                  <a:lnTo>
                    <a:pt x="5896" y="253"/>
                  </a:lnTo>
                  <a:lnTo>
                    <a:pt x="5203" y="159"/>
                  </a:lnTo>
                  <a:lnTo>
                    <a:pt x="4541" y="64"/>
                  </a:lnTo>
                  <a:lnTo>
                    <a:pt x="40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42"/>
            <p:cNvSpPr/>
            <p:nvPr/>
          </p:nvSpPr>
          <p:spPr>
            <a:xfrm>
              <a:off x="6204375" y="2358975"/>
              <a:ext cx="136375" cy="63875"/>
            </a:xfrm>
            <a:custGeom>
              <a:avLst/>
              <a:gdLst/>
              <a:ahLst/>
              <a:cxnLst/>
              <a:rect l="l" t="t" r="r" b="b"/>
              <a:pathLst>
                <a:path w="5455" h="2555" extrusionOk="0">
                  <a:moveTo>
                    <a:pt x="5360" y="1"/>
                  </a:moveTo>
                  <a:lnTo>
                    <a:pt x="3973" y="473"/>
                  </a:lnTo>
                  <a:lnTo>
                    <a:pt x="1325" y="1671"/>
                  </a:lnTo>
                  <a:lnTo>
                    <a:pt x="32" y="2428"/>
                  </a:lnTo>
                  <a:lnTo>
                    <a:pt x="0" y="2460"/>
                  </a:lnTo>
                  <a:lnTo>
                    <a:pt x="32" y="2523"/>
                  </a:lnTo>
                  <a:lnTo>
                    <a:pt x="63" y="2554"/>
                  </a:lnTo>
                  <a:lnTo>
                    <a:pt x="95" y="2554"/>
                  </a:lnTo>
                  <a:lnTo>
                    <a:pt x="127" y="2523"/>
                  </a:lnTo>
                  <a:lnTo>
                    <a:pt x="1388" y="1798"/>
                  </a:lnTo>
                  <a:lnTo>
                    <a:pt x="4036" y="600"/>
                  </a:lnTo>
                  <a:lnTo>
                    <a:pt x="5391" y="127"/>
                  </a:lnTo>
                  <a:lnTo>
                    <a:pt x="5454" y="95"/>
                  </a:lnTo>
                  <a:lnTo>
                    <a:pt x="5454" y="32"/>
                  </a:lnTo>
                  <a:lnTo>
                    <a:pt x="5423"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42"/>
            <p:cNvSpPr/>
            <p:nvPr/>
          </p:nvSpPr>
          <p:spPr>
            <a:xfrm>
              <a:off x="6261900" y="2388925"/>
              <a:ext cx="40225" cy="10275"/>
            </a:xfrm>
            <a:custGeom>
              <a:avLst/>
              <a:gdLst/>
              <a:ahLst/>
              <a:cxnLst/>
              <a:rect l="l" t="t" r="r" b="b"/>
              <a:pathLst>
                <a:path w="1609" h="411" extrusionOk="0">
                  <a:moveTo>
                    <a:pt x="1" y="1"/>
                  </a:moveTo>
                  <a:lnTo>
                    <a:pt x="1" y="64"/>
                  </a:lnTo>
                  <a:lnTo>
                    <a:pt x="1" y="95"/>
                  </a:lnTo>
                  <a:lnTo>
                    <a:pt x="32" y="127"/>
                  </a:lnTo>
                  <a:lnTo>
                    <a:pt x="64" y="127"/>
                  </a:lnTo>
                  <a:lnTo>
                    <a:pt x="789" y="221"/>
                  </a:lnTo>
                  <a:lnTo>
                    <a:pt x="1514" y="410"/>
                  </a:lnTo>
                  <a:lnTo>
                    <a:pt x="1577" y="410"/>
                  </a:lnTo>
                  <a:lnTo>
                    <a:pt x="1609" y="379"/>
                  </a:lnTo>
                  <a:lnTo>
                    <a:pt x="1609" y="316"/>
                  </a:lnTo>
                  <a:lnTo>
                    <a:pt x="1577" y="284"/>
                  </a:lnTo>
                  <a:lnTo>
                    <a:pt x="820" y="95"/>
                  </a:lnTo>
                  <a:lnTo>
                    <a:pt x="64"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42"/>
            <p:cNvSpPr/>
            <p:nvPr/>
          </p:nvSpPr>
          <p:spPr>
            <a:xfrm>
              <a:off x="6283975" y="2353450"/>
              <a:ext cx="26025" cy="27625"/>
            </a:xfrm>
            <a:custGeom>
              <a:avLst/>
              <a:gdLst/>
              <a:ahLst/>
              <a:cxnLst/>
              <a:rect l="l" t="t" r="r" b="b"/>
              <a:pathLst>
                <a:path w="1041" h="1105" extrusionOk="0">
                  <a:moveTo>
                    <a:pt x="915" y="1"/>
                  </a:moveTo>
                  <a:lnTo>
                    <a:pt x="410" y="442"/>
                  </a:lnTo>
                  <a:lnTo>
                    <a:pt x="32" y="1010"/>
                  </a:lnTo>
                  <a:lnTo>
                    <a:pt x="1" y="1041"/>
                  </a:lnTo>
                  <a:lnTo>
                    <a:pt x="64" y="1104"/>
                  </a:lnTo>
                  <a:lnTo>
                    <a:pt x="95" y="1104"/>
                  </a:lnTo>
                  <a:lnTo>
                    <a:pt x="158" y="1073"/>
                  </a:lnTo>
                  <a:lnTo>
                    <a:pt x="505" y="537"/>
                  </a:lnTo>
                  <a:lnTo>
                    <a:pt x="1009" y="127"/>
                  </a:lnTo>
                  <a:lnTo>
                    <a:pt x="1041" y="64"/>
                  </a:lnTo>
                  <a:lnTo>
                    <a:pt x="1009" y="32"/>
                  </a:lnTo>
                  <a:lnTo>
                    <a:pt x="978" y="1"/>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9" name="Google Shape;4369;p42"/>
            <p:cNvSpPr/>
            <p:nvPr/>
          </p:nvSpPr>
          <p:spPr>
            <a:xfrm>
              <a:off x="6239850" y="2370800"/>
              <a:ext cx="17350" cy="31550"/>
            </a:xfrm>
            <a:custGeom>
              <a:avLst/>
              <a:gdLst/>
              <a:ahLst/>
              <a:cxnLst/>
              <a:rect l="l" t="t" r="r" b="b"/>
              <a:pathLst>
                <a:path w="694" h="1262" extrusionOk="0">
                  <a:moveTo>
                    <a:pt x="568" y="0"/>
                  </a:moveTo>
                  <a:lnTo>
                    <a:pt x="536" y="63"/>
                  </a:lnTo>
                  <a:lnTo>
                    <a:pt x="284" y="631"/>
                  </a:lnTo>
                  <a:lnTo>
                    <a:pt x="32" y="1167"/>
                  </a:lnTo>
                  <a:lnTo>
                    <a:pt x="0" y="1230"/>
                  </a:lnTo>
                  <a:lnTo>
                    <a:pt x="63" y="1261"/>
                  </a:lnTo>
                  <a:lnTo>
                    <a:pt x="95" y="1261"/>
                  </a:lnTo>
                  <a:lnTo>
                    <a:pt x="158" y="1230"/>
                  </a:lnTo>
                  <a:lnTo>
                    <a:pt x="410" y="662"/>
                  </a:lnTo>
                  <a:lnTo>
                    <a:pt x="662" y="127"/>
                  </a:lnTo>
                  <a:lnTo>
                    <a:pt x="694" y="63"/>
                  </a:lnTo>
                  <a:lnTo>
                    <a:pt x="631" y="32"/>
                  </a:lnTo>
                  <a:lnTo>
                    <a:pt x="568" y="0"/>
                  </a:lnTo>
                  <a:close/>
                </a:path>
              </a:pathLst>
            </a:custGeom>
            <a:solidFill>
              <a:srgbClr val="FFF3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0" name="Google Shape;4370;p42"/>
            <p:cNvSpPr/>
            <p:nvPr/>
          </p:nvSpPr>
          <p:spPr>
            <a:xfrm>
              <a:off x="6165750" y="2332175"/>
              <a:ext cx="32350" cy="141900"/>
            </a:xfrm>
            <a:custGeom>
              <a:avLst/>
              <a:gdLst/>
              <a:ahLst/>
              <a:cxnLst/>
              <a:rect l="l" t="t" r="r" b="b"/>
              <a:pathLst>
                <a:path w="1294" h="5676" extrusionOk="0">
                  <a:moveTo>
                    <a:pt x="379" y="1"/>
                  </a:moveTo>
                  <a:lnTo>
                    <a:pt x="190" y="95"/>
                  </a:lnTo>
                  <a:lnTo>
                    <a:pt x="64" y="221"/>
                  </a:lnTo>
                  <a:lnTo>
                    <a:pt x="1" y="537"/>
                  </a:lnTo>
                  <a:lnTo>
                    <a:pt x="64" y="726"/>
                  </a:lnTo>
                  <a:lnTo>
                    <a:pt x="347" y="1230"/>
                  </a:lnTo>
                  <a:lnTo>
                    <a:pt x="694" y="2397"/>
                  </a:lnTo>
                  <a:lnTo>
                    <a:pt x="726" y="3027"/>
                  </a:lnTo>
                  <a:lnTo>
                    <a:pt x="726" y="3689"/>
                  </a:lnTo>
                  <a:lnTo>
                    <a:pt x="568" y="4950"/>
                  </a:lnTo>
                  <a:lnTo>
                    <a:pt x="442" y="5612"/>
                  </a:lnTo>
                  <a:lnTo>
                    <a:pt x="442" y="5644"/>
                  </a:lnTo>
                  <a:lnTo>
                    <a:pt x="474" y="5675"/>
                  </a:lnTo>
                  <a:lnTo>
                    <a:pt x="537" y="5675"/>
                  </a:lnTo>
                  <a:lnTo>
                    <a:pt x="568" y="5644"/>
                  </a:lnTo>
                  <a:lnTo>
                    <a:pt x="789" y="5013"/>
                  </a:lnTo>
                  <a:lnTo>
                    <a:pt x="1167" y="3721"/>
                  </a:lnTo>
                  <a:lnTo>
                    <a:pt x="1262" y="3059"/>
                  </a:lnTo>
                  <a:lnTo>
                    <a:pt x="1293" y="2365"/>
                  </a:lnTo>
                  <a:lnTo>
                    <a:pt x="1262" y="1672"/>
                  </a:lnTo>
                  <a:lnTo>
                    <a:pt x="1136" y="978"/>
                  </a:lnTo>
                  <a:lnTo>
                    <a:pt x="852" y="284"/>
                  </a:lnTo>
                  <a:lnTo>
                    <a:pt x="852" y="253"/>
                  </a:lnTo>
                  <a:lnTo>
                    <a:pt x="820" y="221"/>
                  </a:lnTo>
                  <a:lnTo>
                    <a:pt x="694" y="95"/>
                  </a:lnTo>
                  <a:lnTo>
                    <a:pt x="37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1" name="Google Shape;4371;p42"/>
            <p:cNvSpPr/>
            <p:nvPr/>
          </p:nvSpPr>
          <p:spPr>
            <a:xfrm>
              <a:off x="6150775" y="2448025"/>
              <a:ext cx="62300" cy="30775"/>
            </a:xfrm>
            <a:custGeom>
              <a:avLst/>
              <a:gdLst/>
              <a:ahLst/>
              <a:cxnLst/>
              <a:rect l="l" t="t" r="r" b="b"/>
              <a:pathLst>
                <a:path w="2492" h="1231" extrusionOk="0">
                  <a:moveTo>
                    <a:pt x="95" y="1"/>
                  </a:moveTo>
                  <a:lnTo>
                    <a:pt x="1" y="64"/>
                  </a:lnTo>
                  <a:lnTo>
                    <a:pt x="1" y="190"/>
                  </a:lnTo>
                  <a:lnTo>
                    <a:pt x="32" y="285"/>
                  </a:lnTo>
                  <a:lnTo>
                    <a:pt x="442" y="852"/>
                  </a:lnTo>
                  <a:lnTo>
                    <a:pt x="852" y="1104"/>
                  </a:lnTo>
                  <a:lnTo>
                    <a:pt x="915" y="1136"/>
                  </a:lnTo>
                  <a:lnTo>
                    <a:pt x="978" y="1136"/>
                  </a:lnTo>
                  <a:lnTo>
                    <a:pt x="1293" y="1230"/>
                  </a:lnTo>
                  <a:lnTo>
                    <a:pt x="1987" y="1167"/>
                  </a:lnTo>
                  <a:lnTo>
                    <a:pt x="2397" y="1041"/>
                  </a:lnTo>
                  <a:lnTo>
                    <a:pt x="2491" y="978"/>
                  </a:lnTo>
                  <a:lnTo>
                    <a:pt x="2460" y="852"/>
                  </a:lnTo>
                  <a:lnTo>
                    <a:pt x="2397" y="789"/>
                  </a:lnTo>
                  <a:lnTo>
                    <a:pt x="2302" y="789"/>
                  </a:lnTo>
                  <a:lnTo>
                    <a:pt x="1924" y="915"/>
                  </a:lnTo>
                  <a:lnTo>
                    <a:pt x="1262" y="947"/>
                  </a:lnTo>
                  <a:lnTo>
                    <a:pt x="978" y="852"/>
                  </a:lnTo>
                  <a:lnTo>
                    <a:pt x="631" y="631"/>
                  </a:lnTo>
                  <a:lnTo>
                    <a:pt x="284" y="159"/>
                  </a:lnTo>
                  <a:lnTo>
                    <a:pt x="284" y="96"/>
                  </a:lnTo>
                  <a:lnTo>
                    <a:pt x="22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2" name="Google Shape;4372;p42"/>
            <p:cNvSpPr/>
            <p:nvPr/>
          </p:nvSpPr>
          <p:spPr>
            <a:xfrm>
              <a:off x="6012075" y="2775125"/>
              <a:ext cx="32325" cy="32325"/>
            </a:xfrm>
            <a:custGeom>
              <a:avLst/>
              <a:gdLst/>
              <a:ahLst/>
              <a:cxnLst/>
              <a:rect l="l" t="t" r="r" b="b"/>
              <a:pathLst>
                <a:path w="1293" h="1293" extrusionOk="0">
                  <a:moveTo>
                    <a:pt x="536" y="0"/>
                  </a:moveTo>
                  <a:lnTo>
                    <a:pt x="126" y="252"/>
                  </a:lnTo>
                  <a:lnTo>
                    <a:pt x="32" y="473"/>
                  </a:lnTo>
                  <a:lnTo>
                    <a:pt x="0" y="725"/>
                  </a:lnTo>
                  <a:lnTo>
                    <a:pt x="252" y="1167"/>
                  </a:lnTo>
                  <a:lnTo>
                    <a:pt x="473" y="1261"/>
                  </a:lnTo>
                  <a:lnTo>
                    <a:pt x="725" y="1293"/>
                  </a:lnTo>
                  <a:lnTo>
                    <a:pt x="1167" y="1040"/>
                  </a:lnTo>
                  <a:lnTo>
                    <a:pt x="1261" y="788"/>
                  </a:lnTo>
                  <a:lnTo>
                    <a:pt x="1293" y="536"/>
                  </a:lnTo>
                  <a:lnTo>
                    <a:pt x="1040" y="126"/>
                  </a:lnTo>
                  <a:lnTo>
                    <a:pt x="788" y="32"/>
                  </a:lnTo>
                  <a:lnTo>
                    <a:pt x="5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3" name="Google Shape;4373;p42"/>
            <p:cNvSpPr/>
            <p:nvPr/>
          </p:nvSpPr>
          <p:spPr>
            <a:xfrm>
              <a:off x="6147625" y="2809800"/>
              <a:ext cx="32350" cy="32325"/>
            </a:xfrm>
            <a:custGeom>
              <a:avLst/>
              <a:gdLst/>
              <a:ahLst/>
              <a:cxnLst/>
              <a:rect l="l" t="t" r="r" b="b"/>
              <a:pathLst>
                <a:path w="1294" h="1293" extrusionOk="0">
                  <a:moveTo>
                    <a:pt x="537" y="0"/>
                  </a:moveTo>
                  <a:lnTo>
                    <a:pt x="127" y="252"/>
                  </a:lnTo>
                  <a:lnTo>
                    <a:pt x="32" y="473"/>
                  </a:lnTo>
                  <a:lnTo>
                    <a:pt x="1" y="725"/>
                  </a:lnTo>
                  <a:lnTo>
                    <a:pt x="253" y="1167"/>
                  </a:lnTo>
                  <a:lnTo>
                    <a:pt x="505" y="1261"/>
                  </a:lnTo>
                  <a:lnTo>
                    <a:pt x="757" y="1293"/>
                  </a:lnTo>
                  <a:lnTo>
                    <a:pt x="1167" y="1041"/>
                  </a:lnTo>
                  <a:lnTo>
                    <a:pt x="1262" y="788"/>
                  </a:lnTo>
                  <a:lnTo>
                    <a:pt x="1293" y="536"/>
                  </a:lnTo>
                  <a:lnTo>
                    <a:pt x="1041" y="126"/>
                  </a:lnTo>
                  <a:lnTo>
                    <a:pt x="820" y="32"/>
                  </a:lnTo>
                  <a:lnTo>
                    <a:pt x="5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4" name="Google Shape;4374;p42"/>
            <p:cNvSpPr/>
            <p:nvPr/>
          </p:nvSpPr>
          <p:spPr>
            <a:xfrm>
              <a:off x="6057000" y="2849200"/>
              <a:ext cx="54400" cy="37850"/>
            </a:xfrm>
            <a:custGeom>
              <a:avLst/>
              <a:gdLst/>
              <a:ahLst/>
              <a:cxnLst/>
              <a:rect l="l" t="t" r="r" b="b"/>
              <a:pathLst>
                <a:path w="2176" h="1514" extrusionOk="0">
                  <a:moveTo>
                    <a:pt x="221" y="0"/>
                  </a:moveTo>
                  <a:lnTo>
                    <a:pt x="63" y="64"/>
                  </a:lnTo>
                  <a:lnTo>
                    <a:pt x="0" y="190"/>
                  </a:lnTo>
                  <a:lnTo>
                    <a:pt x="0" y="536"/>
                  </a:lnTo>
                  <a:lnTo>
                    <a:pt x="221" y="1072"/>
                  </a:lnTo>
                  <a:lnTo>
                    <a:pt x="473" y="1262"/>
                  </a:lnTo>
                  <a:lnTo>
                    <a:pt x="599" y="1388"/>
                  </a:lnTo>
                  <a:lnTo>
                    <a:pt x="757" y="1451"/>
                  </a:lnTo>
                  <a:lnTo>
                    <a:pt x="1167" y="1514"/>
                  </a:lnTo>
                  <a:lnTo>
                    <a:pt x="1608" y="1419"/>
                  </a:lnTo>
                  <a:lnTo>
                    <a:pt x="1829" y="1325"/>
                  </a:lnTo>
                  <a:lnTo>
                    <a:pt x="1986" y="1198"/>
                  </a:lnTo>
                  <a:lnTo>
                    <a:pt x="2175" y="946"/>
                  </a:lnTo>
                  <a:lnTo>
                    <a:pt x="2175" y="663"/>
                  </a:lnTo>
                  <a:lnTo>
                    <a:pt x="2081" y="505"/>
                  </a:lnTo>
                  <a:lnTo>
                    <a:pt x="1923" y="473"/>
                  </a:lnTo>
                  <a:lnTo>
                    <a:pt x="1766" y="568"/>
                  </a:lnTo>
                  <a:lnTo>
                    <a:pt x="1766" y="726"/>
                  </a:lnTo>
                  <a:lnTo>
                    <a:pt x="1734" y="852"/>
                  </a:lnTo>
                  <a:lnTo>
                    <a:pt x="1671" y="915"/>
                  </a:lnTo>
                  <a:lnTo>
                    <a:pt x="1608" y="978"/>
                  </a:lnTo>
                  <a:lnTo>
                    <a:pt x="1450" y="1041"/>
                  </a:lnTo>
                  <a:lnTo>
                    <a:pt x="1261" y="1104"/>
                  </a:lnTo>
                  <a:lnTo>
                    <a:pt x="883" y="1041"/>
                  </a:lnTo>
                  <a:lnTo>
                    <a:pt x="725" y="946"/>
                  </a:lnTo>
                  <a:lnTo>
                    <a:pt x="568" y="820"/>
                  </a:lnTo>
                  <a:lnTo>
                    <a:pt x="410" y="442"/>
                  </a:lnTo>
                  <a:lnTo>
                    <a:pt x="410" y="221"/>
                  </a:lnTo>
                  <a:lnTo>
                    <a:pt x="378" y="64"/>
                  </a:lnTo>
                  <a:lnTo>
                    <a:pt x="22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5" name="Google Shape;4375;p42"/>
            <p:cNvSpPr/>
            <p:nvPr/>
          </p:nvSpPr>
          <p:spPr>
            <a:xfrm>
              <a:off x="6171275" y="2869700"/>
              <a:ext cx="43375" cy="47300"/>
            </a:xfrm>
            <a:custGeom>
              <a:avLst/>
              <a:gdLst/>
              <a:ahLst/>
              <a:cxnLst/>
              <a:rect l="l" t="t" r="r" b="b"/>
              <a:pathLst>
                <a:path w="1735" h="1892" fill="none" extrusionOk="0">
                  <a:moveTo>
                    <a:pt x="694" y="95"/>
                  </a:moveTo>
                  <a:lnTo>
                    <a:pt x="599" y="63"/>
                  </a:lnTo>
                  <a:lnTo>
                    <a:pt x="505" y="95"/>
                  </a:lnTo>
                  <a:lnTo>
                    <a:pt x="410" y="126"/>
                  </a:lnTo>
                  <a:lnTo>
                    <a:pt x="347" y="221"/>
                  </a:lnTo>
                  <a:lnTo>
                    <a:pt x="95" y="536"/>
                  </a:lnTo>
                  <a:lnTo>
                    <a:pt x="0" y="914"/>
                  </a:lnTo>
                  <a:lnTo>
                    <a:pt x="0" y="1167"/>
                  </a:lnTo>
                  <a:lnTo>
                    <a:pt x="253" y="1608"/>
                  </a:lnTo>
                  <a:lnTo>
                    <a:pt x="442" y="1734"/>
                  </a:lnTo>
                  <a:lnTo>
                    <a:pt x="662" y="1829"/>
                  </a:lnTo>
                  <a:lnTo>
                    <a:pt x="1072" y="1892"/>
                  </a:lnTo>
                  <a:lnTo>
                    <a:pt x="1293" y="1829"/>
                  </a:lnTo>
                  <a:lnTo>
                    <a:pt x="1419" y="1797"/>
                  </a:lnTo>
                  <a:lnTo>
                    <a:pt x="1545" y="1671"/>
                  </a:lnTo>
                  <a:lnTo>
                    <a:pt x="1640" y="1545"/>
                  </a:lnTo>
                  <a:lnTo>
                    <a:pt x="1703" y="1356"/>
                  </a:lnTo>
                  <a:lnTo>
                    <a:pt x="1734" y="1198"/>
                  </a:lnTo>
                  <a:lnTo>
                    <a:pt x="1734" y="1040"/>
                  </a:lnTo>
                  <a:lnTo>
                    <a:pt x="1703" y="788"/>
                  </a:lnTo>
                  <a:lnTo>
                    <a:pt x="1608" y="568"/>
                  </a:lnTo>
                  <a:lnTo>
                    <a:pt x="1514" y="378"/>
                  </a:lnTo>
                  <a:lnTo>
                    <a:pt x="1387" y="252"/>
                  </a:lnTo>
                  <a:lnTo>
                    <a:pt x="1261" y="95"/>
                  </a:lnTo>
                  <a:lnTo>
                    <a:pt x="852" y="0"/>
                  </a:lnTo>
                  <a:lnTo>
                    <a:pt x="631" y="32"/>
                  </a:lnTo>
                  <a:lnTo>
                    <a:pt x="505" y="63"/>
                  </a:lnTo>
                  <a:lnTo>
                    <a:pt x="442" y="158"/>
                  </a:lnTo>
                  <a:lnTo>
                    <a:pt x="379" y="284"/>
                  </a:lnTo>
                  <a:lnTo>
                    <a:pt x="442" y="3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6" name="Google Shape;4376;p42"/>
            <p:cNvSpPr/>
            <p:nvPr/>
          </p:nvSpPr>
          <p:spPr>
            <a:xfrm>
              <a:off x="5945075" y="2817675"/>
              <a:ext cx="44150" cy="48100"/>
            </a:xfrm>
            <a:custGeom>
              <a:avLst/>
              <a:gdLst/>
              <a:ahLst/>
              <a:cxnLst/>
              <a:rect l="l" t="t" r="r" b="b"/>
              <a:pathLst>
                <a:path w="1766" h="1924" fill="none" extrusionOk="0">
                  <a:moveTo>
                    <a:pt x="410" y="0"/>
                  </a:moveTo>
                  <a:lnTo>
                    <a:pt x="190" y="127"/>
                  </a:lnTo>
                  <a:lnTo>
                    <a:pt x="0" y="599"/>
                  </a:lnTo>
                  <a:lnTo>
                    <a:pt x="63" y="1135"/>
                  </a:lnTo>
                  <a:lnTo>
                    <a:pt x="316" y="1608"/>
                  </a:lnTo>
                  <a:lnTo>
                    <a:pt x="505" y="1766"/>
                  </a:lnTo>
                  <a:lnTo>
                    <a:pt x="694" y="1860"/>
                  </a:lnTo>
                  <a:lnTo>
                    <a:pt x="1104" y="1924"/>
                  </a:lnTo>
                  <a:lnTo>
                    <a:pt x="1482" y="1766"/>
                  </a:lnTo>
                  <a:lnTo>
                    <a:pt x="1734" y="1451"/>
                  </a:lnTo>
                  <a:lnTo>
                    <a:pt x="1766" y="1198"/>
                  </a:lnTo>
                  <a:lnTo>
                    <a:pt x="1703" y="852"/>
                  </a:lnTo>
                  <a:lnTo>
                    <a:pt x="1514" y="568"/>
                  </a:lnTo>
                  <a:lnTo>
                    <a:pt x="1261" y="253"/>
                  </a:lnTo>
                  <a:lnTo>
                    <a:pt x="883" y="64"/>
                  </a:lnTo>
                  <a:lnTo>
                    <a:pt x="631" y="32"/>
                  </a:lnTo>
                  <a:lnTo>
                    <a:pt x="379" y="95"/>
                  </a:lnTo>
                  <a:lnTo>
                    <a:pt x="284" y="127"/>
                  </a:lnTo>
                  <a:lnTo>
                    <a:pt x="190" y="190"/>
                  </a:lnTo>
                  <a:lnTo>
                    <a:pt x="190" y="316"/>
                  </a:lnTo>
                  <a:lnTo>
                    <a:pt x="253" y="3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Title 1">
            <a:extLst>
              <a:ext uri="{FF2B5EF4-FFF2-40B4-BE49-F238E27FC236}">
                <a16:creationId xmlns:a16="http://schemas.microsoft.com/office/drawing/2014/main" id="{069E3339-38ED-4409-427F-083A19E884F4}"/>
              </a:ext>
            </a:extLst>
          </p:cNvPr>
          <p:cNvSpPr txBox="1">
            <a:spLocks/>
          </p:cNvSpPr>
          <p:nvPr/>
        </p:nvSpPr>
        <p:spPr>
          <a:xfrm>
            <a:off x="3727152" y="969119"/>
            <a:ext cx="4554158" cy="3011988"/>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chemeClr val="dk2"/>
              </a:buClr>
              <a:buSzPts val="5200"/>
              <a:buFont typeface="Coiny"/>
              <a:buNone/>
              <a:defRPr sz="5200" b="1" i="0" u="none" strike="noStrike" cap="none">
                <a:solidFill>
                  <a:schemeClr val="dk2"/>
                </a:solidFill>
                <a:latin typeface="Coiny"/>
                <a:ea typeface="Coiny"/>
                <a:cs typeface="Coiny"/>
                <a:sym typeface="Coiny"/>
              </a:defRPr>
            </a:lvl1pPr>
            <a:lvl2pPr marR="0" lvl="1"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2pPr>
            <a:lvl3pPr marR="0" lvl="2"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3pPr>
            <a:lvl4pPr marR="0" lvl="3"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4pPr>
            <a:lvl5pPr marR="0" lvl="4"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5pPr>
            <a:lvl6pPr marR="0" lvl="5"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6pPr>
            <a:lvl7pPr marR="0" lvl="6"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7pPr>
            <a:lvl8pPr marR="0" lvl="7"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8pPr>
            <a:lvl9pPr marR="0" lvl="8" algn="ctr" rtl="0">
              <a:lnSpc>
                <a:spcPct val="100000"/>
              </a:lnSpc>
              <a:spcBef>
                <a:spcPts val="0"/>
              </a:spcBef>
              <a:spcAft>
                <a:spcPts val="0"/>
              </a:spcAft>
              <a:buClr>
                <a:schemeClr val="dk2"/>
              </a:buClr>
              <a:buSzPts val="5200"/>
              <a:buFont typeface="Bebas Neue"/>
              <a:buNone/>
              <a:defRPr sz="5200" b="0" i="0" u="none" strike="noStrike" cap="none">
                <a:solidFill>
                  <a:schemeClr val="dk2"/>
                </a:solidFill>
                <a:latin typeface="Bebas Neue"/>
                <a:ea typeface="Bebas Neue"/>
                <a:cs typeface="Bebas Neue"/>
                <a:sym typeface="Bebas Neue"/>
              </a:defRPr>
            </a:lvl9pPr>
          </a:lstStyle>
          <a:p>
            <a:pPr>
              <a:lnSpc>
                <a:spcPct val="120000"/>
              </a:lnSpc>
              <a:buClr>
                <a:srgbClr val="445EA2"/>
              </a:buClr>
            </a:pPr>
            <a:r>
              <a:rPr lang="en-US" sz="5400" dirty="0" err="1">
                <a:solidFill>
                  <a:srgbClr val="445EA2"/>
                </a:solidFill>
                <a:latin typeface="HP001 4 hàng" panose="020B0603050302020204" pitchFamily="34" charset="0"/>
              </a:rPr>
              <a:t>Chúc</a:t>
            </a:r>
            <a:r>
              <a:rPr lang="en-US" sz="5400" dirty="0">
                <a:solidFill>
                  <a:srgbClr val="445EA2"/>
                </a:solidFill>
                <a:latin typeface="HP001 4 hàng" panose="020B0603050302020204" pitchFamily="34" charset="0"/>
              </a:rPr>
              <a:t> </a:t>
            </a:r>
            <a:r>
              <a:rPr lang="en-US" sz="5400" dirty="0" err="1">
                <a:solidFill>
                  <a:srgbClr val="445EA2"/>
                </a:solidFill>
                <a:latin typeface="HP001 4 hàng" panose="020B0603050302020204" pitchFamily="34" charset="0"/>
              </a:rPr>
              <a:t>các</a:t>
            </a:r>
            <a:r>
              <a:rPr lang="en-US" sz="5400" dirty="0">
                <a:solidFill>
                  <a:srgbClr val="445EA2"/>
                </a:solidFill>
                <a:latin typeface="HP001 4 hàng" panose="020B0603050302020204" pitchFamily="34" charset="0"/>
              </a:rPr>
              <a:t> </a:t>
            </a:r>
            <a:r>
              <a:rPr lang="en-US" sz="5400" dirty="0" err="1">
                <a:solidFill>
                  <a:srgbClr val="445EA2"/>
                </a:solidFill>
                <a:latin typeface="HP001 4 hàng" panose="020B0603050302020204" pitchFamily="34" charset="0"/>
              </a:rPr>
              <a:t>em</a:t>
            </a:r>
            <a:r>
              <a:rPr lang="en-US" sz="5400" dirty="0">
                <a:solidFill>
                  <a:srgbClr val="445EA2"/>
                </a:solidFill>
                <a:latin typeface="HP001 4 hàng" panose="020B0603050302020204" pitchFamily="34" charset="0"/>
              </a:rPr>
              <a:t> </a:t>
            </a:r>
            <a:br>
              <a:rPr lang="en-US" sz="5400" dirty="0">
                <a:solidFill>
                  <a:srgbClr val="445EA2"/>
                </a:solidFill>
                <a:latin typeface="HP001 4 hàng" panose="020B0603050302020204" pitchFamily="34" charset="0"/>
              </a:rPr>
            </a:br>
            <a:r>
              <a:rPr lang="en-US" sz="5400" dirty="0" err="1">
                <a:solidFill>
                  <a:srgbClr val="445EA2"/>
                </a:solidFill>
                <a:latin typeface="HP001 4 hàng" panose="020B0603050302020204" pitchFamily="34" charset="0"/>
              </a:rPr>
              <a:t>học</a:t>
            </a:r>
            <a:r>
              <a:rPr lang="en-US" sz="5400" dirty="0">
                <a:solidFill>
                  <a:srgbClr val="445EA2"/>
                </a:solidFill>
                <a:latin typeface="HP001 4 hàng" panose="020B0603050302020204" pitchFamily="34" charset="0"/>
              </a:rPr>
              <a:t> </a:t>
            </a:r>
            <a:r>
              <a:rPr lang="en-US" sz="5400" dirty="0" err="1">
                <a:solidFill>
                  <a:srgbClr val="445EA2"/>
                </a:solidFill>
                <a:latin typeface="HP001 4 hàng" panose="020B0603050302020204" pitchFamily="34" charset="0"/>
              </a:rPr>
              <a:t>tập</a:t>
            </a:r>
            <a:r>
              <a:rPr lang="en-US" sz="5400" dirty="0">
                <a:solidFill>
                  <a:srgbClr val="445EA2"/>
                </a:solidFill>
                <a:latin typeface="HP001 4 hàng" panose="020B0603050302020204" pitchFamily="34" charset="0"/>
              </a:rPr>
              <a:t> </a:t>
            </a:r>
            <a:r>
              <a:rPr lang="en-US" sz="5400" dirty="0" err="1">
                <a:solidFill>
                  <a:srgbClr val="445EA2"/>
                </a:solidFill>
                <a:latin typeface="HP001 4 hàng" panose="020B0603050302020204" pitchFamily="34" charset="0"/>
              </a:rPr>
              <a:t>tốt</a:t>
            </a:r>
            <a:r>
              <a:rPr lang="en-US" sz="5400" dirty="0">
                <a:solidFill>
                  <a:srgbClr val="445EA2"/>
                </a:solidFill>
                <a:latin typeface="HP001 4 hàng" panose="020B06030503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Fruit Market Online by Slidesgo">
  <a:themeElements>
    <a:clrScheme name="Simple Light">
      <a:dk1>
        <a:srgbClr val="000000"/>
      </a:dk1>
      <a:lt1>
        <a:srgbClr val="FFFFFF"/>
      </a:lt1>
      <a:dk2>
        <a:srgbClr val="595959"/>
      </a:dk2>
      <a:lt2>
        <a:srgbClr val="FFF3EA"/>
      </a:lt2>
      <a:accent1>
        <a:srgbClr val="FFD4BA"/>
      </a:accent1>
      <a:accent2>
        <a:srgbClr val="FFA46A"/>
      </a:accent2>
      <a:accent3>
        <a:srgbClr val="009098"/>
      </a:accent3>
      <a:accent4>
        <a:srgbClr val="FFBAAA"/>
      </a:accent4>
      <a:accent5>
        <a:srgbClr val="CCEEF0"/>
      </a:accent5>
      <a:accent6>
        <a:srgbClr val="FF836D"/>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odle Student Education Pack by Slidesgo">
  <a:themeElements>
    <a:clrScheme name="Simple Light">
      <a:dk1>
        <a:srgbClr val="000000"/>
      </a:dk1>
      <a:lt1>
        <a:srgbClr val="FFFFFF"/>
      </a:lt1>
      <a:dk2>
        <a:srgbClr val="3739B2"/>
      </a:dk2>
      <a:lt2>
        <a:srgbClr val="FFBCB2"/>
      </a:lt2>
      <a:accent1>
        <a:srgbClr val="F06327"/>
      </a:accent1>
      <a:accent2>
        <a:srgbClr val="CAFDCA"/>
      </a:accent2>
      <a:accent3>
        <a:srgbClr val="FFE27B"/>
      </a:accent3>
      <a:accent4>
        <a:srgbClr val="FFF3E4"/>
      </a:accent4>
      <a:accent5>
        <a:srgbClr val="FFCCF5"/>
      </a:accent5>
      <a:accent6>
        <a:srgbClr val="EC262B"/>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800</Words>
  <Application>Microsoft Office PowerPoint</Application>
  <PresentationFormat>On-screen Show (16:9)</PresentationFormat>
  <Paragraphs>61</Paragraphs>
  <Slides>8</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HP001 4 hàng</vt:lpstr>
      <vt:lpstr>Coiny</vt:lpstr>
      <vt:lpstr>Roboto</vt:lpstr>
      <vt:lpstr>Arial</vt:lpstr>
      <vt:lpstr>Mada</vt:lpstr>
      <vt:lpstr>Amatic SC</vt:lpstr>
      <vt:lpstr>Fruit Market Online by Slidesgo</vt:lpstr>
      <vt:lpstr>Doodle Student Education Pack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Fruit market online</dc:title>
  <dc:creator>Ky An</dc:creator>
  <cp:lastModifiedBy>TT</cp:lastModifiedBy>
  <cp:revision>16</cp:revision>
  <dcterms:modified xsi:type="dcterms:W3CDTF">2022-09-29T01:50:49Z</dcterms:modified>
</cp:coreProperties>
</file>