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308" r:id="rId4"/>
    <p:sldId id="305" r:id="rId5"/>
    <p:sldId id="296" r:id="rId6"/>
    <p:sldId id="258" r:id="rId7"/>
    <p:sldId id="298" r:id="rId8"/>
    <p:sldId id="270" r:id="rId9"/>
    <p:sldId id="307" r:id="rId10"/>
    <p:sldId id="306" r:id="rId11"/>
    <p:sldId id="304" r:id="rId12"/>
    <p:sldId id="29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65" d="100"/>
          <a:sy n="65" d="100"/>
        </p:scale>
        <p:origin x="-69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95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14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4180" y="3087602"/>
            <a:ext cx="2597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60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169748" y="414360"/>
            <a:ext cx="998746" cy="1483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7" t="50000" r="17613" b="13462"/>
          <a:stretch/>
        </p:blipFill>
        <p:spPr bwMode="auto">
          <a:xfrm>
            <a:off x="194603" y="4562883"/>
            <a:ext cx="6881447" cy="229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759115" y="1256004"/>
            <a:ext cx="8673769" cy="3323938"/>
            <a:chOff x="1759115" y="1256004"/>
            <a:chExt cx="8673769" cy="3323938"/>
          </a:xfrm>
        </p:grpSpPr>
        <p:sp>
          <p:nvSpPr>
            <p:cNvPr id="16" name="TextBox 15"/>
            <p:cNvSpPr txBox="1"/>
            <p:nvPr/>
          </p:nvSpPr>
          <p:spPr>
            <a:xfrm>
              <a:off x="1759115" y="1256004"/>
              <a:ext cx="8673769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cậu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chút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	   -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Cậu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endPara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xóa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endPara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      -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cậu</a:t>
              </a:r>
              <a:endPara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cậu</a:t>
              </a:r>
              <a:endPara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242474" y="1406768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076050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76050" y="2672857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84225" y="326369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05925" y="3910815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42474" y="1325857"/>
            <a:ext cx="457200" cy="584775"/>
            <a:chOff x="9242474" y="1916713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76050" y="1910632"/>
            <a:ext cx="457200" cy="584775"/>
            <a:chOff x="9242474" y="1916713"/>
            <a:chExt cx="457200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76069" y="2381610"/>
            <a:ext cx="457200" cy="769441"/>
            <a:chOff x="9242474" y="1719761"/>
            <a:chExt cx="4572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81003" y="2973814"/>
            <a:ext cx="457200" cy="769441"/>
            <a:chOff x="9242474" y="1719761"/>
            <a:chExt cx="4572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09429" y="3640774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9050733" y="2581421"/>
            <a:ext cx="2764301" cy="1407328"/>
            <a:chOff x="9050733" y="2581421"/>
            <a:chExt cx="2764301" cy="1407328"/>
          </a:xfrm>
        </p:grpSpPr>
        <p:sp>
          <p:nvSpPr>
            <p:cNvPr id="2048" name="Rounded Rectangular Callout 2047"/>
            <p:cNvSpPr/>
            <p:nvPr/>
          </p:nvSpPr>
          <p:spPr>
            <a:xfrm>
              <a:off x="9050733" y="2581421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050733" y="2603754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thoại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này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7364480" y="3682425"/>
            <a:ext cx="2046757" cy="358748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050733" y="2569802"/>
            <a:ext cx="2764301" cy="1391466"/>
            <a:chOff x="9050733" y="2603754"/>
            <a:chExt cx="2764301" cy="1391466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9050733" y="2609557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0733" y="2603754"/>
              <a:ext cx="27643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Sau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dấu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9181318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YÊU CẦU CẦN ĐẠT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- Phát triển vốn từ chỉ sự vật (từ chỉ đồ dùng học tập), đặt câu nếu công dụng của đồ dùng học tập, đặt đúng dấu chấm hoặc chấm hỏi ở cuối câu.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 Đặt được câu nêu công dụng của đồ dùng học tập.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Viết, nói câu văn nêu công dụng của đồ dùng học tập.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thích môn học.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4162" y="1272685"/>
            <a:ext cx="2248412" cy="5131969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83" t="22962" r="50390" b="21927"/>
          <a:stretch/>
        </p:blipFill>
        <p:spPr>
          <a:xfrm>
            <a:off x="2884049" y="3145535"/>
            <a:ext cx="2304288" cy="2985381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06" t="22962" r="30485" b="21927"/>
          <a:stretch/>
        </p:blipFill>
        <p:spPr>
          <a:xfrm>
            <a:off x="5017639" y="3160077"/>
            <a:ext cx="1975104" cy="2985381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62" t="22962" b="21927"/>
          <a:stretch/>
        </p:blipFill>
        <p:spPr>
          <a:xfrm>
            <a:off x="7088380" y="3145536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3346" y="2541605"/>
            <a:ext cx="2273818" cy="3671136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-135380" y="4352545"/>
            <a:ext cx="12283440" cy="2505456"/>
            <a:chOff x="-91440" y="4352544"/>
            <a:chExt cx="12283440" cy="2505456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79" r="44063" b="10955"/>
          <a:stretch/>
        </p:blipFill>
        <p:spPr>
          <a:xfrm>
            <a:off x="2365175" y="435165"/>
            <a:ext cx="2557578" cy="325526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65" t="65100" r="9338" b="10955"/>
          <a:stretch/>
        </p:blipFill>
        <p:spPr>
          <a:xfrm>
            <a:off x="9168663" y="1385595"/>
            <a:ext cx="1536192" cy="1642172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47041" flipH="1">
            <a:off x="9730487" y="29335"/>
            <a:ext cx="2731607" cy="896634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85934">
            <a:off x="5558" y="319416"/>
            <a:ext cx="2032463" cy="72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76700" y="1664367"/>
            <a:ext cx="44614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66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66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2341" y="288087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2341" y="723731"/>
            <a:ext cx="6423174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255" y="3938000"/>
            <a:ext cx="3120876" cy="2462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048624" y="810495"/>
            <a:ext cx="3829051" cy="2823576"/>
            <a:chOff x="8048624" y="810495"/>
            <a:chExt cx="3829051" cy="2823576"/>
          </a:xfrm>
        </p:grpSpPr>
        <p:sp>
          <p:nvSpPr>
            <p:cNvPr id="10" name="Cloud Callout 9"/>
            <p:cNvSpPr/>
            <p:nvPr/>
          </p:nvSpPr>
          <p:spPr>
            <a:xfrm>
              <a:off x="8048624" y="810495"/>
              <a:ext cx="3829051" cy="2823576"/>
            </a:xfrm>
            <a:prstGeom prst="cloudCallout">
              <a:avLst>
                <a:gd name="adj1" fmla="val -44136"/>
                <a:gd name="adj2" fmla="val 56428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20156" y1="7500" x2="20781" y2="9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24900" y="910792"/>
              <a:ext cx="2622983" cy="2622983"/>
            </a:xfrm>
            <a:prstGeom prst="rect">
              <a:avLst/>
            </a:prstGeom>
          </p:spPr>
        </p:pic>
      </p:grpSp>
      <p:pic>
        <p:nvPicPr>
          <p:cNvPr id="1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0268" y="3068394"/>
            <a:ext cx="630555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vót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4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4409" y="4857750"/>
            <a:ext cx="1668304" cy="19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47" t="39153" r="25617" b="16303"/>
          <a:stretch/>
        </p:blipFill>
        <p:spPr bwMode="auto">
          <a:xfrm>
            <a:off x="2581275" y="1359878"/>
            <a:ext cx="8876884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4350558" y="2140904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4988748" y="3926557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9598848" y="4558098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6202392" y="4558098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8046258" y="4389539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6800880" y="2775336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5603904" y="3016913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t="20503" r="17317" b="16003"/>
          <a:stretch/>
        </p:blipFill>
        <p:spPr>
          <a:xfrm>
            <a:off x="8345502" y="2407917"/>
            <a:ext cx="598488" cy="5846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  <a14:backgroundMark x1="78115" y1="12421" x2="83227" y2="29684"/>
                        <a14:backgroundMark x1="83227" y1="18737" x2="85144" y2="30105"/>
                        <a14:backgroundMark x1="80671" y1="12000" x2="83546" y2="31789"/>
                        <a14:backgroundMark x1="82907" y1="17474" x2="84824" y2="27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7" t="12965" r="17756" b="1991"/>
          <a:stretch/>
        </p:blipFill>
        <p:spPr>
          <a:xfrm>
            <a:off x="268302" y="2537635"/>
            <a:ext cx="2170097" cy="38477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13192" r="14242" b="1991"/>
          <a:stretch/>
        </p:blipFill>
        <p:spPr>
          <a:xfrm>
            <a:off x="249252" y="2573393"/>
            <a:ext cx="2379648" cy="3837473"/>
          </a:xfrm>
          <a:prstGeom prst="ellipse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xmlns="" id="{5F6D462F-AAF5-4684-8BBA-C99289825663}"/>
              </a:ext>
            </a:extLst>
          </p:cNvPr>
          <p:cNvGrpSpPr/>
          <p:nvPr/>
        </p:nvGrpSpPr>
        <p:grpSpPr>
          <a:xfrm>
            <a:off x="3328427" y="1362553"/>
            <a:ext cx="6638187" cy="4040490"/>
            <a:chOff x="4507401" y="1362553"/>
            <a:chExt cx="2416793" cy="4040490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98222" y="4721593"/>
              <a:ext cx="325972" cy="681450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07401" y="1362553"/>
              <a:ext cx="325972" cy="681450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5848350"/>
            <a:ext cx="12192000" cy="10050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8352">
            <a:off x="9602570" y="628585"/>
            <a:ext cx="1231638" cy="2107699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102" y="2939516"/>
            <a:ext cx="3202999" cy="35641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70644" y="2191281"/>
            <a:ext cx="5353050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,…….</a:t>
            </a:r>
          </a:p>
        </p:txBody>
      </p:sp>
    </p:spTree>
    <p:extLst>
      <p:ext uri="{BB962C8B-B14F-4D97-AF65-F5344CB8AC3E}">
        <p14:creationId xmlns:p14="http://schemas.microsoft.com/office/powerpoint/2010/main" xmlns="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322291" y="2584486"/>
            <a:ext cx="2581275" cy="4524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1371652"/>
            <a:ext cx="3409950" cy="2362147"/>
            <a:chOff x="2597185" y="1516273"/>
            <a:chExt cx="3181350" cy="2082710"/>
          </a:xfrm>
        </p:grpSpPr>
        <p:sp>
          <p:nvSpPr>
            <p:cNvPr id="11" name="Cloud Callout 10"/>
            <p:cNvSpPr/>
            <p:nvPr/>
          </p:nvSpPr>
          <p:spPr>
            <a:xfrm>
              <a:off x="2597185" y="1516273"/>
              <a:ext cx="3181350" cy="2082710"/>
            </a:xfrm>
            <a:prstGeom prst="cloudCallout">
              <a:avLst>
                <a:gd name="adj1" fmla="val -51971"/>
                <a:gd name="adj2" fmla="val 5884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3566" y="1949110"/>
              <a:ext cx="2773334" cy="122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Đây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 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8257" y="1331910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xmlns="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xmlns="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xmlns="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05110" y="1117310"/>
            <a:ext cx="3674220" cy="3076038"/>
            <a:chOff x="7753350" y="1331910"/>
            <a:chExt cx="3674220" cy="3076038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xmlns="" id="{D48FC3BD-A9F1-47D2-B341-C98311936E98}"/>
                </a:ext>
              </a:extLst>
            </p:cNvPr>
            <p:cNvGrpSpPr/>
            <p:nvPr/>
          </p:nvGrpSpPr>
          <p:grpSpPr>
            <a:xfrm>
              <a:off x="7753350" y="1331910"/>
              <a:ext cx="3674220" cy="3076038"/>
              <a:chOff x="-1468884" y="1228516"/>
              <a:chExt cx="3449982" cy="3330077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xmlns="" id="{8C68671C-FC57-4881-9EDB-A080D7A59EBF}"/>
                  </a:ext>
                </a:extLst>
              </p:cNvPr>
              <p:cNvSpPr/>
              <p:nvPr/>
            </p:nvSpPr>
            <p:spPr>
              <a:xfrm>
                <a:off x="-1468884" y="1588011"/>
                <a:ext cx="3159533" cy="2970582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xmlns="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36562" y="1849543"/>
              <a:ext cx="3014037" cy="226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9523794"/>
              </p:ext>
            </p:extLst>
          </p:nvPr>
        </p:nvGraphicFramePr>
        <p:xfrm>
          <a:off x="1096504" y="1726057"/>
          <a:ext cx="6465658" cy="22059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32829"/>
                <a:gridCol w="323282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tranh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13192" r="14242" b="1991"/>
          <a:stretch/>
        </p:blipFill>
        <p:spPr>
          <a:xfrm>
            <a:off x="249252" y="4193348"/>
            <a:ext cx="1694505" cy="27325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7207435"/>
              </p:ext>
            </p:extLst>
          </p:nvPr>
        </p:nvGraphicFramePr>
        <p:xfrm>
          <a:off x="990600" y="1860550"/>
          <a:ext cx="10248900" cy="3530600"/>
        </p:xfrm>
        <a:graphic>
          <a:graphicData uri="http://schemas.openxmlformats.org/drawingml/2006/table">
            <a:tbl>
              <a:tblPr/>
              <a:tblGrid>
                <a:gridCol w="2133600"/>
                <a:gridCol w="3352800"/>
                <a:gridCol w="4762500"/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tự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mpd="sng">
                      <a:solidFill>
                        <a:srgbClr val="0070C0"/>
                      </a:solidFill>
                      <a:prstDash val="soli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70C0"/>
                      </a:solidFill>
                      <a:prstDash val="soli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70C0"/>
                      </a:solidFill>
                      <a:prstDash val="soli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3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8352">
            <a:off x="10062260" y="359413"/>
            <a:ext cx="1094699" cy="1873355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896" y="4572000"/>
            <a:ext cx="2050239" cy="22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340</Words>
  <Application>Microsoft Office PowerPoint</Application>
  <PresentationFormat>Custom</PresentationFormat>
  <Paragraphs>60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302</cp:revision>
  <dcterms:created xsi:type="dcterms:W3CDTF">2021-06-17T09:40:01Z</dcterms:created>
  <dcterms:modified xsi:type="dcterms:W3CDTF">2022-10-16T15:15:27Z</dcterms:modified>
</cp:coreProperties>
</file>