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8" r:id="rId1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6" y="1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59F2F-082C-49CB-B9EA-02955A797381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865B-9268-4B41-B96F-1E89D16D1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6" name="Hexagon 5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7" name="Hexagon 6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8" name="Hexagon 7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2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12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4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6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8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10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3755" y="1698625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3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6" name="Rectangle 5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B70382-3E1D-4A48-BA7B-B0CE40BB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519" y="1219200"/>
            <a:ext cx="8548879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55" y="2499995"/>
            <a:ext cx="8543290" cy="397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95</Words>
  <Application>Microsoft Office PowerPoint</Application>
  <PresentationFormat>Custom</PresentationFormat>
  <Paragraphs>39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Hien_Bui</cp:lastModifiedBy>
  <cp:revision>18</cp:revision>
  <dcterms:created xsi:type="dcterms:W3CDTF">2021-07-08T17:33:24Z</dcterms:created>
  <dcterms:modified xsi:type="dcterms:W3CDTF">2021-07-15T04:22:52Z</dcterms:modified>
</cp:coreProperties>
</file>