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72" r:id="rId3"/>
    <p:sldId id="271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7" r:id="rId12"/>
    <p:sldId id="269" r:id="rId13"/>
    <p:sldId id="27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60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500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Times New Roman" pitchFamily="18" charset="0"/>
                <a:cs typeface="Times New Roman" pitchFamily="18" charset="0"/>
              </a:rPr>
              <a:t>KÍNH 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63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20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1.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2.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ặp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Lan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0218" y="512618"/>
            <a:ext cx="53078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9528" y="1454727"/>
            <a:ext cx="917170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- Nhận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biết và nêu được một số biểu hiện của sự kính trọng thầy giáo, cô giáo.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Biết hành động và lời nói thể hiện sự kính trọng thầy giáo, cô giáo. 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Biết kính trọng thầy giáo, cô giáo.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Hình thành các NL chung, phát triển NL ngôn ngữ; 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Có tinh thần hợp tác trong làm việc nhóm; có sự tự tin vào chính bản thân mình.</a:t>
            </a: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Yêu nước, chăm chỉ, trách nhiệm, nhân ái. 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Bồi dưỡng tình cảm yêu quý, kính trọng đối với thầy cô giáo; cảm nhận được niềm vui đến trường. 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456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506</Words>
  <Application>Microsoft Office PowerPoint</Application>
  <PresentationFormat>Custom</PresentationFormat>
  <Paragraphs>54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15</cp:revision>
  <dcterms:created xsi:type="dcterms:W3CDTF">2021-06-11T02:39:36Z</dcterms:created>
  <dcterms:modified xsi:type="dcterms:W3CDTF">2022-10-09T23:23:07Z</dcterms:modified>
</cp:coreProperties>
</file>