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319" r:id="rId2"/>
    <p:sldId id="338" r:id="rId3"/>
    <p:sldId id="339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7" r:id="rId12"/>
    <p:sldId id="335" r:id="rId13"/>
    <p:sldId id="336" r:id="rId14"/>
    <p:sldId id="257" r:id="rId15"/>
    <p:sldId id="32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F4F"/>
    <a:srgbClr val="0076C1"/>
    <a:srgbClr val="333434"/>
    <a:srgbClr val="03CCE7"/>
    <a:srgbClr val="1A90D0"/>
    <a:srgbClr val="FF9900"/>
    <a:srgbClr val="C9E8A6"/>
    <a:srgbClr val="128ACE"/>
    <a:srgbClr val="A9DA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5" autoAdjust="0"/>
    <p:restoredTop sz="94595" autoAdjust="0"/>
  </p:normalViewPr>
  <p:slideViewPr>
    <p:cSldViewPr snapToGrid="0">
      <p:cViewPr varScale="1">
        <p:scale>
          <a:sx n="66" d="100"/>
          <a:sy n="66" d="100"/>
        </p:scale>
        <p:origin x="-710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93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2548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9461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8192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23820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823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081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038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836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327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76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661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7914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10/29/2022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0CCACE5-041B-4BAB-8EE9-C45D22496F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29" t="5432" r="4198" b="5062"/>
          <a:stretch/>
        </p:blipFill>
        <p:spPr>
          <a:xfrm>
            <a:off x="0" y="1"/>
            <a:ext cx="12192000" cy="6891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5D2FA4B-A79C-474B-92E9-78964A89089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966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microsoft.com/office/2007/relationships/hdphoto" Target="../media/hdphoto1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0.wdp"/><Relationship Id="rId11" Type="http://schemas.openxmlformats.org/officeDocument/2006/relationships/image" Target="../media/image34.png"/><Relationship Id="rId5" Type="http://schemas.openxmlformats.org/officeDocument/2006/relationships/image" Target="../media/image32.png"/><Relationship Id="rId10" Type="http://schemas.microsoft.com/office/2007/relationships/hdphoto" Target="../media/hdphoto7.wdp"/><Relationship Id="rId4" Type="http://schemas.microsoft.com/office/2007/relationships/hdphoto" Target="../media/hdphoto9.wdp"/><Relationship Id="rId9" Type="http://schemas.openxmlformats.org/officeDocument/2006/relationships/image" Target="../media/image28.png"/><Relationship Id="rId14" Type="http://schemas.microsoft.com/office/2007/relationships/hdphoto" Target="../media/hdphoto13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37.png"/><Relationship Id="rId7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0.wdp"/><Relationship Id="rId5" Type="http://schemas.openxmlformats.org/officeDocument/2006/relationships/image" Target="../media/image32.png"/><Relationship Id="rId10" Type="http://schemas.microsoft.com/office/2007/relationships/hdphoto" Target="../media/hdphoto7.wdp"/><Relationship Id="rId4" Type="http://schemas.microsoft.com/office/2007/relationships/hdphoto" Target="../media/hdphoto14.wdp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microsoft.com/office/2007/relationships/hdphoto" Target="../media/hdphoto8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9967" y="830858"/>
            <a:ext cx="1843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Tuần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9</a:t>
            </a: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xmlns="" id="{2CD50A75-B9D9-44B1-8BDA-D4530FF14EA4}"/>
              </a:ext>
            </a:extLst>
          </p:cNvPr>
          <p:cNvSpPr txBox="1"/>
          <p:nvPr/>
        </p:nvSpPr>
        <p:spPr>
          <a:xfrm>
            <a:off x="2762120" y="2149901"/>
            <a:ext cx="6246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dirty="0">
                <a:solidFill>
                  <a:srgbClr val="FF99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ÔN TẬP</a:t>
            </a:r>
          </a:p>
          <a:p>
            <a:pPr algn="ctr"/>
            <a:r>
              <a:rPr lang="en-US" altLang="zh-CN" sz="6000" dirty="0">
                <a:solidFill>
                  <a:srgbClr val="FF99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GIỮA HỌC KÌ I</a:t>
            </a:r>
            <a:endParaRPr lang="zh-CN" altLang="en-US" sz="6000" dirty="0">
              <a:solidFill>
                <a:srgbClr val="FF99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xmlns="" id="{CC898928-21B7-49AC-8DFB-22509B089608}"/>
              </a:ext>
            </a:extLst>
          </p:cNvPr>
          <p:cNvSpPr txBox="1"/>
          <p:nvPr/>
        </p:nvSpPr>
        <p:spPr>
          <a:xfrm>
            <a:off x="6265966" y="4457783"/>
            <a:ext cx="4519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dirty="0" err="1">
                <a:solidFill>
                  <a:srgbClr val="FF99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Tiết</a:t>
            </a:r>
            <a:r>
              <a:rPr lang="en-US" altLang="zh-CN" sz="6000" dirty="0">
                <a:solidFill>
                  <a:srgbClr val="FF99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3 - 4</a:t>
            </a:r>
            <a:endParaRPr lang="zh-CN" altLang="en-US" sz="6000" dirty="0">
              <a:solidFill>
                <a:srgbClr val="FF99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5370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xmlns="" id="{24578731-FBCD-4A84-8914-8AEA93BDC496}"/>
              </a:ext>
            </a:extLst>
          </p:cNvPr>
          <p:cNvSpPr txBox="1"/>
          <p:nvPr/>
        </p:nvSpPr>
        <p:spPr>
          <a:xfrm>
            <a:off x="930040" y="239898"/>
            <a:ext cx="10080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đáp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công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dụng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5.</a:t>
            </a:r>
            <a:endParaRPr lang="zh-CN" altLang="en-US" sz="3200" b="1" dirty="0">
              <a:solidFill>
                <a:srgbClr val="009F4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82A08B8B-DD81-4CEC-83BB-9A92A35CE584}"/>
              </a:ext>
            </a:extLst>
          </p:cNvPr>
          <p:cNvSpPr/>
          <p:nvPr/>
        </p:nvSpPr>
        <p:spPr>
          <a:xfrm>
            <a:off x="343907" y="191128"/>
            <a:ext cx="665094" cy="632493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E9DAE05-2D5C-4306-84FB-CAE8C25A01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3714" t="18379" r="29575" b="6640"/>
          <a:stretch/>
        </p:blipFill>
        <p:spPr>
          <a:xfrm>
            <a:off x="9529642" y="1026774"/>
            <a:ext cx="1963202" cy="17726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2CD9807-A89B-4DA5-92BD-0579A05589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6628" y1="8476" x2="22907" y2="8476"/>
                        <a14:foregroundMark x1="77093" y1="7770" x2="90930" y2="7064"/>
                        <a14:foregroundMark x1="87558" y1="5146" x2="89884" y2="5146"/>
                        <a14:foregroundMark x1="77907" y1="6660" x2="83837" y2="6862"/>
                        <a14:foregroundMark x1="86279" y1="7366" x2="90930" y2="5146"/>
                        <a14:foregroundMark x1="87907" y1="5954" x2="90698" y2="6256"/>
                        <a14:foregroundMark x1="90116" y1="4743" x2="90233" y2="6054"/>
                        <a14:foregroundMark x1="80930" y1="6054" x2="85349" y2="7972"/>
                        <a14:foregroundMark x1="88140" y1="7366" x2="90233" y2="5550"/>
                        <a14:foregroundMark x1="87558" y1="7568" x2="91395" y2="5348"/>
                        <a14:foregroundMark x1="8140" y1="5954" x2="17326" y2="7366"/>
                        <a14:foregroundMark x1="6628" y1="6660" x2="11279" y2="5348"/>
                        <a14:foregroundMark x1="5116" y1="7064" x2="11512" y2="4440"/>
                        <a14:foregroundMark x1="7907" y1="6458" x2="12791" y2="6862"/>
                        <a14:foregroundMark x1="6860" y1="7064" x2="12558" y2="7972"/>
                        <a14:foregroundMark x1="77442" y1="9586" x2="86279" y2="9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34527" y="3337472"/>
            <a:ext cx="1362862" cy="12424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201E8FB-8475-455B-9509-F5F60C67C7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7016" y="2907792"/>
            <a:ext cx="1474040" cy="191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67CED64-1A71-4EA9-9DFB-DC9B548C17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7857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76590" y="5436257"/>
            <a:ext cx="2239675" cy="798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0ED0B60-9752-40F0-9187-79DA1B48486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5794" y="4851242"/>
            <a:ext cx="1563279" cy="15632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2020F57-C3A0-4EEB-89DA-8350B26519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0" b="100000" l="0" r="100000">
                        <a14:foregroundMark x1="67813" y1="10000" x2="56094" y2="36406"/>
                        <a14:foregroundMark x1="69844" y1="7656" x2="69844" y2="12656"/>
                        <a14:foregroundMark x1="69375" y1="7656" x2="68438" y2="1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586860">
            <a:off x="7596660" y="1222767"/>
            <a:ext cx="1440712" cy="1440712"/>
          </a:xfrm>
          <a:prstGeom prst="rect">
            <a:avLst/>
          </a:prstGeom>
        </p:spPr>
      </p:pic>
      <p:sp>
        <p:nvSpPr>
          <p:cNvPr id="10" name="文本框 22">
            <a:extLst>
              <a:ext uri="{FF2B5EF4-FFF2-40B4-BE49-F238E27FC236}">
                <a16:creationId xmlns:a16="http://schemas.microsoft.com/office/drawing/2014/main" xmlns="" id="{90834A82-47ED-44BD-AB21-EF129ECA77A6}"/>
              </a:ext>
            </a:extLst>
          </p:cNvPr>
          <p:cNvSpPr txBox="1"/>
          <p:nvPr/>
        </p:nvSpPr>
        <p:spPr>
          <a:xfrm>
            <a:off x="639024" y="960877"/>
            <a:ext cx="1041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M: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1" name="文本框 22">
            <a:extLst>
              <a:ext uri="{FF2B5EF4-FFF2-40B4-BE49-F238E27FC236}">
                <a16:creationId xmlns:a16="http://schemas.microsoft.com/office/drawing/2014/main" xmlns="" id="{A3EE33A6-412A-481A-A046-D1D4FFA0C4F5}"/>
              </a:ext>
            </a:extLst>
          </p:cNvPr>
          <p:cNvSpPr txBox="1"/>
          <p:nvPr/>
        </p:nvSpPr>
        <p:spPr>
          <a:xfrm>
            <a:off x="660065" y="1442657"/>
            <a:ext cx="4229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Kéo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xmlns="" id="{03CAB109-8740-453E-BD35-DE6B487B8178}"/>
              </a:ext>
            </a:extLst>
          </p:cNvPr>
          <p:cNvSpPr txBox="1"/>
          <p:nvPr/>
        </p:nvSpPr>
        <p:spPr>
          <a:xfrm>
            <a:off x="660065" y="2022864"/>
            <a:ext cx="5766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Kéo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cắt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giấy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cắt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vải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972614E-892E-47B5-9973-6DCAC85BE00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66" t="8268" r="1102" b="10508"/>
          <a:stretch/>
        </p:blipFill>
        <p:spPr>
          <a:xfrm>
            <a:off x="2073915" y="3405707"/>
            <a:ext cx="4655622" cy="289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502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xmlns="" id="{63A51874-42E4-4F5D-BFCB-59BBB5F5BAF2}"/>
              </a:ext>
            </a:extLst>
          </p:cNvPr>
          <p:cNvSpPr txBox="1"/>
          <p:nvPr/>
        </p:nvSpPr>
        <p:spPr>
          <a:xfrm>
            <a:off x="2590800" y="1058792"/>
            <a:ext cx="5004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báo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:a16="http://schemas.microsoft.com/office/drawing/2014/main" xmlns="" id="{FDF24C2A-223C-494D-8AC6-520DC97E5938}"/>
              </a:ext>
            </a:extLst>
          </p:cNvPr>
          <p:cNvSpPr txBox="1"/>
          <p:nvPr/>
        </p:nvSpPr>
        <p:spPr>
          <a:xfrm>
            <a:off x="4089232" y="2180656"/>
            <a:ext cx="5766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Khăn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lau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180942C-EC7A-4BD6-BADF-26BD28EAB2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3714" t="18379" r="29575" b="6640"/>
          <a:stretch/>
        </p:blipFill>
        <p:spPr>
          <a:xfrm>
            <a:off x="668341" y="505027"/>
            <a:ext cx="1922459" cy="17358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715FE03-BD64-49C7-B6C9-64CFA5D8DA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6628" y1="8476" x2="22907" y2="8476"/>
                        <a14:foregroundMark x1="77093" y1="7770" x2="90930" y2="7064"/>
                        <a14:foregroundMark x1="87558" y1="5146" x2="89884" y2="5146"/>
                        <a14:foregroundMark x1="77907" y1="6660" x2="83837" y2="6862"/>
                        <a14:foregroundMark x1="86279" y1="7366" x2="90930" y2="5146"/>
                        <a14:foregroundMark x1="87907" y1="5954" x2="90698" y2="6256"/>
                        <a14:foregroundMark x1="90116" y1="4743" x2="90233" y2="6054"/>
                        <a14:foregroundMark x1="80930" y1="6054" x2="85349" y2="7972"/>
                        <a14:foregroundMark x1="88140" y1="7366" x2="90233" y2="5550"/>
                        <a14:foregroundMark x1="87558" y1="7568" x2="91395" y2="5348"/>
                        <a14:foregroundMark x1="8140" y1="5954" x2="17326" y2="7366"/>
                        <a14:foregroundMark x1="6628" y1="6660" x2="11279" y2="5348"/>
                        <a14:foregroundMark x1="5116" y1="7064" x2="11512" y2="4440"/>
                        <a14:foregroundMark x1="7907" y1="6458" x2="12791" y2="6862"/>
                        <a14:foregroundMark x1="6860" y1="7064" x2="12558" y2="7972"/>
                        <a14:foregroundMark x1="77442" y1="9586" x2="86279" y2="9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4139" y="935158"/>
            <a:ext cx="2290784" cy="20883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8E2D239-F907-4530-9B7A-2C06D8B6DF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769" y="2615925"/>
            <a:ext cx="1795824" cy="23322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5505043-A943-4A26-A576-7F5E29E713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7857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05" y="5323205"/>
            <a:ext cx="2728598" cy="9732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250CB60-E572-4CE0-AEF5-5BD3B0582A5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07000">
            <a:off x="8986049" y="3254480"/>
            <a:ext cx="2627658" cy="2627658"/>
          </a:xfrm>
          <a:prstGeom prst="rect">
            <a:avLst/>
          </a:prstGeom>
        </p:spPr>
      </p:pic>
      <p:sp>
        <p:nvSpPr>
          <p:cNvPr id="9" name="文本框 22">
            <a:extLst>
              <a:ext uri="{FF2B5EF4-FFF2-40B4-BE49-F238E27FC236}">
                <a16:creationId xmlns:a16="http://schemas.microsoft.com/office/drawing/2014/main" xmlns="" id="{BBE0D53A-DBAB-494A-9F21-55FB5C98CC22}"/>
              </a:ext>
            </a:extLst>
          </p:cNvPr>
          <p:cNvSpPr txBox="1"/>
          <p:nvPr/>
        </p:nvSpPr>
        <p:spPr>
          <a:xfrm>
            <a:off x="2343663" y="3278895"/>
            <a:ext cx="5498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Hộp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màu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màu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xmlns="" id="{FD9CD684-3662-4FEF-95ED-8EF503892278}"/>
              </a:ext>
            </a:extLst>
          </p:cNvPr>
          <p:cNvSpPr txBox="1"/>
          <p:nvPr/>
        </p:nvSpPr>
        <p:spPr>
          <a:xfrm>
            <a:off x="4972744" y="4378040"/>
            <a:ext cx="4478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Thìa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cơm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1" name="文本框 22">
            <a:extLst>
              <a:ext uri="{FF2B5EF4-FFF2-40B4-BE49-F238E27FC236}">
                <a16:creationId xmlns:a16="http://schemas.microsoft.com/office/drawing/2014/main" xmlns="" id="{EE9C0603-B8CA-4736-B51B-322140232BBD}"/>
              </a:ext>
            </a:extLst>
          </p:cNvPr>
          <p:cNvSpPr txBox="1"/>
          <p:nvPr/>
        </p:nvSpPr>
        <p:spPr>
          <a:xfrm>
            <a:off x="3497103" y="5406718"/>
            <a:ext cx="5074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Đĩa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đựng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65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xmlns="" id="{B0268764-54F5-451A-B785-50AFBC0FC5DB}"/>
              </a:ext>
            </a:extLst>
          </p:cNvPr>
          <p:cNvSpPr txBox="1"/>
          <p:nvPr/>
        </p:nvSpPr>
        <p:spPr>
          <a:xfrm>
            <a:off x="1158640" y="238846"/>
            <a:ext cx="876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Ghép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tạo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4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solidFill>
                <a:srgbClr val="009F4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69019E02-80AE-4D4F-819C-356CE5882EAE}"/>
              </a:ext>
            </a:extLst>
          </p:cNvPr>
          <p:cNvSpPr/>
          <p:nvPr/>
        </p:nvSpPr>
        <p:spPr>
          <a:xfrm>
            <a:off x="343907" y="191128"/>
            <a:ext cx="665094" cy="632493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8F521D5-AE52-482D-BDAE-0A03DB4ABC90}"/>
              </a:ext>
            </a:extLst>
          </p:cNvPr>
          <p:cNvGrpSpPr/>
          <p:nvPr/>
        </p:nvGrpSpPr>
        <p:grpSpPr>
          <a:xfrm>
            <a:off x="471318" y="797503"/>
            <a:ext cx="3236838" cy="2108380"/>
            <a:chOff x="259144" y="635817"/>
            <a:chExt cx="3236838" cy="210838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5AEBFFE2-92C0-416E-9919-11EB65FC89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3933" t="6586" r="5643" b="70924"/>
            <a:stretch/>
          </p:blipFill>
          <p:spPr>
            <a:xfrm>
              <a:off x="259144" y="635817"/>
              <a:ext cx="3236838" cy="2108380"/>
            </a:xfrm>
            <a:prstGeom prst="rect">
              <a:avLst/>
            </a:prstGeom>
          </p:spPr>
        </p:pic>
        <p:sp>
          <p:nvSpPr>
            <p:cNvPr id="8" name="文本框 22">
              <a:extLst>
                <a:ext uri="{FF2B5EF4-FFF2-40B4-BE49-F238E27FC236}">
                  <a16:creationId xmlns:a16="http://schemas.microsoft.com/office/drawing/2014/main" xmlns="" id="{249AF6C3-52EE-449B-82FD-D311AC49C182}"/>
                </a:ext>
              </a:extLst>
            </p:cNvPr>
            <p:cNvSpPr txBox="1"/>
            <p:nvPr/>
          </p:nvSpPr>
          <p:spPr>
            <a:xfrm>
              <a:off x="580614" y="1447889"/>
              <a:ext cx="2447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đôi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mắt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của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bé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D67BAAA-E1C8-43A2-A1DC-AA2542615EFD}"/>
              </a:ext>
            </a:extLst>
          </p:cNvPr>
          <p:cNvGrpSpPr/>
          <p:nvPr/>
        </p:nvGrpSpPr>
        <p:grpSpPr>
          <a:xfrm>
            <a:off x="3240722" y="2095100"/>
            <a:ext cx="2921349" cy="1902880"/>
            <a:chOff x="343907" y="692497"/>
            <a:chExt cx="2921349" cy="190288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9753DF7A-B821-41E2-BCEA-1663D59454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3933" t="6586" r="5643" b="70924"/>
            <a:stretch/>
          </p:blipFill>
          <p:spPr>
            <a:xfrm>
              <a:off x="343907" y="692497"/>
              <a:ext cx="2921349" cy="1902880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xmlns="" id="{8B8F9B7D-59A6-4403-94FF-187252771EC9}"/>
                </a:ext>
              </a:extLst>
            </p:cNvPr>
            <p:cNvSpPr txBox="1"/>
            <p:nvPr/>
          </p:nvSpPr>
          <p:spPr>
            <a:xfrm>
              <a:off x="580614" y="1447889"/>
              <a:ext cx="2447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những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vì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sao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493BC00-97B3-47E8-8756-F53223AED4FB}"/>
              </a:ext>
            </a:extLst>
          </p:cNvPr>
          <p:cNvGrpSpPr/>
          <p:nvPr/>
        </p:nvGrpSpPr>
        <p:grpSpPr>
          <a:xfrm>
            <a:off x="5628386" y="615316"/>
            <a:ext cx="2921349" cy="1902880"/>
            <a:chOff x="343907" y="692497"/>
            <a:chExt cx="2921349" cy="190288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92D708DA-77DE-47E6-BAB9-F9AEEC2CD0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3933" t="6586" r="5643" b="70924"/>
            <a:stretch/>
          </p:blipFill>
          <p:spPr>
            <a:xfrm>
              <a:off x="343907" y="692497"/>
              <a:ext cx="2921349" cy="1902880"/>
            </a:xfrm>
            <a:prstGeom prst="rect">
              <a:avLst/>
            </a:prstGeom>
          </p:spPr>
        </p:pic>
        <p:sp>
          <p:nvSpPr>
            <p:cNvPr id="15" name="文本框 22">
              <a:extLst>
                <a:ext uri="{FF2B5EF4-FFF2-40B4-BE49-F238E27FC236}">
                  <a16:creationId xmlns:a16="http://schemas.microsoft.com/office/drawing/2014/main" xmlns="" id="{D82425A1-1262-4E8B-8498-CBF2704053F4}"/>
                </a:ext>
              </a:extLst>
            </p:cNvPr>
            <p:cNvSpPr txBox="1"/>
            <p:nvPr/>
          </p:nvSpPr>
          <p:spPr>
            <a:xfrm>
              <a:off x="580614" y="1447889"/>
              <a:ext cx="2447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cầu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vồng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816A071A-F9D8-4914-A648-86D9CB1041B4}"/>
              </a:ext>
            </a:extLst>
          </p:cNvPr>
          <p:cNvGrpSpPr/>
          <p:nvPr/>
        </p:nvGrpSpPr>
        <p:grpSpPr>
          <a:xfrm>
            <a:off x="8760434" y="1155606"/>
            <a:ext cx="2921349" cy="1902880"/>
            <a:chOff x="343907" y="692497"/>
            <a:chExt cx="2921349" cy="190288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833823EE-8784-466C-9663-B717EF2433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3933" t="6586" r="5643" b="70924"/>
            <a:stretch/>
          </p:blipFill>
          <p:spPr>
            <a:xfrm>
              <a:off x="343907" y="692497"/>
              <a:ext cx="2921349" cy="1902880"/>
            </a:xfrm>
            <a:prstGeom prst="rect">
              <a:avLst/>
            </a:prstGeom>
          </p:spPr>
        </p:pic>
        <p:sp>
          <p:nvSpPr>
            <p:cNvPr id="18" name="文本框 22">
              <a:extLst>
                <a:ext uri="{FF2B5EF4-FFF2-40B4-BE49-F238E27FC236}">
                  <a16:creationId xmlns:a16="http://schemas.microsoft.com/office/drawing/2014/main" xmlns="" id="{ADB7D863-B278-45A6-A443-2974E5DB68B1}"/>
                </a:ext>
              </a:extLst>
            </p:cNvPr>
            <p:cNvSpPr txBox="1"/>
            <p:nvPr/>
          </p:nvSpPr>
          <p:spPr>
            <a:xfrm>
              <a:off x="580614" y="1447889"/>
              <a:ext cx="2447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tóc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bà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4BBE0BDD-F8CB-44EC-9ACA-9BA7D6FDE962}"/>
              </a:ext>
            </a:extLst>
          </p:cNvPr>
          <p:cNvGrpSpPr/>
          <p:nvPr/>
        </p:nvGrpSpPr>
        <p:grpSpPr>
          <a:xfrm>
            <a:off x="312560" y="3000323"/>
            <a:ext cx="3186869" cy="2354077"/>
            <a:chOff x="343907" y="692497"/>
            <a:chExt cx="3186869" cy="190288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A5BB83D7-3F39-4AE8-BE1F-F0A59DBDC5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3933" t="6586" r="5643" b="70924"/>
            <a:stretch/>
          </p:blipFill>
          <p:spPr>
            <a:xfrm>
              <a:off x="343907" y="692497"/>
              <a:ext cx="3186869" cy="1902880"/>
            </a:xfrm>
            <a:prstGeom prst="rect">
              <a:avLst/>
            </a:prstGeom>
          </p:spPr>
        </p:pic>
        <p:sp>
          <p:nvSpPr>
            <p:cNvPr id="24" name="文本框 22">
              <a:extLst>
                <a:ext uri="{FF2B5EF4-FFF2-40B4-BE49-F238E27FC236}">
                  <a16:creationId xmlns:a16="http://schemas.microsoft.com/office/drawing/2014/main" xmlns="" id="{5E420BF5-0273-4D5F-93C1-3EF5C76F4E48}"/>
                </a:ext>
              </a:extLst>
            </p:cNvPr>
            <p:cNvSpPr txBox="1"/>
            <p:nvPr/>
          </p:nvSpPr>
          <p:spPr>
            <a:xfrm>
              <a:off x="988328" y="1303472"/>
              <a:ext cx="1962534" cy="771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lấp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lánh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trong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đêm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ED9DB245-48D7-4DA1-80B8-755DC693DDAA}"/>
              </a:ext>
            </a:extLst>
          </p:cNvPr>
          <p:cNvGrpSpPr/>
          <p:nvPr/>
        </p:nvGrpSpPr>
        <p:grpSpPr>
          <a:xfrm>
            <a:off x="2947752" y="4395924"/>
            <a:ext cx="3350989" cy="2182735"/>
            <a:chOff x="166107" y="540096"/>
            <a:chExt cx="3350989" cy="218273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A8A7E9F8-5BC2-4882-922C-07D7D14984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3933" t="6586" r="5643" b="70924"/>
            <a:stretch/>
          </p:blipFill>
          <p:spPr>
            <a:xfrm>
              <a:off x="166107" y="540096"/>
              <a:ext cx="3350989" cy="2182735"/>
            </a:xfrm>
            <a:prstGeom prst="rect">
              <a:avLst/>
            </a:prstGeom>
          </p:spPr>
        </p:pic>
        <p:sp>
          <p:nvSpPr>
            <p:cNvPr id="27" name="文本框 22">
              <a:extLst>
                <a:ext uri="{FF2B5EF4-FFF2-40B4-BE49-F238E27FC236}">
                  <a16:creationId xmlns:a16="http://schemas.microsoft.com/office/drawing/2014/main" xmlns="" id="{920F38A5-D045-4E80-AF33-3DE1C648D0CD}"/>
                </a:ext>
              </a:extLst>
            </p:cNvPr>
            <p:cNvSpPr txBox="1"/>
            <p:nvPr/>
          </p:nvSpPr>
          <p:spPr>
            <a:xfrm>
              <a:off x="580614" y="1447889"/>
              <a:ext cx="24479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To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tròn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đen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láy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6A9EE8A0-F2A6-48E1-A59D-3A842B0360C0}"/>
              </a:ext>
            </a:extLst>
          </p:cNvPr>
          <p:cNvGrpSpPr/>
          <p:nvPr/>
        </p:nvGrpSpPr>
        <p:grpSpPr>
          <a:xfrm>
            <a:off x="6037986" y="2770655"/>
            <a:ext cx="2921349" cy="1902880"/>
            <a:chOff x="343907" y="692497"/>
            <a:chExt cx="2921349" cy="190288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F21C67F2-244F-4A19-B393-E0B084E91A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3933" t="6586" r="5643" b="70924"/>
            <a:stretch/>
          </p:blipFill>
          <p:spPr>
            <a:xfrm>
              <a:off x="343907" y="692497"/>
              <a:ext cx="2921349" cy="1902880"/>
            </a:xfrm>
            <a:prstGeom prst="rect">
              <a:avLst/>
            </a:prstGeom>
          </p:spPr>
        </p:pic>
        <p:sp>
          <p:nvSpPr>
            <p:cNvPr id="30" name="文本框 22">
              <a:extLst>
                <a:ext uri="{FF2B5EF4-FFF2-40B4-BE49-F238E27FC236}">
                  <a16:creationId xmlns:a16="http://schemas.microsoft.com/office/drawing/2014/main" xmlns="" id="{22E19BD2-070D-4FFC-BD53-5408AD904060}"/>
                </a:ext>
              </a:extLst>
            </p:cNvPr>
            <p:cNvSpPr txBox="1"/>
            <p:nvPr/>
          </p:nvSpPr>
          <p:spPr>
            <a:xfrm>
              <a:off x="580614" y="1447889"/>
              <a:ext cx="2447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đã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bạc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545E07B-12C4-4248-97AE-77B6E8F82B60}"/>
              </a:ext>
            </a:extLst>
          </p:cNvPr>
          <p:cNvGrpSpPr/>
          <p:nvPr/>
        </p:nvGrpSpPr>
        <p:grpSpPr>
          <a:xfrm>
            <a:off x="7378173" y="4054080"/>
            <a:ext cx="3875797" cy="2524579"/>
            <a:chOff x="-88002" y="215734"/>
            <a:chExt cx="3875797" cy="2524579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2CA125E5-DA86-4646-A9B5-B56F5374E5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3933" t="6586" r="5643" b="70924"/>
            <a:stretch/>
          </p:blipFill>
          <p:spPr>
            <a:xfrm>
              <a:off x="-88002" y="215734"/>
              <a:ext cx="3875797" cy="2524579"/>
            </a:xfrm>
            <a:prstGeom prst="rect">
              <a:avLst/>
            </a:prstGeom>
          </p:spPr>
        </p:pic>
        <p:sp>
          <p:nvSpPr>
            <p:cNvPr id="33" name="文本框 22">
              <a:extLst>
                <a:ext uri="{FF2B5EF4-FFF2-40B4-BE49-F238E27FC236}">
                  <a16:creationId xmlns:a16="http://schemas.microsoft.com/office/drawing/2014/main" xmlns="" id="{146860D8-9861-4BB2-B7AF-32EC7C317428}"/>
                </a:ext>
              </a:extLst>
            </p:cNvPr>
            <p:cNvSpPr txBox="1"/>
            <p:nvPr/>
          </p:nvSpPr>
          <p:spPr>
            <a:xfrm>
              <a:off x="625930" y="1053126"/>
              <a:ext cx="24479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rực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rỡ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sau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mưa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05605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xmlns="" id="{26C909D9-D4E8-44E3-9C3A-A9D4CE6508C9}"/>
              </a:ext>
            </a:extLst>
          </p:cNvPr>
          <p:cNvSpPr txBox="1"/>
          <p:nvPr/>
        </p:nvSpPr>
        <p:spPr>
          <a:xfrm>
            <a:off x="3119320" y="264246"/>
            <a:ext cx="5953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altLang="zh-CN" sz="36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altLang="zh-CN" sz="36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altLang="zh-CN" sz="36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altLang="zh-CN" sz="36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altLang="zh-CN" sz="36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600" b="1" dirty="0">
              <a:solidFill>
                <a:srgbClr val="009F4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:a16="http://schemas.microsoft.com/office/drawing/2014/main" xmlns="" id="{F907AF8F-B097-4D1E-9E9D-5C7E81D62E4F}"/>
              </a:ext>
            </a:extLst>
          </p:cNvPr>
          <p:cNvSpPr txBox="1"/>
          <p:nvPr/>
        </p:nvSpPr>
        <p:spPr>
          <a:xfrm>
            <a:off x="3126742" y="1201593"/>
            <a:ext cx="5953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Đôi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to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tròn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đen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láy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" name="文本框 22">
            <a:extLst>
              <a:ext uri="{FF2B5EF4-FFF2-40B4-BE49-F238E27FC236}">
                <a16:creationId xmlns:a16="http://schemas.microsoft.com/office/drawing/2014/main" xmlns="" id="{6A627971-9056-4C09-B8A6-200C1B6D9F7D}"/>
              </a:ext>
            </a:extLst>
          </p:cNvPr>
          <p:cNvSpPr txBox="1"/>
          <p:nvPr/>
        </p:nvSpPr>
        <p:spPr>
          <a:xfrm>
            <a:off x="3126742" y="2036755"/>
            <a:ext cx="6406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lấp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lánh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đêm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" name="文本框 22">
            <a:extLst>
              <a:ext uri="{FF2B5EF4-FFF2-40B4-BE49-F238E27FC236}">
                <a16:creationId xmlns:a16="http://schemas.microsoft.com/office/drawing/2014/main" xmlns="" id="{F98A5853-0303-4496-963D-5458E66BBA29}"/>
              </a:ext>
            </a:extLst>
          </p:cNvPr>
          <p:cNvSpPr txBox="1"/>
          <p:nvPr/>
        </p:nvSpPr>
        <p:spPr>
          <a:xfrm>
            <a:off x="3126742" y="2818951"/>
            <a:ext cx="564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vồng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rực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rỡ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mưa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xmlns="" id="{D5563553-D0D1-4AA0-B4A3-8A43B1B41E80}"/>
              </a:ext>
            </a:extLst>
          </p:cNvPr>
          <p:cNvSpPr txBox="1"/>
          <p:nvPr/>
        </p:nvSpPr>
        <p:spPr>
          <a:xfrm>
            <a:off x="3126742" y="3601147"/>
            <a:ext cx="2854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Tóc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1650E5B-F7F1-47BB-9402-CE67007D412E}"/>
              </a:ext>
            </a:extLst>
          </p:cNvPr>
          <p:cNvGrpSpPr/>
          <p:nvPr/>
        </p:nvGrpSpPr>
        <p:grpSpPr>
          <a:xfrm>
            <a:off x="4630421" y="4500753"/>
            <a:ext cx="6190823" cy="1252759"/>
            <a:chOff x="3889235" y="-695678"/>
            <a:chExt cx="6190823" cy="2218112"/>
          </a:xfrm>
        </p:grpSpPr>
        <p:sp>
          <p:nvSpPr>
            <p:cNvPr id="8" name="Cloud Callout 35">
              <a:extLst>
                <a:ext uri="{FF2B5EF4-FFF2-40B4-BE49-F238E27FC236}">
                  <a16:creationId xmlns:a16="http://schemas.microsoft.com/office/drawing/2014/main" xmlns="" id="{1AD4B9C2-5A01-4E8A-B0E7-64E329789AAB}"/>
                </a:ext>
              </a:extLst>
            </p:cNvPr>
            <p:cNvSpPr/>
            <p:nvPr/>
          </p:nvSpPr>
          <p:spPr>
            <a:xfrm>
              <a:off x="3889235" y="-695678"/>
              <a:ext cx="5953359" cy="2218112"/>
            </a:xfrm>
            <a:prstGeom prst="cloudCallout">
              <a:avLst>
                <a:gd name="adj1" fmla="val -66001"/>
                <a:gd name="adj2" fmla="val 2651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D87373E4-ED37-4215-99BD-B1562C061EC8}"/>
                </a:ext>
              </a:extLst>
            </p:cNvPr>
            <p:cNvSpPr txBox="1"/>
            <p:nvPr/>
          </p:nvSpPr>
          <p:spPr>
            <a:xfrm>
              <a:off x="4327047" y="-236929"/>
              <a:ext cx="5753011" cy="1089773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Khi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viết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câu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cần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lưu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ý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điều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gì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7D04E91-A253-459B-B8A0-5D15C9F073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54" t="6128" r="10981" b="43731"/>
          <a:stretch/>
        </p:blipFill>
        <p:spPr>
          <a:xfrm>
            <a:off x="1482319" y="4316911"/>
            <a:ext cx="2854958" cy="225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063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AC879ED-8033-4622-B997-A28969EC82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B72D4A0-99F8-499A-8BF2-080D3C4A5930}"/>
              </a:ext>
            </a:extLst>
          </p:cNvPr>
          <p:cNvSpPr txBox="1"/>
          <p:nvPr/>
        </p:nvSpPr>
        <p:spPr>
          <a:xfrm>
            <a:off x="3178320" y="442151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0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B57A5A5-8477-4A2A-A95E-18AC4A718E89}"/>
              </a:ext>
            </a:extLst>
          </p:cNvPr>
          <p:cNvSpPr txBox="1"/>
          <p:nvPr/>
        </p:nvSpPr>
        <p:spPr>
          <a:xfrm>
            <a:off x="1893991" y="4689274"/>
            <a:ext cx="6525803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5,6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F53AB30-D153-4E0E-907A-F126F1E4D7AF}"/>
              </a:ext>
            </a:extLst>
          </p:cNvPr>
          <p:cNvSpPr txBox="1"/>
          <p:nvPr/>
        </p:nvSpPr>
        <p:spPr>
          <a:xfrm>
            <a:off x="1893991" y="2694568"/>
            <a:ext cx="94376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thêm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045283A-6027-44AC-9AA4-70D8F0622389}"/>
              </a:ext>
            </a:extLst>
          </p:cNvPr>
          <p:cNvSpPr txBox="1"/>
          <p:nvPr/>
        </p:nvSpPr>
        <p:spPr>
          <a:xfrm>
            <a:off x="1893991" y="3691921"/>
            <a:ext cx="939630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9263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0460" y="3345366"/>
            <a:ext cx="4761570" cy="38000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0" y="0"/>
            <a:ext cx="3611383" cy="2362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1D02EC1-BC4C-465C-9871-7F98E37280A0}"/>
              </a:ext>
            </a:extLst>
          </p:cNvPr>
          <p:cNvSpPr txBox="1"/>
          <p:nvPr/>
        </p:nvSpPr>
        <p:spPr>
          <a:xfrm>
            <a:off x="1640448" y="2362200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1308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4953" y="856357"/>
            <a:ext cx="1080639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Củng cố và phát triển kĩ năng nghe – viết, kĩ năng viết đoạn văn (giới thiệu về một đồ chơi hoặc đồ dùng gia đình). </a:t>
            </a: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 Rèn kĩ năng chính tả thông qua trò chơi đoán từ (phân biệt ch/tr, an/ang). </a:t>
            </a:r>
          </a:p>
          <a:p>
            <a:r>
              <a:rPr lang="vi-VN" sz="2400" b="1" i="1" dirty="0" smtClean="0">
                <a:latin typeface="Times New Roman" pitchFamily="18" charset="0"/>
                <a:cs typeface="Times New Roman" pitchFamily="18" charset="0"/>
              </a:rPr>
              <a:t>2. Học sinh vận dụng được: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Phát triển năng lực ngôn ngữ.</a:t>
            </a: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 Rèn luyện tinh thần hợp tác trong làm việc nhóm. </a:t>
            </a:r>
          </a:p>
          <a:p>
            <a:r>
              <a:rPr lang="vi-VN" sz="2400" b="1" i="1" dirty="0" smtClean="0">
                <a:latin typeface="Times New Roman" pitchFamily="18" charset="0"/>
                <a:cs typeface="Times New Roman" pitchFamily="18" charset="0"/>
              </a:rPr>
              <a:t>3. Học sinh hình thành được: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 Yêu nước, chăm chỉ, trách nhiệm, nhân ái. Bồi dưỡng tình yêu đối với bạn bè, gia đình, thầy cô và tình yêu đối với sách.</a:t>
            </a: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 HS có thái độ chăm chú, hứng thú với bài học.      </a:t>
            </a: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8461" y="393539"/>
            <a:ext cx="2983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0699" y="1024178"/>
            <a:ext cx="1085630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i="1" dirty="0" smtClean="0">
                <a:latin typeface="+mj-lt"/>
              </a:rPr>
              <a:t>1. Học sinh thực hiện được:</a:t>
            </a:r>
            <a:endParaRPr lang="vi-VN" sz="2000" dirty="0" smtClean="0">
              <a:latin typeface="+mj-lt"/>
            </a:endParaRPr>
          </a:p>
          <a:p>
            <a:r>
              <a:rPr lang="vi-VN" sz="2000" dirty="0" smtClean="0">
                <a:latin typeface="+mj-lt"/>
              </a:rPr>
              <a:t>- Đọc đúng rõ ràng các đoạn (bài) tập đọc đã học trong 8 tuần đầu. Hiểu ND chính của từng đoạn, nội dung của cả bài; trả lời được câu hỏi về nội dung bài tập đọc. Thuộc khoảng 2 đoạn (hoặc bài) thơ đã học.</a:t>
            </a:r>
          </a:p>
          <a:p>
            <a:r>
              <a:rPr lang="vi-VN" sz="2000" dirty="0" smtClean="0">
                <a:latin typeface="+mj-lt"/>
              </a:rPr>
              <a:t>- Hoàn thành các bài tập của phần ôn tập.</a:t>
            </a:r>
          </a:p>
          <a:p>
            <a:r>
              <a:rPr lang="vi-VN" sz="2000" dirty="0" smtClean="0">
                <a:latin typeface="+mj-lt"/>
              </a:rPr>
              <a:t>- Củng cố kĩ năng vận dụng kiến thức tiếng Việt qua hoạt động mở rộng vốn từ ngữ về đồ dùng học tập, đồ dùng gia đình; phân biệt từ ngữ chỉ sự vật, hoạt động và đặc điểm của sự vật. </a:t>
            </a:r>
          </a:p>
          <a:p>
            <a:r>
              <a:rPr lang="vi-VN" sz="2000" dirty="0" smtClean="0">
                <a:latin typeface="+mj-lt"/>
              </a:rPr>
              <a:t>- Về câu, phân biệt câu giới thiệu, câu nêu hoạt động, cầu nêu đặc điểm; viết câu nêu đặc điểm hay công dụng của đồ vật, sử dụng dấu câu thích hợp trong những hoàn cảnh giao tiếp cụ thể.</a:t>
            </a:r>
          </a:p>
          <a:p>
            <a:r>
              <a:rPr lang="vi-VN" sz="2000" b="1" i="1" dirty="0" smtClean="0">
                <a:latin typeface="+mj-lt"/>
              </a:rPr>
              <a:t>2. Học sinh vận dụng được:</a:t>
            </a:r>
            <a:endParaRPr lang="vi-VN" sz="2000" dirty="0" smtClean="0">
              <a:latin typeface="+mj-lt"/>
            </a:endParaRPr>
          </a:p>
          <a:p>
            <a:r>
              <a:rPr lang="vi-VN" sz="2000" dirty="0" smtClean="0">
                <a:latin typeface="+mj-lt"/>
              </a:rPr>
              <a:t>-</a:t>
            </a:r>
            <a:r>
              <a:rPr lang="vi-VN" sz="2000" b="1" dirty="0" smtClean="0">
                <a:latin typeface="+mj-lt"/>
              </a:rPr>
              <a:t> </a:t>
            </a:r>
            <a:r>
              <a:rPr lang="vi-VN" sz="2000" dirty="0" smtClean="0">
                <a:latin typeface="+mj-lt"/>
              </a:rPr>
              <a:t>Phát triển năng lực ngôn ngữ.</a:t>
            </a:r>
          </a:p>
          <a:p>
            <a:r>
              <a:rPr lang="vi-VN" sz="2000" dirty="0" smtClean="0">
                <a:latin typeface="+mj-lt"/>
              </a:rPr>
              <a:t>- Rèn luyện tinh thần hợp tác trong làm việc nhóm. </a:t>
            </a:r>
          </a:p>
          <a:p>
            <a:r>
              <a:rPr lang="vi-VN" sz="2000" b="1" i="1" dirty="0" smtClean="0">
                <a:latin typeface="+mj-lt"/>
              </a:rPr>
              <a:t>3. Học sinh hình thành được:</a:t>
            </a:r>
            <a:endParaRPr lang="vi-VN" sz="2000" dirty="0" smtClean="0">
              <a:latin typeface="+mj-lt"/>
            </a:endParaRPr>
          </a:p>
          <a:p>
            <a:r>
              <a:rPr lang="vi-VN" sz="2000" dirty="0" smtClean="0">
                <a:latin typeface="+mj-lt"/>
              </a:rPr>
              <a:t>- Yêu nước, chăm chỉ, trách nhiệm, nhân ái. Bồi dưỡng tình yêu đối với bạn bè, gia đình, thầy cô và tình yêu đối với sách.</a:t>
            </a:r>
          </a:p>
          <a:p>
            <a:r>
              <a:rPr lang="vi-VN" sz="2000" dirty="0" smtClean="0">
                <a:latin typeface="+mj-lt"/>
              </a:rPr>
              <a:t>- HS có thái độ chăm chú, hứng thú với bài học.      </a:t>
            </a:r>
          </a:p>
          <a:p>
            <a:endParaRPr lang="vi-VN" sz="20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9321" y="422294"/>
            <a:ext cx="2521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dirty="0" smtClean="0">
                <a:latin typeface="+mj-lt"/>
              </a:rPr>
              <a:t>YÊU CẦU CẦN ĐẠT</a:t>
            </a:r>
            <a:endParaRPr lang="vi-VN" sz="2000"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D8D2F2-CBFA-41E4-9078-83CDADF01A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198" t="33734" r="25212" b="20265"/>
          <a:stretch/>
        </p:blipFill>
        <p:spPr>
          <a:xfrm flipH="1">
            <a:off x="3109792" y="83024"/>
            <a:ext cx="8612308" cy="6575233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5A1235A-B494-412D-8676-A4C98322D7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5052" y1="6296" x2="1406" y2="26019"/>
                        <a14:foregroundMark x1="1302" y1="28704" x2="1146" y2="68519"/>
                        <a14:foregroundMark x1="1146" y1="72130" x2="4583" y2="90463"/>
                        <a14:foregroundMark x1="5729" y1="92500" x2="38229" y2="98333"/>
                        <a14:foregroundMark x1="41615" y1="98333" x2="86354" y2="96019"/>
                        <a14:foregroundMark x1="88802" y1="94167" x2="95729" y2="81204"/>
                        <a14:foregroundMark x1="96823" y1="78704" x2="99115" y2="58148"/>
                        <a14:foregroundMark x1="99479" y1="45463" x2="98333" y2="15185"/>
                        <a14:foregroundMark x1="98229" y1="15000" x2="84844" y2="4630"/>
                        <a14:foregroundMark x1="84167" y1="4352" x2="55417" y2="1667"/>
                        <a14:foregroundMark x1="55417" y1="1667" x2="23542" y2="1204"/>
                        <a14:foregroundMark x1="23333" y1="1204" x2="6302" y2="6204"/>
                        <a14:foregroundMark x1="3073" y1="91204" x2="9115" y2="97130"/>
                        <a14:foregroundMark x1="9167" y1="97315" x2="19219" y2="99352"/>
                        <a14:foregroundMark x1="19219" y1="99352" x2="43698" y2="99167"/>
                        <a14:foregroundMark x1="43958" y1="99167" x2="68698" y2="99352"/>
                        <a14:foregroundMark x1="69479" y1="99352" x2="91615" y2="98148"/>
                        <a14:foregroundMark x1="92813" y1="97685" x2="97240" y2="89630"/>
                        <a14:foregroundMark x1="97396" y1="87870" x2="97604" y2="25463"/>
                        <a14:backgroundMark x1="95990" y1="2037" x2="98438" y2="4352"/>
                        <a14:backgroundMark x1="12448" y1="18704" x2="80625" y2="673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00" y="26608"/>
            <a:ext cx="12192000" cy="6858000"/>
          </a:xfrm>
          <a:prstGeom prst="rect">
            <a:avLst/>
          </a:prstGeom>
        </p:spPr>
      </p:pic>
      <p:sp>
        <p:nvSpPr>
          <p:cNvPr id="14" name="Rounded Rectangle 5">
            <a:extLst>
              <a:ext uri="{FF2B5EF4-FFF2-40B4-BE49-F238E27FC236}">
                <a16:creationId xmlns:a16="http://schemas.microsoft.com/office/drawing/2014/main" xmlns="" id="{13FAC8ED-40FC-42C3-89EE-F82CA45E2BD4}"/>
              </a:ext>
            </a:extLst>
          </p:cNvPr>
          <p:cNvSpPr/>
          <p:nvPr/>
        </p:nvSpPr>
        <p:spPr>
          <a:xfrm flipH="1">
            <a:off x="569271" y="1499236"/>
            <a:ext cx="3961421" cy="4521392"/>
          </a:xfrm>
          <a:prstGeom prst="roundRect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0C23C23-B7D8-4737-A76E-ED2CEAD88910}"/>
              </a:ext>
            </a:extLst>
          </p:cNvPr>
          <p:cNvSpPr/>
          <p:nvPr/>
        </p:nvSpPr>
        <p:spPr>
          <a:xfrm flipH="1">
            <a:off x="739393" y="2231444"/>
            <a:ext cx="3983071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Sáng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5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endParaRPr lang="en-US" sz="25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5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Đáp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Chào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ạ!”</a:t>
            </a:r>
          </a:p>
          <a:p>
            <a:pPr algn="just"/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mỉm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</a:t>
            </a:r>
            <a:r>
              <a:rPr lang="vi-VN" sz="25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thật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</a:t>
            </a:r>
            <a:r>
              <a:rPr lang="vi-VN" sz="25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ươi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/>
            <a:endParaRPr lang="en-US" sz="25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dạy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lang="en-US" sz="25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5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thoảng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</a:t>
            </a:r>
            <a:r>
              <a:rPr lang="vi-VN" sz="25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ươn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nhài</a:t>
            </a:r>
            <a:endParaRPr lang="en-US" sz="25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ghé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cửa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endParaRPr lang="en-US" sz="25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/>
            <a:endParaRPr lang="en-US" sz="25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3EEAA79-BE35-4CD8-9105-889C7283E24D}"/>
              </a:ext>
            </a:extLst>
          </p:cNvPr>
          <p:cNvSpPr txBox="1"/>
          <p:nvPr/>
        </p:nvSpPr>
        <p:spPr>
          <a:xfrm flipH="1">
            <a:off x="739391" y="1615955"/>
            <a:ext cx="415669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 GIÁO LỚP EM</a:t>
            </a: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DAE35B67-6992-4A43-88C5-79158095651B}"/>
              </a:ext>
            </a:extLst>
          </p:cNvPr>
          <p:cNvSpPr txBox="1"/>
          <p:nvPr/>
        </p:nvSpPr>
        <p:spPr>
          <a:xfrm>
            <a:off x="904640" y="214498"/>
            <a:ext cx="4670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 </a:t>
            </a:r>
            <a:r>
              <a:rPr lang="en-US" altLang="zh-CN" sz="3200" b="1" dirty="0" err="1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altLang="zh-CN" sz="3200" b="1" dirty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altLang="zh-CN" sz="3200" b="1" dirty="0" err="1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altLang="zh-CN" sz="3200" b="1" dirty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giáo</a:t>
            </a:r>
            <a:r>
              <a:rPr lang="en-US" altLang="zh-CN" sz="3200" b="1" dirty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r>
              <a:rPr lang="en-US" altLang="zh-CN" sz="3200" b="1" dirty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altLang="zh-CN" sz="3200" b="1" dirty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altLang="zh-CN" sz="3200" b="1" dirty="0" err="1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altLang="zh-CN" sz="3200" b="1" dirty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lang="en-US" altLang="zh-CN" sz="3200" b="1" dirty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altLang="zh-CN" sz="3200" b="1" dirty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altLang="zh-CN" sz="3200" b="1" dirty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zh-CN" altLang="en-US" sz="3200" b="1" dirty="0">
              <a:solidFill>
                <a:srgbClr val="333434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112B6827-438E-4DF1-AC78-7BA13296DF02}"/>
              </a:ext>
            </a:extLst>
          </p:cNvPr>
          <p:cNvSpPr/>
          <p:nvPr/>
        </p:nvSpPr>
        <p:spPr>
          <a:xfrm>
            <a:off x="343907" y="191128"/>
            <a:ext cx="665094" cy="632493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1666672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4A3DC49-BCDA-4D9F-998A-09C09A0EC2B6}"/>
              </a:ext>
            </a:extLst>
          </p:cNvPr>
          <p:cNvSpPr txBox="1"/>
          <p:nvPr/>
        </p:nvSpPr>
        <p:spPr>
          <a:xfrm>
            <a:off x="2400753" y="3455529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 viết đoạn thơ cần viết như thế nào?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4375ECA-4AE9-4FA1-A524-A8673A867A8E}"/>
              </a:ext>
            </a:extLst>
          </p:cNvPr>
          <p:cNvSpPr txBox="1"/>
          <p:nvPr/>
        </p:nvSpPr>
        <p:spPr>
          <a:xfrm>
            <a:off x="2433719" y="1803478"/>
            <a:ext cx="771301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 thơ có những chữ nào viết hoa?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7153108-DE79-4284-9980-7E3FD7F38586}"/>
              </a:ext>
            </a:extLst>
          </p:cNvPr>
          <p:cNvSpPr txBox="1"/>
          <p:nvPr/>
        </p:nvSpPr>
        <p:spPr>
          <a:xfrm>
            <a:off x="2433718" y="4983267"/>
            <a:ext cx="9613827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từ dễ viết sai trong bài: 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	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thoảng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ghé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9146E08-0E32-4EA6-8E85-BAB036357D1D}"/>
              </a:ext>
            </a:extLst>
          </p:cNvPr>
          <p:cNvGrpSpPr/>
          <p:nvPr/>
        </p:nvGrpSpPr>
        <p:grpSpPr>
          <a:xfrm>
            <a:off x="1470119" y="1781079"/>
            <a:ext cx="857619" cy="614181"/>
            <a:chOff x="2485459" y="1975436"/>
            <a:chExt cx="1772914" cy="1393004"/>
          </a:xfrm>
        </p:grpSpPr>
        <p:pic>
          <p:nvPicPr>
            <p:cNvPr id="8" name="图片 6">
              <a:extLst>
                <a:ext uri="{FF2B5EF4-FFF2-40B4-BE49-F238E27FC236}">
                  <a16:creationId xmlns:a16="http://schemas.microsoft.com/office/drawing/2014/main" xmlns="" id="{E6F8880A-2F19-4006-9C25-D76B6300B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9" name="图片 2">
              <a:extLst>
                <a:ext uri="{FF2B5EF4-FFF2-40B4-BE49-F238E27FC236}">
                  <a16:creationId xmlns:a16="http://schemas.microsoft.com/office/drawing/2014/main" xmlns="" id="{80866F1C-E351-4EAA-AF45-4BEC02E20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0D6923CC-0281-4A9A-B613-E906F2553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7D7D875-55D7-4132-A5AA-9E28044F4A12}"/>
              </a:ext>
            </a:extLst>
          </p:cNvPr>
          <p:cNvGrpSpPr/>
          <p:nvPr/>
        </p:nvGrpSpPr>
        <p:grpSpPr>
          <a:xfrm>
            <a:off x="1498031" y="3399202"/>
            <a:ext cx="847302" cy="587251"/>
            <a:chOff x="5056546" y="1975436"/>
            <a:chExt cx="1772914" cy="1393004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CF6D3157-97DB-4B8C-876E-6CD1582B7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13" name="图片 3">
              <a:extLst>
                <a:ext uri="{FF2B5EF4-FFF2-40B4-BE49-F238E27FC236}">
                  <a16:creationId xmlns:a16="http://schemas.microsoft.com/office/drawing/2014/main" xmlns="" id="{C3B8F608-6D26-4FBB-B427-A17C4748E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xmlns="" id="{3E32D92B-98A0-44C4-BC75-DF2B1C476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D8A351D0-45AE-45A1-9552-DE48818A410B}"/>
              </a:ext>
            </a:extLst>
          </p:cNvPr>
          <p:cNvGrpSpPr/>
          <p:nvPr/>
        </p:nvGrpSpPr>
        <p:grpSpPr>
          <a:xfrm>
            <a:off x="1521440" y="5015403"/>
            <a:ext cx="906987" cy="569344"/>
            <a:chOff x="8317164" y="2100522"/>
            <a:chExt cx="1772914" cy="1393004"/>
          </a:xfrm>
        </p:grpSpPr>
        <p:pic>
          <p:nvPicPr>
            <p:cNvPr id="16" name="图片 12">
              <a:extLst>
                <a:ext uri="{FF2B5EF4-FFF2-40B4-BE49-F238E27FC236}">
                  <a16:creationId xmlns:a16="http://schemas.microsoft.com/office/drawing/2014/main" xmlns="" id="{E1279BE7-838D-42EA-A2E3-C3868F3A1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17" name="图片 10">
              <a:extLst>
                <a:ext uri="{FF2B5EF4-FFF2-40B4-BE49-F238E27FC236}">
                  <a16:creationId xmlns:a16="http://schemas.microsoft.com/office/drawing/2014/main" xmlns="" id="{0081B13D-F32A-4CFC-8DAB-DBA250930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18" name="图片 13">
              <a:extLst>
                <a:ext uri="{FF2B5EF4-FFF2-40B4-BE49-F238E27FC236}">
                  <a16:creationId xmlns:a16="http://schemas.microsoft.com/office/drawing/2014/main" xmlns="" id="{301AED84-445F-4F21-B555-3EA776C1E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DEE05335-43C9-4DFD-9D16-AF70B616CEEC}"/>
              </a:ext>
            </a:extLst>
          </p:cNvPr>
          <p:cNvGrpSpPr/>
          <p:nvPr/>
        </p:nvGrpSpPr>
        <p:grpSpPr>
          <a:xfrm>
            <a:off x="5099477" y="407391"/>
            <a:ext cx="3494976" cy="967261"/>
            <a:chOff x="3889236" y="207166"/>
            <a:chExt cx="3494976" cy="967261"/>
          </a:xfrm>
        </p:grpSpPr>
        <p:sp>
          <p:nvSpPr>
            <p:cNvPr id="20" name="Cloud Callout 35">
              <a:extLst>
                <a:ext uri="{FF2B5EF4-FFF2-40B4-BE49-F238E27FC236}">
                  <a16:creationId xmlns:a16="http://schemas.microsoft.com/office/drawing/2014/main" xmlns="" id="{AAE6BA19-9DC3-4DCB-B7CA-ADCE928D3023}"/>
                </a:ext>
              </a:extLst>
            </p:cNvPr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>
                <a:gd name="adj1" fmla="val -79440"/>
                <a:gd name="adj2" fmla="val -1083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6CBA24C2-1261-4975-B4E2-125D665AE834}"/>
                </a:ext>
              </a:extLst>
            </p:cNvPr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Lưu ý khi viết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1E82C18-67C8-4DE4-9B2F-D3795BFB063B}"/>
              </a:ext>
            </a:extLst>
          </p:cNvPr>
          <p:cNvSpPr txBox="1"/>
          <p:nvPr/>
        </p:nvSpPr>
        <p:spPr>
          <a:xfrm>
            <a:off x="2380325" y="2347805"/>
            <a:ext cx="9613827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Viết hoa những chữ cái đầu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ngoặc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kép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E1B784A-94DD-483C-80AF-F92A5B9F98EB}"/>
              </a:ext>
            </a:extLst>
          </p:cNvPr>
          <p:cNvSpPr txBox="1"/>
          <p:nvPr/>
        </p:nvSpPr>
        <p:spPr>
          <a:xfrm>
            <a:off x="2352877" y="3935702"/>
            <a:ext cx="9613828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thẳng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175262A-0E78-430F-8754-A4B8C057F4E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54" t="6128" r="10981" b="43731"/>
          <a:stretch/>
        </p:blipFill>
        <p:spPr>
          <a:xfrm>
            <a:off x="2261321" y="-147447"/>
            <a:ext cx="2370837" cy="187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874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153">
            <a:extLst>
              <a:ext uri="{FF2B5EF4-FFF2-40B4-BE49-F238E27FC236}">
                <a16:creationId xmlns:a16="http://schemas.microsoft.com/office/drawing/2014/main" xmlns="" id="{D8261D3F-35CA-427D-90C3-E9313FCB36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820" r="17819"/>
          <a:stretch/>
        </p:blipFill>
        <p:spPr>
          <a:xfrm>
            <a:off x="1964987" y="340480"/>
            <a:ext cx="7960205" cy="6021400"/>
          </a:xfrm>
          <a:prstGeom prst="roundRect">
            <a:avLst>
              <a:gd name="adj" fmla="val 6738"/>
            </a:avLst>
          </a:prstGeom>
        </p:spPr>
      </p:pic>
    </p:spTree>
    <p:extLst>
      <p:ext uri="{BB962C8B-B14F-4D97-AF65-F5344CB8AC3E}">
        <p14:creationId xmlns:p14="http://schemas.microsoft.com/office/powerpoint/2010/main" xmlns="" val="4270306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xmlns="" id="{AA9CAA4A-9CD9-4096-8A39-D4CE6BAA5A9A}"/>
              </a:ext>
            </a:extLst>
          </p:cNvPr>
          <p:cNvSpPr txBox="1"/>
          <p:nvPr/>
        </p:nvSpPr>
        <p:spPr>
          <a:xfrm>
            <a:off x="930040" y="239898"/>
            <a:ext cx="3278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Trò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Đoán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endParaRPr lang="zh-CN" altLang="en-US" sz="3200" b="1" dirty="0">
              <a:solidFill>
                <a:srgbClr val="009F4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C661815F-A3A4-49FA-8C2D-18F5470D71E0}"/>
              </a:ext>
            </a:extLst>
          </p:cNvPr>
          <p:cNvSpPr/>
          <p:nvPr/>
        </p:nvSpPr>
        <p:spPr>
          <a:xfrm>
            <a:off x="343907" y="191128"/>
            <a:ext cx="665094" cy="632493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4" name="文本框 22">
            <a:extLst>
              <a:ext uri="{FF2B5EF4-FFF2-40B4-BE49-F238E27FC236}">
                <a16:creationId xmlns:a16="http://schemas.microsoft.com/office/drawing/2014/main" xmlns="" id="{BABFDC64-5CB4-4054-BA54-EF6F4BB1C5FF}"/>
              </a:ext>
            </a:extLst>
          </p:cNvPr>
          <p:cNvSpPr txBox="1"/>
          <p:nvPr/>
        </p:nvSpPr>
        <p:spPr>
          <a:xfrm>
            <a:off x="736594" y="931310"/>
            <a:ext cx="72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</a:t>
            </a:r>
            <a:endParaRPr lang="zh-CN" alt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" name="文本框 22">
            <a:extLst>
              <a:ext uri="{FF2B5EF4-FFF2-40B4-BE49-F238E27FC236}">
                <a16:creationId xmlns:a16="http://schemas.microsoft.com/office/drawing/2014/main" xmlns="" id="{BF45C63D-FCAB-414B-9039-EC32F517015D}"/>
              </a:ext>
            </a:extLst>
          </p:cNvPr>
          <p:cNvSpPr txBox="1"/>
          <p:nvPr/>
        </p:nvSpPr>
        <p:spPr>
          <a:xfrm>
            <a:off x="736594" y="2363973"/>
            <a:ext cx="72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lang="zh-CN" alt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文本框 22">
            <a:extLst>
              <a:ext uri="{FF2B5EF4-FFF2-40B4-BE49-F238E27FC236}">
                <a16:creationId xmlns:a16="http://schemas.microsoft.com/office/drawing/2014/main" xmlns="" id="{5ACAE34E-26FC-4F65-8A4E-383360CB11DD}"/>
              </a:ext>
            </a:extLst>
          </p:cNvPr>
          <p:cNvSpPr txBox="1"/>
          <p:nvPr/>
        </p:nvSpPr>
        <p:spPr>
          <a:xfrm>
            <a:off x="736594" y="3796636"/>
            <a:ext cx="72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c.</a:t>
            </a:r>
            <a:endParaRPr lang="zh-CN" alt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文本框 22">
            <a:extLst>
              <a:ext uri="{FF2B5EF4-FFF2-40B4-BE49-F238E27FC236}">
                <a16:creationId xmlns:a16="http://schemas.microsoft.com/office/drawing/2014/main" xmlns="" id="{96D3C312-88BE-4B36-89B8-F356A2E19328}"/>
              </a:ext>
            </a:extLst>
          </p:cNvPr>
          <p:cNvSpPr txBox="1"/>
          <p:nvPr/>
        </p:nvSpPr>
        <p:spPr>
          <a:xfrm>
            <a:off x="736594" y="5229299"/>
            <a:ext cx="72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d.</a:t>
            </a:r>
            <a:endParaRPr lang="zh-CN" alt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FABED724-FF1C-452C-866E-E47D3F790E64}"/>
              </a:ext>
            </a:extLst>
          </p:cNvPr>
          <p:cNvGrpSpPr/>
          <p:nvPr/>
        </p:nvGrpSpPr>
        <p:grpSpPr>
          <a:xfrm>
            <a:off x="1737662" y="969697"/>
            <a:ext cx="2829204" cy="979427"/>
            <a:chOff x="912162" y="1045897"/>
            <a:chExt cx="2829204" cy="97942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39205B2A-C498-4F44-81B9-25903C533F55}"/>
                </a:ext>
              </a:extLst>
            </p:cNvPr>
            <p:cNvSpPr/>
            <p:nvPr/>
          </p:nvSpPr>
          <p:spPr>
            <a:xfrm>
              <a:off x="930040" y="1045897"/>
              <a:ext cx="2811326" cy="97942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文本框 22">
              <a:extLst>
                <a:ext uri="{FF2B5EF4-FFF2-40B4-BE49-F238E27FC236}">
                  <a16:creationId xmlns:a16="http://schemas.microsoft.com/office/drawing/2014/main" xmlns="" id="{C8E526CF-700A-4D4C-ACC7-10CE0DCD8889}"/>
                </a:ext>
              </a:extLst>
            </p:cNvPr>
            <p:cNvSpPr txBox="1"/>
            <p:nvPr/>
          </p:nvSpPr>
          <p:spPr>
            <a:xfrm>
              <a:off x="912162" y="1245807"/>
              <a:ext cx="2829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Bắt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đầu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bằng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tr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2EC2819D-A851-4B84-9969-C299D184D6A6}"/>
              </a:ext>
            </a:extLst>
          </p:cNvPr>
          <p:cNvGrpSpPr/>
          <p:nvPr/>
        </p:nvGrpSpPr>
        <p:grpSpPr>
          <a:xfrm>
            <a:off x="1737662" y="2479287"/>
            <a:ext cx="2829204" cy="979427"/>
            <a:chOff x="912162" y="2555487"/>
            <a:chExt cx="2829204" cy="97942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0488968A-B49E-4EB8-AC72-6F258E4F757F}"/>
                </a:ext>
              </a:extLst>
            </p:cNvPr>
            <p:cNvSpPr/>
            <p:nvPr/>
          </p:nvSpPr>
          <p:spPr>
            <a:xfrm>
              <a:off x="930040" y="2555487"/>
              <a:ext cx="2811326" cy="979427"/>
            </a:xfrm>
            <a:prstGeom prst="ellipse">
              <a:avLst/>
            </a:prstGeom>
            <a:ln>
              <a:solidFill>
                <a:srgbClr val="0076C1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文本框 22">
              <a:extLst>
                <a:ext uri="{FF2B5EF4-FFF2-40B4-BE49-F238E27FC236}">
                  <a16:creationId xmlns:a16="http://schemas.microsoft.com/office/drawing/2014/main" xmlns="" id="{4CE00F2B-D4D2-4F4E-B4A5-3C48BB75BFB2}"/>
                </a:ext>
              </a:extLst>
            </p:cNvPr>
            <p:cNvSpPr txBox="1"/>
            <p:nvPr/>
          </p:nvSpPr>
          <p:spPr>
            <a:xfrm>
              <a:off x="912162" y="2773475"/>
              <a:ext cx="2829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Bắt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đầu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bằng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09CD9DB4-CE18-491F-9DE4-A975ABC70D58}"/>
              </a:ext>
            </a:extLst>
          </p:cNvPr>
          <p:cNvGrpSpPr/>
          <p:nvPr/>
        </p:nvGrpSpPr>
        <p:grpSpPr>
          <a:xfrm>
            <a:off x="1755540" y="3988877"/>
            <a:ext cx="2849954" cy="979427"/>
            <a:chOff x="930040" y="4065077"/>
            <a:chExt cx="2849954" cy="979427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F9FB3C90-3C1D-4CA1-BA5A-E9F9AA0A1506}"/>
                </a:ext>
              </a:extLst>
            </p:cNvPr>
            <p:cNvSpPr/>
            <p:nvPr/>
          </p:nvSpPr>
          <p:spPr>
            <a:xfrm>
              <a:off x="930040" y="4065077"/>
              <a:ext cx="2811326" cy="979427"/>
            </a:xfrm>
            <a:prstGeom prst="ellipse">
              <a:avLst/>
            </a:prstGeom>
            <a:ln>
              <a:solidFill>
                <a:srgbClr val="009F4F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文本框 22">
              <a:extLst>
                <a:ext uri="{FF2B5EF4-FFF2-40B4-BE49-F238E27FC236}">
                  <a16:creationId xmlns:a16="http://schemas.microsoft.com/office/drawing/2014/main" xmlns="" id="{A31C4D9D-186C-4956-BA7D-74CDD5D295F7}"/>
                </a:ext>
              </a:extLst>
            </p:cNvPr>
            <p:cNvSpPr txBox="1"/>
            <p:nvPr/>
          </p:nvSpPr>
          <p:spPr>
            <a:xfrm>
              <a:off x="950790" y="4304596"/>
              <a:ext cx="2829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Chứa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vần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ang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B633CDC1-7ED6-4E59-ABC6-822BDBD822D6}"/>
              </a:ext>
            </a:extLst>
          </p:cNvPr>
          <p:cNvGrpSpPr/>
          <p:nvPr/>
        </p:nvGrpSpPr>
        <p:grpSpPr>
          <a:xfrm>
            <a:off x="1755540" y="5498467"/>
            <a:ext cx="2811326" cy="979427"/>
            <a:chOff x="930040" y="5574667"/>
            <a:chExt cx="2811326" cy="979427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A290ED4C-031D-4E56-A17E-133795038083}"/>
                </a:ext>
              </a:extLst>
            </p:cNvPr>
            <p:cNvSpPr/>
            <p:nvPr/>
          </p:nvSpPr>
          <p:spPr>
            <a:xfrm>
              <a:off x="930040" y="5574667"/>
              <a:ext cx="2811326" cy="979427"/>
            </a:xfrm>
            <a:prstGeom prst="ellips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文本框 22">
              <a:extLst>
                <a:ext uri="{FF2B5EF4-FFF2-40B4-BE49-F238E27FC236}">
                  <a16:creationId xmlns:a16="http://schemas.microsoft.com/office/drawing/2014/main" xmlns="" id="{7549627E-9A0F-4792-A8CE-0E860422D38B}"/>
                </a:ext>
              </a:extLst>
            </p:cNvPr>
            <p:cNvSpPr txBox="1"/>
            <p:nvPr/>
          </p:nvSpPr>
          <p:spPr>
            <a:xfrm>
              <a:off x="1152369" y="5790795"/>
              <a:ext cx="23263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Chứa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vần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an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E3482CB3-22AB-45D4-B9CD-77D0262944F2}"/>
              </a:ext>
            </a:extLst>
          </p:cNvPr>
          <p:cNvGrpSpPr/>
          <p:nvPr/>
        </p:nvGrpSpPr>
        <p:grpSpPr>
          <a:xfrm>
            <a:off x="4722970" y="969697"/>
            <a:ext cx="2829204" cy="979427"/>
            <a:chOff x="3897470" y="1045897"/>
            <a:chExt cx="2829204" cy="97942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9A959CE4-819A-4305-8ED1-A23BE699712D}"/>
                </a:ext>
              </a:extLst>
            </p:cNvPr>
            <p:cNvSpPr/>
            <p:nvPr/>
          </p:nvSpPr>
          <p:spPr>
            <a:xfrm>
              <a:off x="3906704" y="1045897"/>
              <a:ext cx="2811326" cy="97942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文本框 22">
              <a:extLst>
                <a:ext uri="{FF2B5EF4-FFF2-40B4-BE49-F238E27FC236}">
                  <a16:creationId xmlns:a16="http://schemas.microsoft.com/office/drawing/2014/main" xmlns="" id="{A4741086-41C2-460B-BE15-B3E1CCC38FC3}"/>
                </a:ext>
              </a:extLst>
            </p:cNvPr>
            <p:cNvSpPr txBox="1"/>
            <p:nvPr/>
          </p:nvSpPr>
          <p:spPr>
            <a:xfrm>
              <a:off x="3897470" y="1245807"/>
              <a:ext cx="2829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Đồ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vật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ở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trường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7F17F9AF-37A7-41A6-A339-0CBF4BB51DE5}"/>
              </a:ext>
            </a:extLst>
          </p:cNvPr>
          <p:cNvGrpSpPr/>
          <p:nvPr/>
        </p:nvGrpSpPr>
        <p:grpSpPr>
          <a:xfrm>
            <a:off x="4680439" y="2479287"/>
            <a:ext cx="2863091" cy="979427"/>
            <a:chOff x="3854939" y="2555487"/>
            <a:chExt cx="2863091" cy="97942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8D5E6CFB-28C3-4DCD-8B5B-9F34C1E9E173}"/>
                </a:ext>
              </a:extLst>
            </p:cNvPr>
            <p:cNvSpPr/>
            <p:nvPr/>
          </p:nvSpPr>
          <p:spPr>
            <a:xfrm>
              <a:off x="3906704" y="2555487"/>
              <a:ext cx="2811326" cy="979427"/>
            </a:xfrm>
            <a:prstGeom prst="ellipse">
              <a:avLst/>
            </a:prstGeom>
            <a:ln>
              <a:solidFill>
                <a:srgbClr val="0076C1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文本框 22">
              <a:extLst>
                <a:ext uri="{FF2B5EF4-FFF2-40B4-BE49-F238E27FC236}">
                  <a16:creationId xmlns:a16="http://schemas.microsoft.com/office/drawing/2014/main" xmlns="" id="{E59CA46D-B9B6-4B31-B094-357BBADB8D8C}"/>
                </a:ext>
              </a:extLst>
            </p:cNvPr>
            <p:cNvSpPr txBox="1"/>
            <p:nvPr/>
          </p:nvSpPr>
          <p:spPr>
            <a:xfrm>
              <a:off x="3854939" y="2773475"/>
              <a:ext cx="2829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Đồ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vật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trong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nhà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5DD8BA2E-B6D1-4B1D-BD49-2BDE29BAF85F}"/>
              </a:ext>
            </a:extLst>
          </p:cNvPr>
          <p:cNvGrpSpPr/>
          <p:nvPr/>
        </p:nvGrpSpPr>
        <p:grpSpPr>
          <a:xfrm>
            <a:off x="4648542" y="3988877"/>
            <a:ext cx="2894988" cy="979427"/>
            <a:chOff x="3823042" y="4065077"/>
            <a:chExt cx="2894988" cy="979427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77497EB8-C190-4477-A813-ED18D5CCCF13}"/>
                </a:ext>
              </a:extLst>
            </p:cNvPr>
            <p:cNvSpPr/>
            <p:nvPr/>
          </p:nvSpPr>
          <p:spPr>
            <a:xfrm>
              <a:off x="3906704" y="4065077"/>
              <a:ext cx="2811326" cy="979427"/>
            </a:xfrm>
            <a:prstGeom prst="ellipse">
              <a:avLst/>
            </a:prstGeom>
            <a:ln>
              <a:solidFill>
                <a:srgbClr val="009F4F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文本框 22">
              <a:extLst>
                <a:ext uri="{FF2B5EF4-FFF2-40B4-BE49-F238E27FC236}">
                  <a16:creationId xmlns:a16="http://schemas.microsoft.com/office/drawing/2014/main" xmlns="" id="{78D30211-4613-420E-B628-F0266496B975}"/>
                </a:ext>
              </a:extLst>
            </p:cNvPr>
            <p:cNvSpPr txBox="1"/>
            <p:nvPr/>
          </p:nvSpPr>
          <p:spPr>
            <a:xfrm>
              <a:off x="3823042" y="4304596"/>
              <a:ext cx="2829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Đồ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vật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trong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lớp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27B17BA1-4B45-4BA6-912F-1BF94ECF9E8B}"/>
              </a:ext>
            </a:extLst>
          </p:cNvPr>
          <p:cNvGrpSpPr/>
          <p:nvPr/>
        </p:nvGrpSpPr>
        <p:grpSpPr>
          <a:xfrm>
            <a:off x="4732204" y="5453689"/>
            <a:ext cx="2811326" cy="1024205"/>
            <a:chOff x="3906704" y="5529889"/>
            <a:chExt cx="2811326" cy="1024205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E0DE1A38-D194-4424-85A3-5F42C4A723ED}"/>
                </a:ext>
              </a:extLst>
            </p:cNvPr>
            <p:cNvSpPr/>
            <p:nvPr/>
          </p:nvSpPr>
          <p:spPr>
            <a:xfrm>
              <a:off x="3906704" y="5574667"/>
              <a:ext cx="2811326" cy="979427"/>
            </a:xfrm>
            <a:prstGeom prst="ellips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文本框 22">
              <a:extLst>
                <a:ext uri="{FF2B5EF4-FFF2-40B4-BE49-F238E27FC236}">
                  <a16:creationId xmlns:a16="http://schemas.microsoft.com/office/drawing/2014/main" xmlns="" id="{2FAD7E34-CBE3-4B28-AE92-AB8DCD2D3857}"/>
                </a:ext>
              </a:extLst>
            </p:cNvPr>
            <p:cNvSpPr txBox="1"/>
            <p:nvPr/>
          </p:nvSpPr>
          <p:spPr>
            <a:xfrm>
              <a:off x="4191333" y="5529889"/>
              <a:ext cx="215641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Đồ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vật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ở </a:t>
              </a:r>
            </a:p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góc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học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tập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C4215762-6A4D-45C3-A097-2931D78D58C3}"/>
              </a:ext>
            </a:extLst>
          </p:cNvPr>
          <p:cNvGrpSpPr/>
          <p:nvPr/>
        </p:nvGrpSpPr>
        <p:grpSpPr>
          <a:xfrm>
            <a:off x="7708868" y="969697"/>
            <a:ext cx="2811326" cy="979427"/>
            <a:chOff x="6883368" y="1045897"/>
            <a:chExt cx="2811326" cy="97942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7C03A71A-55F1-4D43-A228-BE6546122D1E}"/>
                </a:ext>
              </a:extLst>
            </p:cNvPr>
            <p:cNvSpPr/>
            <p:nvPr/>
          </p:nvSpPr>
          <p:spPr>
            <a:xfrm>
              <a:off x="6883368" y="1045897"/>
              <a:ext cx="2811326" cy="97942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文本框 22">
              <a:extLst>
                <a:ext uri="{FF2B5EF4-FFF2-40B4-BE49-F238E27FC236}">
                  <a16:creationId xmlns:a16="http://schemas.microsoft.com/office/drawing/2014/main" xmlns="" id="{F2596D4A-3BA7-4B4B-8FF5-6D436FB8F86D}"/>
                </a:ext>
              </a:extLst>
            </p:cNvPr>
            <p:cNvSpPr txBox="1"/>
            <p:nvPr/>
          </p:nvSpPr>
          <p:spPr>
            <a:xfrm>
              <a:off x="7127706" y="1051461"/>
              <a:ext cx="23226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Dùng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để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báo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giờ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học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141667F1-B4B3-4F39-B0FC-C762DFA81E17}"/>
              </a:ext>
            </a:extLst>
          </p:cNvPr>
          <p:cNvGrpSpPr/>
          <p:nvPr/>
        </p:nvGrpSpPr>
        <p:grpSpPr>
          <a:xfrm>
            <a:off x="7708868" y="2473024"/>
            <a:ext cx="2811326" cy="985690"/>
            <a:chOff x="6883368" y="2549224"/>
            <a:chExt cx="2811326" cy="98569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15471418-05CD-452F-B654-2BA8DCC95615}"/>
                </a:ext>
              </a:extLst>
            </p:cNvPr>
            <p:cNvSpPr/>
            <p:nvPr/>
          </p:nvSpPr>
          <p:spPr>
            <a:xfrm>
              <a:off x="6883368" y="2555487"/>
              <a:ext cx="2811326" cy="979427"/>
            </a:xfrm>
            <a:prstGeom prst="ellipse">
              <a:avLst/>
            </a:prstGeom>
            <a:ln>
              <a:solidFill>
                <a:srgbClr val="0076C1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文本框 22">
              <a:extLst>
                <a:ext uri="{FF2B5EF4-FFF2-40B4-BE49-F238E27FC236}">
                  <a16:creationId xmlns:a16="http://schemas.microsoft.com/office/drawing/2014/main" xmlns="" id="{59C788E3-B079-4C90-B28C-405B66B14EBF}"/>
                </a:ext>
              </a:extLst>
            </p:cNvPr>
            <p:cNvSpPr txBox="1"/>
            <p:nvPr/>
          </p:nvSpPr>
          <p:spPr>
            <a:xfrm>
              <a:off x="7259024" y="2549224"/>
              <a:ext cx="206001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Dùng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để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quét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nhà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F4979349-6014-445F-9846-5A50503BE1F7}"/>
              </a:ext>
            </a:extLst>
          </p:cNvPr>
          <p:cNvGrpSpPr/>
          <p:nvPr/>
        </p:nvGrpSpPr>
        <p:grpSpPr>
          <a:xfrm>
            <a:off x="7579286" y="3988877"/>
            <a:ext cx="2940908" cy="979427"/>
            <a:chOff x="6753786" y="4065077"/>
            <a:chExt cx="2940908" cy="97942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5F2E4A3E-4C4B-4FFF-85E2-242C1B24BD38}"/>
                </a:ext>
              </a:extLst>
            </p:cNvPr>
            <p:cNvSpPr/>
            <p:nvPr/>
          </p:nvSpPr>
          <p:spPr>
            <a:xfrm>
              <a:off x="6883368" y="4065077"/>
              <a:ext cx="2811326" cy="979427"/>
            </a:xfrm>
            <a:prstGeom prst="ellipse">
              <a:avLst/>
            </a:prstGeom>
            <a:ln>
              <a:solidFill>
                <a:srgbClr val="009F4F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文本框 22">
              <a:extLst>
                <a:ext uri="{FF2B5EF4-FFF2-40B4-BE49-F238E27FC236}">
                  <a16:creationId xmlns:a16="http://schemas.microsoft.com/office/drawing/2014/main" xmlns="" id="{08FCE2C1-2096-4819-A349-29F11F33433D}"/>
                </a:ext>
              </a:extLst>
            </p:cNvPr>
            <p:cNvSpPr txBox="1"/>
            <p:nvPr/>
          </p:nvSpPr>
          <p:spPr>
            <a:xfrm>
              <a:off x="6753786" y="4304596"/>
              <a:ext cx="2829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Dùng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để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viết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B1C5E394-ED58-42B0-9FC6-D71170467038}"/>
              </a:ext>
            </a:extLst>
          </p:cNvPr>
          <p:cNvGrpSpPr/>
          <p:nvPr/>
        </p:nvGrpSpPr>
        <p:grpSpPr>
          <a:xfrm>
            <a:off x="7708868" y="5498467"/>
            <a:ext cx="2811326" cy="979427"/>
            <a:chOff x="6883368" y="5574667"/>
            <a:chExt cx="2811326" cy="979427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FA143F92-CE34-4BAA-A0B4-E93670930FAD}"/>
                </a:ext>
              </a:extLst>
            </p:cNvPr>
            <p:cNvSpPr/>
            <p:nvPr/>
          </p:nvSpPr>
          <p:spPr>
            <a:xfrm>
              <a:off x="6883368" y="5574667"/>
              <a:ext cx="2811326" cy="979427"/>
            </a:xfrm>
            <a:prstGeom prst="ellips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文本框 22">
              <a:extLst>
                <a:ext uri="{FF2B5EF4-FFF2-40B4-BE49-F238E27FC236}">
                  <a16:creationId xmlns:a16="http://schemas.microsoft.com/office/drawing/2014/main" xmlns="" id="{47D4F917-0EAC-41F4-867D-D438519012B3}"/>
                </a:ext>
              </a:extLst>
            </p:cNvPr>
            <p:cNvSpPr txBox="1"/>
            <p:nvPr/>
          </p:nvSpPr>
          <p:spPr>
            <a:xfrm>
              <a:off x="7160195" y="5599987"/>
              <a:ext cx="22576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Dùng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để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bày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sách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vở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97795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F388172-EA02-43CA-B981-E2A7F3F1EA0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501" y="257503"/>
            <a:ext cx="7091599" cy="8919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B697666-CA08-4FA9-A8D1-E8928CB203C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0900" y="1165244"/>
            <a:ext cx="7183547" cy="9518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488066D-A70B-4F29-B8FD-415111074BB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969716"/>
            <a:ext cx="7183547" cy="9185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8DA80CE-4426-48D6-B993-59DE75C0A1E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60900" y="3904082"/>
            <a:ext cx="7102396" cy="107305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85838706-A7D3-401C-8269-B3B19CF6D763}"/>
              </a:ext>
            </a:extLst>
          </p:cNvPr>
          <p:cNvGrpSpPr/>
          <p:nvPr/>
        </p:nvGrpSpPr>
        <p:grpSpPr>
          <a:xfrm>
            <a:off x="1454680" y="4244772"/>
            <a:ext cx="2914120" cy="1743821"/>
            <a:chOff x="5645680" y="2939879"/>
            <a:chExt cx="2914120" cy="174382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52BAC68A-392E-408F-A430-E143109E2B13}"/>
                </a:ext>
              </a:extLst>
            </p:cNvPr>
            <p:cNvGrpSpPr/>
            <p:nvPr/>
          </p:nvGrpSpPr>
          <p:grpSpPr>
            <a:xfrm>
              <a:off x="5645680" y="2939879"/>
              <a:ext cx="2914120" cy="1743821"/>
              <a:chOff x="867966" y="972924"/>
              <a:chExt cx="10632326" cy="5139924"/>
            </a:xfrm>
          </p:grpSpPr>
          <p:sp>
            <p:nvSpPr>
              <p:cNvPr id="17" name="矩形 5">
                <a:extLst>
                  <a:ext uri="{FF2B5EF4-FFF2-40B4-BE49-F238E27FC236}">
                    <a16:creationId xmlns:a16="http://schemas.microsoft.com/office/drawing/2014/main" xmlns="" id="{654ED34C-2F05-41AD-BB95-F396B046BFF8}"/>
                  </a:ext>
                </a:extLst>
              </p:cNvPr>
              <p:cNvSpPr/>
              <p:nvPr/>
            </p:nvSpPr>
            <p:spPr>
              <a:xfrm>
                <a:off x="1404937" y="972924"/>
                <a:ext cx="9531354" cy="4987524"/>
              </a:xfrm>
              <a:prstGeom prst="rect">
                <a:avLst/>
              </a:prstGeom>
              <a:solidFill>
                <a:srgbClr val="039373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矩形 6">
                <a:extLst>
                  <a:ext uri="{FF2B5EF4-FFF2-40B4-BE49-F238E27FC236}">
                    <a16:creationId xmlns:a16="http://schemas.microsoft.com/office/drawing/2014/main" xmlns="" id="{4D2D8A73-5958-4CA9-8C18-79117A32A0BA}"/>
                  </a:ext>
                </a:extLst>
              </p:cNvPr>
              <p:cNvSpPr/>
              <p:nvPr/>
            </p:nvSpPr>
            <p:spPr>
              <a:xfrm>
                <a:off x="867966" y="5630648"/>
                <a:ext cx="10456068" cy="482200"/>
              </a:xfrm>
              <a:prstGeom prst="rect">
                <a:avLst/>
              </a:prstGeom>
              <a:solidFill>
                <a:srgbClr val="DAA16D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9" name="图片 7">
                <a:extLst>
                  <a:ext uri="{FF2B5EF4-FFF2-40B4-BE49-F238E27FC236}">
                    <a16:creationId xmlns:a16="http://schemas.microsoft.com/office/drawing/2014/main" xmlns="" id="{952F5CC2-6415-4923-BD5E-AE174FE75E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 rot="8100000">
                <a:off x="1584474" y="5080769"/>
                <a:ext cx="971344" cy="972754"/>
              </a:xfrm>
              <a:prstGeom prst="rect">
                <a:avLst/>
              </a:prstGeom>
              <a:ln w="3175">
                <a:noFill/>
              </a:ln>
            </p:spPr>
          </p:pic>
          <p:grpSp>
            <p:nvGrpSpPr>
              <p:cNvPr id="20" name="组合 14">
                <a:extLst>
                  <a:ext uri="{FF2B5EF4-FFF2-40B4-BE49-F238E27FC236}">
                    <a16:creationId xmlns:a16="http://schemas.microsoft.com/office/drawing/2014/main" xmlns="" id="{F2706E31-7374-4494-9075-85C5DD4AE87D}"/>
                  </a:ext>
                </a:extLst>
              </p:cNvPr>
              <p:cNvGrpSpPr/>
              <p:nvPr/>
            </p:nvGrpSpPr>
            <p:grpSpPr>
              <a:xfrm>
                <a:off x="2843213" y="5216309"/>
                <a:ext cx="1014412" cy="414337"/>
                <a:chOff x="2843213" y="5216309"/>
                <a:chExt cx="1014412" cy="414337"/>
              </a:xfrm>
            </p:grpSpPr>
            <p:sp>
              <p:nvSpPr>
                <p:cNvPr id="24" name="圆角矩形 15">
                  <a:extLst>
                    <a:ext uri="{FF2B5EF4-FFF2-40B4-BE49-F238E27FC236}">
                      <a16:creationId xmlns:a16="http://schemas.microsoft.com/office/drawing/2014/main" xmlns="" id="{9F7EE145-FADD-4C02-87F0-C31261414F2E}"/>
                    </a:ext>
                  </a:extLst>
                </p:cNvPr>
                <p:cNvSpPr/>
                <p:nvPr/>
              </p:nvSpPr>
              <p:spPr>
                <a:xfrm>
                  <a:off x="2843213" y="5216311"/>
                  <a:ext cx="1014412" cy="414335"/>
                </a:xfrm>
                <a:prstGeom prst="roundRect">
                  <a:avLst/>
                </a:prstGeom>
                <a:solidFill>
                  <a:schemeClr val="bg1"/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圆角矩形 16">
                  <a:extLst>
                    <a:ext uri="{FF2B5EF4-FFF2-40B4-BE49-F238E27FC236}">
                      <a16:creationId xmlns:a16="http://schemas.microsoft.com/office/drawing/2014/main" xmlns="" id="{871033FE-A695-40D2-90D4-3AF2430F8954}"/>
                    </a:ext>
                  </a:extLst>
                </p:cNvPr>
                <p:cNvSpPr/>
                <p:nvPr/>
              </p:nvSpPr>
              <p:spPr>
                <a:xfrm>
                  <a:off x="2843213" y="5216309"/>
                  <a:ext cx="1014412" cy="144000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1" name="圆角矩形 17">
                <a:extLst>
                  <a:ext uri="{FF2B5EF4-FFF2-40B4-BE49-F238E27FC236}">
                    <a16:creationId xmlns:a16="http://schemas.microsoft.com/office/drawing/2014/main" xmlns="" id="{C4C57482-C966-466F-BC91-AD6E323C8878}"/>
                  </a:ext>
                </a:extLst>
              </p:cNvPr>
              <p:cNvSpPr/>
              <p:nvPr/>
            </p:nvSpPr>
            <p:spPr>
              <a:xfrm>
                <a:off x="4064370" y="5437766"/>
                <a:ext cx="528638" cy="1800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圆角矩形 18">
                <a:extLst>
                  <a:ext uri="{FF2B5EF4-FFF2-40B4-BE49-F238E27FC236}">
                    <a16:creationId xmlns:a16="http://schemas.microsoft.com/office/drawing/2014/main" xmlns="" id="{A0438137-1021-41E5-87A3-A9B9BDEAD67A}"/>
                  </a:ext>
                </a:extLst>
              </p:cNvPr>
              <p:cNvSpPr/>
              <p:nvPr/>
            </p:nvSpPr>
            <p:spPr>
              <a:xfrm>
                <a:off x="4764458" y="5437766"/>
                <a:ext cx="528638" cy="180000"/>
              </a:xfrm>
              <a:prstGeom prst="roundRect">
                <a:avLst/>
              </a:prstGeom>
              <a:solidFill>
                <a:schemeClr val="bg1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圆角矩形 19">
                <a:extLst>
                  <a:ext uri="{FF2B5EF4-FFF2-40B4-BE49-F238E27FC236}">
                    <a16:creationId xmlns:a16="http://schemas.microsoft.com/office/drawing/2014/main" xmlns="" id="{17CA23F3-DC83-489A-959F-85F9D5705F6E}"/>
                  </a:ext>
                </a:extLst>
              </p:cNvPr>
              <p:cNvSpPr/>
              <p:nvPr/>
            </p:nvSpPr>
            <p:spPr>
              <a:xfrm>
                <a:off x="8536358" y="5437766"/>
                <a:ext cx="528638" cy="18000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26" name="图片 9">
                <a:extLst>
                  <a:ext uri="{FF2B5EF4-FFF2-40B4-BE49-F238E27FC236}">
                    <a16:creationId xmlns:a16="http://schemas.microsoft.com/office/drawing/2014/main" xmlns="" id="{0995AF5A-1FCC-429C-8864-99D7635CD4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 rot="2700000">
                <a:off x="10314923" y="4602419"/>
                <a:ext cx="602779" cy="1767959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</p:pic>
        </p:grpSp>
        <p:sp>
          <p:nvSpPr>
            <p:cNvPr id="33" name="文本框 22">
              <a:extLst>
                <a:ext uri="{FF2B5EF4-FFF2-40B4-BE49-F238E27FC236}">
                  <a16:creationId xmlns:a16="http://schemas.microsoft.com/office/drawing/2014/main" xmlns="" id="{0CF6BCBA-AD53-401E-BF8B-D69CB63C73D3}"/>
                </a:ext>
              </a:extLst>
            </p:cNvPr>
            <p:cNvSpPr txBox="1"/>
            <p:nvPr/>
          </p:nvSpPr>
          <p:spPr>
            <a:xfrm>
              <a:off x="5792854" y="3262717"/>
              <a:ext cx="17028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Times New Roman" pitchFamily="18" charset="0"/>
                  <a:ea typeface="思源黑体 CN Bold" panose="020B0800000000000000" pitchFamily="34" charset="-122"/>
                  <a:cs typeface="Times New Roman" pitchFamily="18" charset="0"/>
                </a:rPr>
                <a:t>ÔN TẬP</a:t>
              </a:r>
            </a:p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Times New Roman" pitchFamily="18" charset="0"/>
                  <a:ea typeface="思源黑体 CN Bold" panose="020B0800000000000000" pitchFamily="34" charset="-122"/>
                  <a:cs typeface="Times New Roman" pitchFamily="18" charset="0"/>
                </a:rPr>
                <a:t>GIỮA HỌC KÌ I</a:t>
              </a:r>
              <a:endParaRPr lang="zh-CN" altLang="en-US" sz="1400" dirty="0">
                <a:solidFill>
                  <a:schemeClr val="bg1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endParaRPr>
            </a:p>
          </p:txBody>
        </p:sp>
        <p:sp>
          <p:nvSpPr>
            <p:cNvPr id="34" name="文本框 22">
              <a:extLst>
                <a:ext uri="{FF2B5EF4-FFF2-40B4-BE49-F238E27FC236}">
                  <a16:creationId xmlns:a16="http://schemas.microsoft.com/office/drawing/2014/main" xmlns="" id="{B24E2581-3429-4FCB-BEFB-B5377DA0315D}"/>
                </a:ext>
              </a:extLst>
            </p:cNvPr>
            <p:cNvSpPr txBox="1"/>
            <p:nvPr/>
          </p:nvSpPr>
          <p:spPr>
            <a:xfrm>
              <a:off x="7086184" y="3939052"/>
              <a:ext cx="1127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err="1">
                  <a:solidFill>
                    <a:schemeClr val="bg1"/>
                  </a:solidFill>
                  <a:latin typeface="Times New Roman" pitchFamily="18" charset="0"/>
                  <a:ea typeface="思源黑体 CN Bold" panose="020B0800000000000000" pitchFamily="34" charset="-122"/>
                  <a:cs typeface="Times New Roman" pitchFamily="18" charset="0"/>
                </a:rPr>
                <a:t>Tiết</a:t>
              </a:r>
              <a:r>
                <a:rPr lang="en-US" altLang="zh-CN" sz="1400" dirty="0">
                  <a:solidFill>
                    <a:schemeClr val="bg1"/>
                  </a:solidFill>
                  <a:latin typeface="Times New Roman" pitchFamily="18" charset="0"/>
                  <a:ea typeface="思源黑体 CN Bold" panose="020B0800000000000000" pitchFamily="34" charset="-122"/>
                  <a:cs typeface="Times New Roman" pitchFamily="18" charset="0"/>
                </a:rPr>
                <a:t> </a:t>
              </a:r>
              <a:r>
                <a:rPr lang="en-US" altLang="zh-CN" dirty="0">
                  <a:solidFill>
                    <a:schemeClr val="bg1"/>
                  </a:solidFill>
                  <a:latin typeface="Times New Roman" pitchFamily="18" charset="0"/>
                  <a:ea typeface="思源黑体 CN Bold" panose="020B0800000000000000" pitchFamily="34" charset="-122"/>
                  <a:cs typeface="Times New Roman" pitchFamily="18" charset="0"/>
                </a:rPr>
                <a:t>1 - 2</a:t>
              </a:r>
              <a:endParaRPr lang="zh-CN" altLang="en-US" sz="1400" dirty="0">
                <a:solidFill>
                  <a:schemeClr val="bg1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endParaRP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B5E256E4-1A97-4064-9B72-8C9512BC59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800643" y="1350466"/>
            <a:ext cx="3238500" cy="32385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196B6071-F419-47E2-B324-C91EEB2AE25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4788" y="413189"/>
            <a:ext cx="3139743" cy="313974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B969E7FA-E444-46B2-9DC5-5ED709B5091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928" b="21462"/>
          <a:stretch/>
        </p:blipFill>
        <p:spPr>
          <a:xfrm>
            <a:off x="6920002" y="5001370"/>
            <a:ext cx="3275940" cy="172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467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xmlns="" id="{50326EC2-8469-40E3-9781-3746133486B9}"/>
              </a:ext>
            </a:extLst>
          </p:cNvPr>
          <p:cNvSpPr txBox="1"/>
          <p:nvPr/>
        </p:nvSpPr>
        <p:spPr>
          <a:xfrm>
            <a:off x="930040" y="239898"/>
            <a:ext cx="5496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solidFill>
                <a:srgbClr val="009F4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E9C1C008-3455-4F60-88C4-C2E839C8CED1}"/>
              </a:ext>
            </a:extLst>
          </p:cNvPr>
          <p:cNvSpPr/>
          <p:nvPr/>
        </p:nvSpPr>
        <p:spPr>
          <a:xfrm>
            <a:off x="343907" y="191128"/>
            <a:ext cx="665094" cy="632493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07CB7E7-2D0D-4623-B427-CEFC8EE528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3714" t="18379" r="29575" b="6640"/>
          <a:stretch/>
        </p:blipFill>
        <p:spPr>
          <a:xfrm>
            <a:off x="7765332" y="432653"/>
            <a:ext cx="3115607" cy="2813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47FB07F-7545-4566-8AEB-75EA329AF1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6628" y1="8476" x2="22907" y2="8476"/>
                        <a14:foregroundMark x1="77093" y1="7770" x2="90930" y2="7064"/>
                        <a14:foregroundMark x1="87558" y1="5146" x2="89884" y2="5146"/>
                        <a14:foregroundMark x1="77907" y1="6660" x2="83837" y2="6862"/>
                        <a14:foregroundMark x1="86279" y1="7366" x2="90930" y2="5146"/>
                        <a14:foregroundMark x1="87907" y1="5954" x2="90698" y2="6256"/>
                        <a14:foregroundMark x1="90116" y1="4743" x2="90233" y2="6054"/>
                        <a14:foregroundMark x1="80930" y1="6054" x2="85349" y2="7972"/>
                        <a14:foregroundMark x1="88140" y1="7366" x2="90233" y2="5550"/>
                        <a14:foregroundMark x1="87558" y1="7568" x2="91395" y2="5348"/>
                        <a14:foregroundMark x1="8140" y1="5954" x2="17326" y2="7366"/>
                        <a14:foregroundMark x1="6628" y1="6660" x2="11279" y2="5348"/>
                        <a14:foregroundMark x1="5116" y1="7064" x2="11512" y2="4440"/>
                        <a14:foregroundMark x1="7907" y1="6458" x2="12791" y2="6862"/>
                        <a14:foregroundMark x1="6860" y1="7064" x2="12558" y2="7972"/>
                        <a14:foregroundMark x1="77442" y1="9586" x2="86279" y2="9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9446" y="1102119"/>
            <a:ext cx="2162866" cy="19717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B009B74-79F9-4BC2-94FF-0262777FAB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2253" y="3058182"/>
            <a:ext cx="2697338" cy="35030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18B152A-B238-4A58-B8E9-5306E66345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7857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9748" y="4533900"/>
            <a:ext cx="3554373" cy="12678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215AD7D-9EBD-4373-9B51-053C046F43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6767" y="3611174"/>
            <a:ext cx="2480929" cy="24809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6353BE6-7C85-4076-AE8C-7FF14670132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0" b="100000" l="0" r="100000">
                        <a14:foregroundMark x1="67813" y1="10000" x2="56094" y2="36406"/>
                        <a14:foregroundMark x1="69844" y1="7656" x2="69844" y2="12656"/>
                        <a14:foregroundMark x1="69375" y1="7656" x2="68438" y2="1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093477">
            <a:off x="1249608" y="863154"/>
            <a:ext cx="2286415" cy="228641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90CD9F75-5D07-464A-B627-8AE5F16237E1}"/>
              </a:ext>
            </a:extLst>
          </p:cNvPr>
          <p:cNvGrpSpPr/>
          <p:nvPr/>
        </p:nvGrpSpPr>
        <p:grpSpPr>
          <a:xfrm>
            <a:off x="1579326" y="2721464"/>
            <a:ext cx="1435810" cy="779517"/>
            <a:chOff x="912162" y="1136914"/>
            <a:chExt cx="1435810" cy="77951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5155C5EB-FC2F-43C1-9DBF-A788274F9C8D}"/>
                </a:ext>
              </a:extLst>
            </p:cNvPr>
            <p:cNvSpPr/>
            <p:nvPr/>
          </p:nvSpPr>
          <p:spPr>
            <a:xfrm>
              <a:off x="912162" y="1136914"/>
              <a:ext cx="1435810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文本框 22">
              <a:extLst>
                <a:ext uri="{FF2B5EF4-FFF2-40B4-BE49-F238E27FC236}">
                  <a16:creationId xmlns:a16="http://schemas.microsoft.com/office/drawing/2014/main" xmlns="" id="{6B6EF083-3D16-4900-8033-171F98B50F99}"/>
                </a:ext>
              </a:extLst>
            </p:cNvPr>
            <p:cNvSpPr txBox="1"/>
            <p:nvPr/>
          </p:nvSpPr>
          <p:spPr>
            <a:xfrm>
              <a:off x="937562" y="1195007"/>
              <a:ext cx="13103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Kéo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F137348-2914-4F69-90A3-F84474F56A8A}"/>
              </a:ext>
            </a:extLst>
          </p:cNvPr>
          <p:cNvGrpSpPr/>
          <p:nvPr/>
        </p:nvGrpSpPr>
        <p:grpSpPr>
          <a:xfrm>
            <a:off x="5320922" y="2200722"/>
            <a:ext cx="2189916" cy="779517"/>
            <a:chOff x="912162" y="1136914"/>
            <a:chExt cx="2189916" cy="779517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1926AAB2-C73B-47AE-A38E-8BB03A0667D9}"/>
                </a:ext>
              </a:extLst>
            </p:cNvPr>
            <p:cNvSpPr/>
            <p:nvPr/>
          </p:nvSpPr>
          <p:spPr>
            <a:xfrm>
              <a:off x="912162" y="1136914"/>
              <a:ext cx="2189916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文本框 22">
              <a:extLst>
                <a:ext uri="{FF2B5EF4-FFF2-40B4-BE49-F238E27FC236}">
                  <a16:creationId xmlns:a16="http://schemas.microsoft.com/office/drawing/2014/main" xmlns="" id="{26178D39-0968-4BBC-B8A5-B53B55C772C3}"/>
                </a:ext>
              </a:extLst>
            </p:cNvPr>
            <p:cNvSpPr txBox="1"/>
            <p:nvPr/>
          </p:nvSpPr>
          <p:spPr>
            <a:xfrm>
              <a:off x="950262" y="1182307"/>
              <a:ext cx="21137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Khăn</a:t>
              </a:r>
              <a:r>
                <a:rPr lang="en-US" altLang="zh-CN" sz="32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mặt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F85E3FD4-191D-4700-9D0F-0BDED03694BB}"/>
              </a:ext>
            </a:extLst>
          </p:cNvPr>
          <p:cNvGrpSpPr/>
          <p:nvPr/>
        </p:nvGrpSpPr>
        <p:grpSpPr>
          <a:xfrm>
            <a:off x="8419828" y="3221415"/>
            <a:ext cx="1806614" cy="779517"/>
            <a:chOff x="912162" y="1136914"/>
            <a:chExt cx="1806614" cy="77951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2F532137-651C-4315-87DF-6C57A50777E2}"/>
                </a:ext>
              </a:extLst>
            </p:cNvPr>
            <p:cNvSpPr/>
            <p:nvPr/>
          </p:nvSpPr>
          <p:spPr>
            <a:xfrm>
              <a:off x="912162" y="1136914"/>
              <a:ext cx="1806614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文本框 22">
              <a:extLst>
                <a:ext uri="{FF2B5EF4-FFF2-40B4-BE49-F238E27FC236}">
                  <a16:creationId xmlns:a16="http://schemas.microsoft.com/office/drawing/2014/main" xmlns="" id="{C2F8DBEA-43F3-44C0-B51C-61B7A355B8E7}"/>
                </a:ext>
              </a:extLst>
            </p:cNvPr>
            <p:cNvSpPr txBox="1"/>
            <p:nvPr/>
          </p:nvSpPr>
          <p:spPr>
            <a:xfrm>
              <a:off x="950262" y="1245807"/>
              <a:ext cx="16409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Đồng</a:t>
              </a:r>
              <a:r>
                <a:rPr lang="en-US" altLang="zh-CN" sz="32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hồ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836C4751-D20E-4802-BA87-1FE9F85344AD}"/>
              </a:ext>
            </a:extLst>
          </p:cNvPr>
          <p:cNvGrpSpPr/>
          <p:nvPr/>
        </p:nvGrpSpPr>
        <p:grpSpPr>
          <a:xfrm>
            <a:off x="8950027" y="5645830"/>
            <a:ext cx="1387773" cy="779517"/>
            <a:chOff x="912162" y="1136914"/>
            <a:chExt cx="1806614" cy="779517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F9B1CEA2-7B2A-46B8-8F73-BE67EDC0F62F}"/>
                </a:ext>
              </a:extLst>
            </p:cNvPr>
            <p:cNvSpPr/>
            <p:nvPr/>
          </p:nvSpPr>
          <p:spPr>
            <a:xfrm>
              <a:off x="912162" y="1136914"/>
              <a:ext cx="1806614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文本框 22">
              <a:extLst>
                <a:ext uri="{FF2B5EF4-FFF2-40B4-BE49-F238E27FC236}">
                  <a16:creationId xmlns:a16="http://schemas.microsoft.com/office/drawing/2014/main" xmlns="" id="{10A0FE77-3147-4418-A310-8C8350A2DE80}"/>
                </a:ext>
              </a:extLst>
            </p:cNvPr>
            <p:cNvSpPr txBox="1"/>
            <p:nvPr/>
          </p:nvSpPr>
          <p:spPr>
            <a:xfrm>
              <a:off x="950261" y="1245807"/>
              <a:ext cx="16925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Đĩa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61251E5A-9385-4843-BE36-807076A6E25E}"/>
              </a:ext>
            </a:extLst>
          </p:cNvPr>
          <p:cNvGrpSpPr/>
          <p:nvPr/>
        </p:nvGrpSpPr>
        <p:grpSpPr>
          <a:xfrm>
            <a:off x="1965381" y="5508947"/>
            <a:ext cx="1387773" cy="779517"/>
            <a:chOff x="912162" y="1136914"/>
            <a:chExt cx="1806614" cy="779517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35041553-2C45-48E9-8229-2428A8512DD1}"/>
                </a:ext>
              </a:extLst>
            </p:cNvPr>
            <p:cNvSpPr/>
            <p:nvPr/>
          </p:nvSpPr>
          <p:spPr>
            <a:xfrm>
              <a:off x="912162" y="1136914"/>
              <a:ext cx="1806614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文本框 22">
              <a:extLst>
                <a:ext uri="{FF2B5EF4-FFF2-40B4-BE49-F238E27FC236}">
                  <a16:creationId xmlns:a16="http://schemas.microsoft.com/office/drawing/2014/main" xmlns="" id="{0EC0BC2F-5174-445E-8D0D-0C442C501778}"/>
                </a:ext>
              </a:extLst>
            </p:cNvPr>
            <p:cNvSpPr txBox="1"/>
            <p:nvPr/>
          </p:nvSpPr>
          <p:spPr>
            <a:xfrm>
              <a:off x="950261" y="1245807"/>
              <a:ext cx="16925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Thìa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AE0805F0-2FF5-4377-8019-71B206BCCA56}"/>
              </a:ext>
            </a:extLst>
          </p:cNvPr>
          <p:cNvGrpSpPr/>
          <p:nvPr/>
        </p:nvGrpSpPr>
        <p:grpSpPr>
          <a:xfrm>
            <a:off x="4889389" y="5754723"/>
            <a:ext cx="2697337" cy="779517"/>
            <a:chOff x="861361" y="1136914"/>
            <a:chExt cx="2697337" cy="779517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C57792D1-DECE-49BF-8D25-966551AEC27E}"/>
                </a:ext>
              </a:extLst>
            </p:cNvPr>
            <p:cNvSpPr/>
            <p:nvPr/>
          </p:nvSpPr>
          <p:spPr>
            <a:xfrm>
              <a:off x="912161" y="1136914"/>
              <a:ext cx="2636021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文本框 22">
              <a:extLst>
                <a:ext uri="{FF2B5EF4-FFF2-40B4-BE49-F238E27FC236}">
                  <a16:creationId xmlns:a16="http://schemas.microsoft.com/office/drawing/2014/main" xmlns="" id="{27AED42C-A599-49CA-8F56-891F640C3365}"/>
                </a:ext>
              </a:extLst>
            </p:cNvPr>
            <p:cNvSpPr txBox="1"/>
            <p:nvPr/>
          </p:nvSpPr>
          <p:spPr>
            <a:xfrm>
              <a:off x="861361" y="1207707"/>
              <a:ext cx="26973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Hộp</a:t>
              </a:r>
              <a:r>
                <a:rPr lang="en-US" altLang="zh-CN" sz="32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bút</a:t>
              </a:r>
              <a:r>
                <a:rPr lang="en-US" altLang="zh-CN" sz="32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màu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1830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2098</TotalTime>
  <Words>922</Words>
  <Application>Microsoft Office PowerPoint</Application>
  <PresentationFormat>Custom</PresentationFormat>
  <Paragraphs>117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Windows 7</cp:lastModifiedBy>
  <cp:revision>217</cp:revision>
  <dcterms:created xsi:type="dcterms:W3CDTF">2019-11-27T07:37:57Z</dcterms:created>
  <dcterms:modified xsi:type="dcterms:W3CDTF">2022-10-29T08:06:47Z</dcterms:modified>
</cp:coreProperties>
</file>