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</p:sldMasterIdLst>
  <p:notesMasterIdLst>
    <p:notesMasterId r:id="rId16"/>
  </p:notesMasterIdLst>
  <p:sldIdLst>
    <p:sldId id="263" r:id="rId5"/>
    <p:sldId id="264" r:id="rId6"/>
    <p:sldId id="265" r:id="rId7"/>
    <p:sldId id="266" r:id="rId8"/>
    <p:sldId id="267" r:id="rId9"/>
    <p:sldId id="268" r:id="rId10"/>
    <p:sldId id="257" r:id="rId11"/>
    <p:sldId id="258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2919-6FFF-4F19-8102-8E3C3EC5080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6F1DB-4C0B-4A06-BB64-5E77F81D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0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7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6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3"/>
            <a:ext cx="77724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30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8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3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1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8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8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1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165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40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9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8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8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63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8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5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6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6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04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7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8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82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82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65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2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61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99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1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46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3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93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0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94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2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6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9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6" y="-14085"/>
            <a:ext cx="917779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6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595793" y="930593"/>
            <a:ext cx="795218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2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2764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687" y="98427"/>
            <a:ext cx="3786664" cy="7715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48859" y="975373"/>
            <a:ext cx="4889659" cy="30079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65754" y="4280542"/>
            <a:ext cx="327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a. Rô-bốt nào cao nhất?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3386" y="4270375"/>
            <a:ext cx="2217414" cy="6286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Rô-bốt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2" y="5096510"/>
            <a:ext cx="4396264" cy="17614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244340" y="5680088"/>
            <a:ext cx="342424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62928" y="6310643"/>
            <a:ext cx="380048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68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9" grpId="2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0692" y="145415"/>
            <a:ext cx="5977414" cy="26060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35738" y="3137540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a. Mai gấp được hơn Nam mấy cái thuyền?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8404" y="377317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8 - 5 = 3 (cái)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5738" y="4719962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b. Nam gấp được kém Mai mấy cái thuyền?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18404" y="542671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8 - 5 = 3 (cái)</a:t>
            </a:r>
          </a:p>
        </p:txBody>
      </p:sp>
    </p:spTree>
    <p:extLst>
      <p:ext uri="{BB962C8B-B14F-4D97-AF65-F5344CB8AC3E}">
        <p14:creationId xmlns:p14="http://schemas.microsoft.com/office/powerpoint/2010/main" val="7995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9" grpId="0"/>
      <p:bldP spid="9" grpId="1"/>
      <p:bldP spid="10" grpId="0" bldLvl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883919"/>
            <a:ext cx="2143125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236887" y="1379223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7" y="198123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2560323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4" y="1379223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4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7" y="3436627"/>
            <a:ext cx="198752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65473" y="5417823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black"/>
                </a:solidFill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2834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9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4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6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</p:spTree>
    <p:extLst>
      <p:ext uri="{BB962C8B-B14F-4D97-AF65-F5344CB8AC3E}">
        <p14:creationId xmlns:p14="http://schemas.microsoft.com/office/powerpoint/2010/main" val="8931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9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4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6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</a:p>
        </p:txBody>
      </p:sp>
    </p:spTree>
    <p:extLst>
      <p:ext uri="{BB962C8B-B14F-4D97-AF65-F5344CB8AC3E}">
        <p14:creationId xmlns:p14="http://schemas.microsoft.com/office/powerpoint/2010/main" val="23059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9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10 - 5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4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6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8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</a:t>
            </a:r>
          </a:p>
        </p:txBody>
      </p:sp>
    </p:spTree>
    <p:extLst>
      <p:ext uri="{BB962C8B-B14F-4D97-AF65-F5344CB8AC3E}">
        <p14:creationId xmlns:p14="http://schemas.microsoft.com/office/powerpoint/2010/main" val="2972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589121" y="2063116"/>
            <a:ext cx="788860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  <a:sym typeface="+mn-ea"/>
              </a:rPr>
              <a:t>Bài 4:</a:t>
            </a:r>
            <a:r>
              <a:rPr lang="en-US" sz="66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Hơn kém, nhau bao nhiêu?</a:t>
            </a:r>
            <a:endParaRPr lang="en-US" altLang="zh-CN" sz="6665" b="1" dirty="0">
              <a:solidFill>
                <a:schemeClr val="accent3"/>
              </a:solidFill>
              <a:latin typeface="+mj-lt"/>
              <a:ea typeface="方正卡通简体" panose="03000509000000000000" pitchFamily="65" charset="-122"/>
              <a:sym typeface="Microsoft YaHei" panose="020B050302020402020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13" y="1459389"/>
            <a:ext cx="5404115" cy="1207011"/>
          </a:xfrm>
          <a:prstGeom prst="rect">
            <a:avLst/>
          </a:prstGeom>
        </p:spPr>
      </p:pic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2245820"/>
            <a:ext cx="834877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6" y="3946147"/>
            <a:ext cx="2554909" cy="2713352"/>
          </a:xfrm>
          <a:prstGeom prst="rect">
            <a:avLst/>
          </a:prstGeom>
        </p:spPr>
      </p:pic>
      <p:pic>
        <p:nvPicPr>
          <p:cNvPr id="18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24811" y="2214501"/>
            <a:ext cx="50482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46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<p:cBhvr>
                                        <p:cTn id="20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6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5" y="2197892"/>
            <a:ext cx="3999032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Tiết 2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86104" y="3429013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95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1817370" cy="1043940"/>
          </a:xfrm>
          <a:prstGeom prst="rect">
            <a:avLst/>
          </a:prstGeom>
        </p:spPr>
      </p:pic>
      <p:pic>
        <p:nvPicPr>
          <p:cNvPr id="5" name="Content Placeholder 4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81200" y="304800"/>
            <a:ext cx="5544503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54" y="1806576"/>
            <a:ext cx="3913346" cy="423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59" y="1805940"/>
            <a:ext cx="4125278" cy="21958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2354" y="332676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6" y="4318648"/>
            <a:ext cx="3975735" cy="20974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4487" y="5741048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2721" y="5720728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1437" y="5741048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9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837" y="274968"/>
            <a:ext cx="2826544" cy="8655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1461" y="711835"/>
            <a:ext cx="4564856" cy="238379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0553" y="1418603"/>
            <a:ext cx="2867978" cy="200977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Bút màu hồng ngắn nhất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16" y="3949078"/>
            <a:ext cx="4333399" cy="19818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89848" y="4681220"/>
            <a:ext cx="410528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4148" y="5269865"/>
            <a:ext cx="410528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523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bldLvl="0" animBg="1"/>
      <p:bldP spid="11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142</Words>
  <Application>Microsoft Office PowerPoint</Application>
  <PresentationFormat>On-screen Show (4:3)</PresentationFormat>
  <Paragraphs>43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3_Office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2021-07-12T08:56:54Z</dcterms:created>
  <dcterms:modified xsi:type="dcterms:W3CDTF">2021-07-12T09:06:29Z</dcterms:modified>
</cp:coreProperties>
</file>