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1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F5A0-313A-431C-AAEB-DBED49C9DD4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5D8C-ADB9-44B2-877B-7BA8C2E8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077" b="41919"/>
          <a:stretch/>
        </p:blipFill>
        <p:spPr>
          <a:xfrm>
            <a:off x="1991360" y="2043170"/>
            <a:ext cx="8497598" cy="21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299483" y="2254696"/>
            <a:ext cx="11816317" cy="46033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6673" y="175725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9 + 2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237066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99483" y="1199683"/>
            <a:ext cx="5548868" cy="707886"/>
            <a:chOff x="299483" y="1472465"/>
            <a:chExt cx="5548868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299483" y="1472465"/>
              <a:ext cx="5548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 panose="05020102010507070707" pitchFamily="18" charset="2"/>
                </a:rPr>
                <a:t> </a:t>
              </a:r>
              <a:r>
                <a:rPr lang="en-US" sz="40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40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40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9, 10,  </a:t>
              </a:r>
              <a:endPara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898636" y="1472465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880156" y="120350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82170" y="1178408"/>
            <a:ext cx="2647950" cy="682737"/>
            <a:chOff x="6766069" y="4003064"/>
            <a:chExt cx="2647950" cy="682737"/>
          </a:xfrm>
        </p:grpSpPr>
        <p:sp>
          <p:nvSpPr>
            <p:cNvPr id="13" name="TextBox 12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+ 2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16" name="Curved Connector 15"/>
          <p:cNvCxnSpPr/>
          <p:nvPr/>
        </p:nvCxnSpPr>
        <p:spPr>
          <a:xfrm flipV="1">
            <a:off x="3565235" y="1247092"/>
            <a:ext cx="722396" cy="79245"/>
          </a:xfrm>
          <a:prstGeom prst="curvedConnector4">
            <a:avLst>
              <a:gd name="adj1" fmla="val -1598"/>
              <a:gd name="adj2" fmla="val 38847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4578787" y="1167847"/>
            <a:ext cx="722396" cy="79245"/>
          </a:xfrm>
          <a:prstGeom prst="curvedConnector4">
            <a:avLst>
              <a:gd name="adj1" fmla="val -1598"/>
              <a:gd name="adj2" fmla="val 38847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8922270" y="116784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0689" y="2254696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9 + 3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6323" y="2330903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9 + 7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411" y="3062812"/>
            <a:ext cx="325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= 1 + 2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845412" y="3860690"/>
            <a:ext cx="3258705" cy="680704"/>
            <a:chOff x="6838951" y="1954271"/>
            <a:chExt cx="3258705" cy="680704"/>
          </a:xfrm>
        </p:grpSpPr>
        <p:grpSp>
          <p:nvGrpSpPr>
            <p:cNvPr id="53" name="Group 52"/>
            <p:cNvGrpSpPr/>
            <p:nvPr/>
          </p:nvGrpSpPr>
          <p:grpSpPr>
            <a:xfrm>
              <a:off x="6838951" y="1973513"/>
              <a:ext cx="3258705" cy="661462"/>
              <a:chOff x="1314451" y="1668713"/>
              <a:chExt cx="3258705" cy="66146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+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234912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9213589" y="1954271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1377" y="4898915"/>
            <a:ext cx="3611851" cy="673139"/>
            <a:chOff x="6774916" y="2992496"/>
            <a:chExt cx="3611851" cy="673139"/>
          </a:xfrm>
        </p:grpSpPr>
        <p:grpSp>
          <p:nvGrpSpPr>
            <p:cNvPr id="58" name="Group 57"/>
            <p:cNvGrpSpPr/>
            <p:nvPr/>
          </p:nvGrpSpPr>
          <p:grpSpPr>
            <a:xfrm>
              <a:off x="6774916" y="3004173"/>
              <a:ext cx="3258705" cy="661462"/>
              <a:chOff x="1314451" y="1668713"/>
              <a:chExt cx="3258705" cy="661462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+ 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517920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9630251" y="2992496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50358" y="5971513"/>
            <a:ext cx="2647950" cy="682737"/>
            <a:chOff x="6766069" y="4003064"/>
            <a:chExt cx="2647950" cy="682737"/>
          </a:xfrm>
        </p:grpSpPr>
        <p:sp>
          <p:nvSpPr>
            <p:cNvPr id="63" name="TextBox 62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+ 3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820453" y="388749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196411" y="3879932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984846" y="491815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661824" y="492572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799103" y="5985472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143617" y="3922716"/>
            <a:ext cx="3258705" cy="680704"/>
            <a:chOff x="6838951" y="1954271"/>
            <a:chExt cx="3258705" cy="680704"/>
          </a:xfrm>
        </p:grpSpPr>
        <p:grpSp>
          <p:nvGrpSpPr>
            <p:cNvPr id="71" name="Group 70"/>
            <p:cNvGrpSpPr/>
            <p:nvPr/>
          </p:nvGrpSpPr>
          <p:grpSpPr>
            <a:xfrm>
              <a:off x="6838951" y="1973513"/>
              <a:ext cx="3258705" cy="661462"/>
              <a:chOff x="1314451" y="1668713"/>
              <a:chExt cx="3258705" cy="66146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234912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2" name="Rounded Rectangle 71"/>
            <p:cNvSpPr/>
            <p:nvPr/>
          </p:nvSpPr>
          <p:spPr>
            <a:xfrm>
              <a:off x="9213589" y="1954271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79582" y="4960941"/>
            <a:ext cx="3611851" cy="673139"/>
            <a:chOff x="6774916" y="2992496"/>
            <a:chExt cx="3611851" cy="673139"/>
          </a:xfrm>
        </p:grpSpPr>
        <p:grpSp>
          <p:nvGrpSpPr>
            <p:cNvPr id="76" name="Group 75"/>
            <p:cNvGrpSpPr/>
            <p:nvPr/>
          </p:nvGrpSpPr>
          <p:grpSpPr>
            <a:xfrm>
              <a:off x="6774916" y="3004173"/>
              <a:ext cx="3258705" cy="661462"/>
              <a:chOff x="1314451" y="1668713"/>
              <a:chExt cx="3258705" cy="661462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+ 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2517920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7" name="Rounded Rectangle 76"/>
            <p:cNvSpPr/>
            <p:nvPr/>
          </p:nvSpPr>
          <p:spPr>
            <a:xfrm>
              <a:off x="9630251" y="2992496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248563" y="6033539"/>
            <a:ext cx="2647950" cy="682737"/>
            <a:chOff x="6766069" y="4003064"/>
            <a:chExt cx="2647950" cy="682737"/>
          </a:xfrm>
        </p:grpSpPr>
        <p:sp>
          <p:nvSpPr>
            <p:cNvPr id="81" name="TextBox 80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+ 7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8118658" y="3949524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494616" y="394195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283051" y="4980184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960029" y="4987749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9097308" y="604749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933797" y="3098788"/>
            <a:ext cx="4924828" cy="735587"/>
            <a:chOff x="6990947" y="3078632"/>
            <a:chExt cx="4924828" cy="735587"/>
          </a:xfrm>
        </p:grpSpPr>
        <p:sp>
          <p:nvSpPr>
            <p:cNvPr id="89" name="TextBox 88"/>
            <p:cNvSpPr txBox="1"/>
            <p:nvPr/>
          </p:nvSpPr>
          <p:spPr>
            <a:xfrm>
              <a:off x="6990947" y="3167888"/>
              <a:ext cx="4924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7 =         +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10585708" y="3078632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9203513" y="3102191"/>
              <a:ext cx="756516" cy="655168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9116358" y="309878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528558" y="3091920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/>
          <p:cNvCxnSpPr>
            <a:stCxn id="96" idx="0"/>
            <a:endCxn id="96" idx="2"/>
          </p:cNvCxnSpPr>
          <p:nvPr/>
        </p:nvCxnSpPr>
        <p:spPr>
          <a:xfrm>
            <a:off x="6207642" y="2254696"/>
            <a:ext cx="0" cy="4603304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2" grpId="0"/>
      <p:bldP spid="3" grpId="0" animBg="1"/>
      <p:bldP spid="6" grpId="0" animBg="1"/>
      <p:bldP spid="25" grpId="0" animBg="1"/>
      <p:bldP spid="27" grpId="0"/>
      <p:bldP spid="50" grpId="0"/>
      <p:bldP spid="51" grpId="0"/>
      <p:bldP spid="65" grpId="0" animBg="1"/>
      <p:bldP spid="66" grpId="0" animBg="1"/>
      <p:bldP spid="67" grpId="0" animBg="1"/>
      <p:bldP spid="68" grpId="0" animBg="1"/>
      <p:bldP spid="6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1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248" y="480525"/>
            <a:ext cx="806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6347" y="541866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48097" y="655144"/>
            <a:ext cx="2647950" cy="682737"/>
            <a:chOff x="6766069" y="4003064"/>
            <a:chExt cx="2647950" cy="682737"/>
          </a:xfrm>
        </p:grpSpPr>
        <p:sp>
          <p:nvSpPr>
            <p:cNvPr id="5" name="TextBox 4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+ 3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296842" y="66910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48097" y="2264869"/>
            <a:ext cx="2647950" cy="682737"/>
            <a:chOff x="6766069" y="4003064"/>
            <a:chExt cx="2647950" cy="682737"/>
          </a:xfrm>
        </p:grpSpPr>
        <p:sp>
          <p:nvSpPr>
            <p:cNvPr id="9" name="TextBox 8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296842" y="227882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87628" y="3979369"/>
            <a:ext cx="2647950" cy="682737"/>
            <a:chOff x="6766069" y="4003064"/>
            <a:chExt cx="2647950" cy="682737"/>
          </a:xfrm>
        </p:grpSpPr>
        <p:sp>
          <p:nvSpPr>
            <p:cNvPr id="13" name="TextBox 12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236373" y="399332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0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3733800" y="2240280"/>
            <a:ext cx="7117080" cy="2352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2579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4000" b="1" i="1" kern="10" dirty="0" smtClean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TIẾT HỌC KẾT THÚC</a:t>
            </a:r>
            <a:endParaRPr lang="en-US" sz="4000" b="1" i="1" kern="10" dirty="0">
              <a:ln w="9525">
                <a:round/>
                <a:headEnd/>
                <a:tailEnd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098" y="3197860"/>
            <a:ext cx="8658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90" y="1922058"/>
            <a:ext cx="5537432" cy="23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205018"/>
            <a:ext cx="2896870" cy="1233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40" y="2392680"/>
            <a:ext cx="6057288" cy="2555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407"/>
          <a:stretch/>
        </p:blipFill>
        <p:spPr>
          <a:xfrm>
            <a:off x="8486457" y="1599882"/>
            <a:ext cx="2371725" cy="985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659" y="1144905"/>
            <a:ext cx="2257425" cy="12477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78960" y="5293678"/>
            <a:ext cx="4013200" cy="8940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?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46" y="2350269"/>
            <a:ext cx="1622466" cy="1622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5" y="2706504"/>
            <a:ext cx="4533534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29" y="2662199"/>
            <a:ext cx="3063924" cy="627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47" y="149093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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3689220" y="1415686"/>
            <a:ext cx="756284" cy="4211321"/>
          </a:xfrm>
          <a:prstGeom prst="leftBrace">
            <a:avLst>
              <a:gd name="adj1" fmla="val 48635"/>
              <a:gd name="adj2" fmla="val 458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3" y="4055858"/>
            <a:ext cx="64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929" y="3289750"/>
            <a:ext cx="6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4739" y="3289750"/>
            <a:ext cx="6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1272" y="3289750"/>
            <a:ext cx="6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4210" y="3314714"/>
            <a:ext cx="6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1753" y="3309198"/>
            <a:ext cx="64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5400000" flipH="1" flipV="1">
            <a:off x="4879998" y="2807396"/>
            <a:ext cx="889219" cy="2727326"/>
          </a:xfrm>
          <a:prstGeom prst="curvedConnector3">
            <a:avLst>
              <a:gd name="adj1" fmla="val -2570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9" idx="2"/>
          </p:cNvCxnSpPr>
          <p:nvPr/>
        </p:nvCxnSpPr>
        <p:spPr>
          <a:xfrm rot="5400000" flipH="1" flipV="1">
            <a:off x="6928780" y="3493216"/>
            <a:ext cx="157523" cy="605096"/>
          </a:xfrm>
          <a:prstGeom prst="curvedConnector4">
            <a:avLst>
              <a:gd name="adj1" fmla="val -145122"/>
              <a:gd name="adj2" fmla="val 1016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7640201" y="3502662"/>
            <a:ext cx="157523" cy="605096"/>
          </a:xfrm>
          <a:prstGeom prst="curvedConnector4">
            <a:avLst>
              <a:gd name="adj1" fmla="val -145122"/>
              <a:gd name="adj2" fmla="val 1016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 flipH="1" flipV="1">
            <a:off x="8311444" y="3591424"/>
            <a:ext cx="157523" cy="605096"/>
          </a:xfrm>
          <a:prstGeom prst="curvedConnector4">
            <a:avLst>
              <a:gd name="adj1" fmla="val -145122"/>
              <a:gd name="adj2" fmla="val 1016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9008278" y="3591424"/>
            <a:ext cx="157523" cy="605096"/>
          </a:xfrm>
          <a:prstGeom prst="curvedConnector4">
            <a:avLst>
              <a:gd name="adj1" fmla="val -145122"/>
              <a:gd name="adj2" fmla="val 10163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712352" y="3214415"/>
            <a:ext cx="2479648" cy="8940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14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1578927"/>
            <a:ext cx="895350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071"/>
          <a:stretch/>
        </p:blipFill>
        <p:spPr>
          <a:xfrm>
            <a:off x="1908807" y="1790700"/>
            <a:ext cx="2447925" cy="1165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6828" t="32120" b="7521"/>
          <a:stretch/>
        </p:blipFill>
        <p:spPr>
          <a:xfrm>
            <a:off x="5737229" y="2238375"/>
            <a:ext cx="2021205" cy="63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725" y="538497"/>
            <a:ext cx="37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  <a:endParaRPr 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H="1" flipV="1">
            <a:off x="1753868" y="2306317"/>
            <a:ext cx="191769" cy="1686560"/>
          </a:xfrm>
          <a:prstGeom prst="curvedConnector4">
            <a:avLst>
              <a:gd name="adj1" fmla="val -166888"/>
              <a:gd name="adj2" fmla="val 8602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b="26375"/>
          <a:stretch/>
        </p:blipFill>
        <p:spPr>
          <a:xfrm>
            <a:off x="1945638" y="3979384"/>
            <a:ext cx="2428875" cy="1164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12" t="32523" r="71840" b="3329"/>
          <a:stretch/>
        </p:blipFill>
        <p:spPr>
          <a:xfrm>
            <a:off x="5127629" y="2268317"/>
            <a:ext cx="647700" cy="678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6828" t="35724" b="5718"/>
          <a:stretch/>
        </p:blipFill>
        <p:spPr>
          <a:xfrm>
            <a:off x="5222879" y="4381500"/>
            <a:ext cx="2021205" cy="619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12704" y="5143500"/>
            <a:ext cx="806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9371" y="1190902"/>
            <a:ext cx="42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31775" y="1578927"/>
            <a:ext cx="42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0073" y="5022988"/>
            <a:ext cx="42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32851" y="3382790"/>
            <a:ext cx="2479648" cy="89408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14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402990" y="5022988"/>
            <a:ext cx="4797771" cy="847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5598" y="31515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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12058 0.239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1196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04" y="2490958"/>
            <a:ext cx="5541265" cy="24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673" y="44850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9 + 6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2" y="1371599"/>
            <a:ext cx="5387660" cy="2676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8950" y="1156393"/>
            <a:ext cx="325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= 1 + 5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38951" y="1954271"/>
            <a:ext cx="3258705" cy="680704"/>
            <a:chOff x="6838951" y="1954271"/>
            <a:chExt cx="3258705" cy="680704"/>
          </a:xfrm>
        </p:grpSpPr>
        <p:grpSp>
          <p:nvGrpSpPr>
            <p:cNvPr id="5" name="Group 4"/>
            <p:cNvGrpSpPr/>
            <p:nvPr/>
          </p:nvGrpSpPr>
          <p:grpSpPr>
            <a:xfrm>
              <a:off x="6838951" y="1973513"/>
              <a:ext cx="3258705" cy="661462"/>
              <a:chOff x="1314451" y="1668713"/>
              <a:chExt cx="3258705" cy="66146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+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234912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9213589" y="1954271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74916" y="2992496"/>
            <a:ext cx="3611851" cy="673139"/>
            <a:chOff x="6774916" y="2992496"/>
            <a:chExt cx="3611851" cy="673139"/>
          </a:xfrm>
        </p:grpSpPr>
        <p:grpSp>
          <p:nvGrpSpPr>
            <p:cNvPr id="10" name="Group 9"/>
            <p:cNvGrpSpPr/>
            <p:nvPr/>
          </p:nvGrpSpPr>
          <p:grpSpPr>
            <a:xfrm>
              <a:off x="6774916" y="3004173"/>
              <a:ext cx="3258705" cy="661462"/>
              <a:chOff x="1314451" y="1668713"/>
              <a:chExt cx="3258705" cy="66146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+ 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517920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9630251" y="2992496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43897" y="4065094"/>
            <a:ext cx="2647950" cy="682737"/>
            <a:chOff x="6766069" y="4003064"/>
            <a:chExt cx="2647950" cy="682737"/>
          </a:xfrm>
        </p:grpSpPr>
        <p:sp>
          <p:nvSpPr>
            <p:cNvPr id="15" name="TextBox 14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+ 6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7813992" y="1981079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89950" y="197351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78385" y="3011739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655363" y="3019304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92642" y="407905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673" y="44850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8 + 6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17" y="1738312"/>
            <a:ext cx="4694264" cy="25003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38951" y="1954271"/>
            <a:ext cx="3258705" cy="680704"/>
            <a:chOff x="6838951" y="1954271"/>
            <a:chExt cx="3258705" cy="680704"/>
          </a:xfrm>
        </p:grpSpPr>
        <p:grpSp>
          <p:nvGrpSpPr>
            <p:cNvPr id="7" name="Group 6"/>
            <p:cNvGrpSpPr/>
            <p:nvPr/>
          </p:nvGrpSpPr>
          <p:grpSpPr>
            <a:xfrm>
              <a:off x="6838951" y="1973513"/>
              <a:ext cx="3258705" cy="661462"/>
              <a:chOff x="1314451" y="1668713"/>
              <a:chExt cx="3258705" cy="66146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234912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9213589" y="1954271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74916" y="2992496"/>
            <a:ext cx="3611851" cy="673139"/>
            <a:chOff x="6774916" y="2992496"/>
            <a:chExt cx="3611851" cy="673139"/>
          </a:xfrm>
        </p:grpSpPr>
        <p:grpSp>
          <p:nvGrpSpPr>
            <p:cNvPr id="12" name="Group 11"/>
            <p:cNvGrpSpPr/>
            <p:nvPr/>
          </p:nvGrpSpPr>
          <p:grpSpPr>
            <a:xfrm>
              <a:off x="6774916" y="3004173"/>
              <a:ext cx="3258705" cy="661462"/>
              <a:chOff x="1314451" y="1668713"/>
              <a:chExt cx="3258705" cy="66146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314451" y="1668713"/>
                <a:ext cx="325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+          =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517920" y="1668713"/>
                <a:ext cx="756516" cy="661462"/>
              </a:xfrm>
              <a:prstGeom prst="roundRect">
                <a:avLst/>
              </a:prstGeom>
              <a:gradFill flip="none" rotWithShape="1">
                <a:gsLst>
                  <a:gs pos="0">
                    <a:srgbClr val="E848C6">
                      <a:tint val="66000"/>
                      <a:satMod val="160000"/>
                    </a:srgbClr>
                  </a:gs>
                  <a:gs pos="50000">
                    <a:srgbClr val="E848C6">
                      <a:tint val="44500"/>
                      <a:satMod val="160000"/>
                    </a:srgbClr>
                  </a:gs>
                  <a:gs pos="100000">
                    <a:srgbClr val="E848C6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9630251" y="2992496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43897" y="4065094"/>
            <a:ext cx="2647950" cy="682737"/>
            <a:chOff x="6766069" y="4003064"/>
            <a:chExt cx="2647950" cy="682737"/>
          </a:xfrm>
        </p:grpSpPr>
        <p:sp>
          <p:nvSpPr>
            <p:cNvPr id="17" name="TextBox 16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813992" y="1981079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89950" y="197351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78385" y="3011739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55363" y="3019304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92642" y="407905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38950" y="1110187"/>
            <a:ext cx="3572929" cy="692537"/>
            <a:chOff x="6838950" y="1110187"/>
            <a:chExt cx="3572929" cy="692537"/>
          </a:xfrm>
        </p:grpSpPr>
        <p:sp>
          <p:nvSpPr>
            <p:cNvPr id="5" name="TextBox 4"/>
            <p:cNvSpPr txBox="1"/>
            <p:nvPr/>
          </p:nvSpPr>
          <p:spPr>
            <a:xfrm>
              <a:off x="6838950" y="1156393"/>
              <a:ext cx="3258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6 = 2 +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655363" y="1110187"/>
              <a:ext cx="756516" cy="661462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655363" y="1110187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227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TechCare</cp:lastModifiedBy>
  <cp:revision>17</cp:revision>
  <dcterms:created xsi:type="dcterms:W3CDTF">2021-05-23T09:45:49Z</dcterms:created>
  <dcterms:modified xsi:type="dcterms:W3CDTF">2021-07-06T10:09:29Z</dcterms:modified>
</cp:coreProperties>
</file>