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70" r:id="rId6"/>
    <p:sldId id="269" r:id="rId7"/>
    <p:sldId id="271" r:id="rId8"/>
    <p:sldId id="272" r:id="rId9"/>
    <p:sldId id="256" r:id="rId10"/>
    <p:sldId id="258" r:id="rId11"/>
    <p:sldId id="257" r:id="rId12"/>
    <p:sldId id="259" r:id="rId13"/>
    <p:sldId id="260" r:id="rId14"/>
    <p:sldId id="261" r:id="rId15"/>
    <p:sldId id="262" r:id="rId16"/>
    <p:sldId id="263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32BD-E580-4B91-9F89-34C8725E1134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0CA5-CEB4-45A3-90FA-D3AEB440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5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32BD-E580-4B91-9F89-34C8725E1134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0CA5-CEB4-45A3-90FA-D3AEB440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7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32BD-E580-4B91-9F89-34C8725E1134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0CA5-CEB4-45A3-90FA-D3AEB440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7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32BD-E580-4B91-9F89-34C8725E1134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0CA5-CEB4-45A3-90FA-D3AEB440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4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32BD-E580-4B91-9F89-34C8725E1134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0CA5-CEB4-45A3-90FA-D3AEB440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32BD-E580-4B91-9F89-34C8725E1134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0CA5-CEB4-45A3-90FA-D3AEB440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32BD-E580-4B91-9F89-34C8725E1134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0CA5-CEB4-45A3-90FA-D3AEB440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2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32BD-E580-4B91-9F89-34C8725E1134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0CA5-CEB4-45A3-90FA-D3AEB440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3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32BD-E580-4B91-9F89-34C8725E1134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0CA5-CEB4-45A3-90FA-D3AEB440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4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32BD-E580-4B91-9F89-34C8725E1134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0CA5-CEB4-45A3-90FA-D3AEB440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9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32BD-E580-4B91-9F89-34C8725E1134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0CA5-CEB4-45A3-90FA-D3AEB440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0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732BD-E580-4B91-9F89-34C8725E1134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50CA5-CEB4-45A3-90FA-D3AEB440D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3.gif"/><Relationship Id="rId18" Type="http://schemas.openxmlformats.org/officeDocument/2006/relationships/image" Target="../media/image11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1.png"/><Relationship Id="rId17" Type="http://schemas.openxmlformats.org/officeDocument/2006/relationships/image" Target="../media/image10.gif"/><Relationship Id="rId2" Type="http://schemas.openxmlformats.org/officeDocument/2006/relationships/audio" Target="../media/media2.mp3"/><Relationship Id="rId16" Type="http://schemas.openxmlformats.org/officeDocument/2006/relationships/image" Target="../media/image9.gif"/><Relationship Id="rId20" Type="http://schemas.openxmlformats.org/officeDocument/2006/relationships/image" Target="../media/image7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.xml"/><Relationship Id="rId5" Type="http://schemas.microsoft.com/office/2007/relationships/media" Target="../media/media4.mp3"/><Relationship Id="rId15" Type="http://schemas.openxmlformats.org/officeDocument/2006/relationships/image" Target="../media/image8.gif"/><Relationship Id="rId10" Type="http://schemas.openxmlformats.org/officeDocument/2006/relationships/audio" Target="../media/media6.mp3"/><Relationship Id="rId19" Type="http://schemas.openxmlformats.org/officeDocument/2006/relationships/image" Target="../media/image6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2.gif"/><Relationship Id="rId12" Type="http://schemas.openxmlformats.org/officeDocument/2006/relationships/image" Target="../media/image14.gif"/><Relationship Id="rId2" Type="http://schemas.openxmlformats.org/officeDocument/2006/relationships/audio" Target="../media/audio1.wav"/><Relationship Id="rId16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1.gif"/><Relationship Id="rId5" Type="http://schemas.openxmlformats.org/officeDocument/2006/relationships/audio" Target="../media/audio4.wav"/><Relationship Id="rId15" Type="http://schemas.openxmlformats.org/officeDocument/2006/relationships/image" Target="../media/image6.png"/><Relationship Id="rId10" Type="http://schemas.openxmlformats.org/officeDocument/2006/relationships/image" Target="../media/image13.gif"/><Relationship Id="rId4" Type="http://schemas.openxmlformats.org/officeDocument/2006/relationships/audio" Target="../media/audio3.wav"/><Relationship Id="rId9" Type="http://schemas.openxmlformats.org/officeDocument/2006/relationships/image" Target="../media/image2.gif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4.gif"/><Relationship Id="rId5" Type="http://schemas.openxmlformats.org/officeDocument/2006/relationships/image" Target="../media/image1.png"/><Relationship Id="rId15" Type="http://schemas.openxmlformats.org/officeDocument/2006/relationships/image" Target="../media/image17.gif"/><Relationship Id="rId10" Type="http://schemas.openxmlformats.org/officeDocument/2006/relationships/image" Target="../media/image11.gif"/><Relationship Id="rId4" Type="http://schemas.openxmlformats.org/officeDocument/2006/relationships/audio" Target="../media/audio4.wav"/><Relationship Id="rId9" Type="http://schemas.openxmlformats.org/officeDocument/2006/relationships/image" Target="../media/image13.gif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gif"/><Relationship Id="rId3" Type="http://schemas.openxmlformats.org/officeDocument/2006/relationships/audio" Target="../media/audio1.wav"/><Relationship Id="rId7" Type="http://schemas.openxmlformats.org/officeDocument/2006/relationships/image" Target="../media/image18.gif"/><Relationship Id="rId12" Type="http://schemas.openxmlformats.org/officeDocument/2006/relationships/image" Target="../media/image11.gif"/><Relationship Id="rId2" Type="http://schemas.openxmlformats.org/officeDocument/2006/relationships/audio" Target="../media/audio3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3.gif"/><Relationship Id="rId5" Type="http://schemas.openxmlformats.org/officeDocument/2006/relationships/image" Target="../media/image1.png"/><Relationship Id="rId15" Type="http://schemas.openxmlformats.org/officeDocument/2006/relationships/image" Target="../media/image15.png"/><Relationship Id="rId10" Type="http://schemas.openxmlformats.org/officeDocument/2006/relationships/image" Target="../media/image2.gif"/><Relationship Id="rId4" Type="http://schemas.openxmlformats.org/officeDocument/2006/relationships/audio" Target="../media/audio4.wav"/><Relationship Id="rId9" Type="http://schemas.openxmlformats.org/officeDocument/2006/relationships/image" Target="../media/image3.gif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14.gif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1.gif"/><Relationship Id="rId5" Type="http://schemas.openxmlformats.org/officeDocument/2006/relationships/image" Target="../media/image1.png"/><Relationship Id="rId15" Type="http://schemas.openxmlformats.org/officeDocument/2006/relationships/image" Target="../media/image19.gif"/><Relationship Id="rId10" Type="http://schemas.openxmlformats.org/officeDocument/2006/relationships/image" Target="../media/image13.gif"/><Relationship Id="rId4" Type="http://schemas.openxmlformats.org/officeDocument/2006/relationships/audio" Target="../media/audio4.wav"/><Relationship Id="rId9" Type="http://schemas.openxmlformats.org/officeDocument/2006/relationships/image" Target="../media/image2.gif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2.gif"/><Relationship Id="rId12" Type="http://schemas.openxmlformats.org/officeDocument/2006/relationships/image" Target="../media/image14.gif"/><Relationship Id="rId2" Type="http://schemas.openxmlformats.org/officeDocument/2006/relationships/audio" Target="../media/audio1.wav"/><Relationship Id="rId16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1.gif"/><Relationship Id="rId5" Type="http://schemas.openxmlformats.org/officeDocument/2006/relationships/audio" Target="../media/audio4.wav"/><Relationship Id="rId15" Type="http://schemas.openxmlformats.org/officeDocument/2006/relationships/image" Target="../media/image6.png"/><Relationship Id="rId10" Type="http://schemas.openxmlformats.org/officeDocument/2006/relationships/image" Target="../media/image13.gif"/><Relationship Id="rId4" Type="http://schemas.openxmlformats.org/officeDocument/2006/relationships/audio" Target="../media/audio3.wav"/><Relationship Id="rId9" Type="http://schemas.openxmlformats.org/officeDocument/2006/relationships/image" Target="../media/image2.gif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gif"/><Relationship Id="rId3" Type="http://schemas.openxmlformats.org/officeDocument/2006/relationships/audio" Target="../media/audio1.wav"/><Relationship Id="rId7" Type="http://schemas.openxmlformats.org/officeDocument/2006/relationships/image" Target="../media/image18.gif"/><Relationship Id="rId12" Type="http://schemas.openxmlformats.org/officeDocument/2006/relationships/image" Target="../media/image11.gif"/><Relationship Id="rId2" Type="http://schemas.openxmlformats.org/officeDocument/2006/relationships/audio" Target="../media/audio3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11" Type="http://schemas.openxmlformats.org/officeDocument/2006/relationships/image" Target="../media/image13.gif"/><Relationship Id="rId5" Type="http://schemas.openxmlformats.org/officeDocument/2006/relationships/image" Target="../media/image1.png"/><Relationship Id="rId15" Type="http://schemas.openxmlformats.org/officeDocument/2006/relationships/image" Target="../media/image15.png"/><Relationship Id="rId10" Type="http://schemas.openxmlformats.org/officeDocument/2006/relationships/image" Target="../media/image2.gif"/><Relationship Id="rId4" Type="http://schemas.openxmlformats.org/officeDocument/2006/relationships/audio" Target="../media/audio4.wav"/><Relationship Id="rId9" Type="http://schemas.openxmlformats.org/officeDocument/2006/relationships/image" Target="../media/image3.gif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5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00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64" y="2379174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59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660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9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875" y="2483484"/>
            <a:ext cx="6480975" cy="300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6673" y="448507"/>
            <a:ext cx="122364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Số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?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7772" y="509848"/>
            <a:ext cx="683491" cy="6465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423673"/>
              </p:ext>
            </p:extLst>
          </p:nvPr>
        </p:nvGraphicFramePr>
        <p:xfrm>
          <a:off x="355602" y="1979506"/>
          <a:ext cx="11439521" cy="2155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078">
                  <a:extLst>
                    <a:ext uri="{9D8B030D-6E8A-4147-A177-3AD203B41FA5}">
                      <a16:colId xmlns:a16="http://schemas.microsoft.com/office/drawing/2014/main" val="131544779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56657407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721513106"/>
                    </a:ext>
                  </a:extLst>
                </a:gridCol>
                <a:gridCol w="1717040">
                  <a:extLst>
                    <a:ext uri="{9D8B030D-6E8A-4147-A177-3AD203B41FA5}">
                      <a16:colId xmlns:a16="http://schemas.microsoft.com/office/drawing/2014/main" val="464565217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4199690148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373605832"/>
                    </a:ext>
                  </a:extLst>
                </a:gridCol>
                <a:gridCol w="1523363">
                  <a:extLst>
                    <a:ext uri="{9D8B030D-6E8A-4147-A177-3AD203B41FA5}">
                      <a16:colId xmlns:a16="http://schemas.microsoft.com/office/drawing/2014/main" val="3834470512"/>
                    </a:ext>
                  </a:extLst>
                </a:gridCol>
              </a:tblGrid>
              <a:tr h="718538"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448658"/>
                  </a:ext>
                </a:extLst>
              </a:tr>
              <a:tr h="718538"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109722"/>
                  </a:ext>
                </a:extLst>
              </a:tr>
              <a:tr h="718538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endParaRPr lang="en-US" sz="3600" b="1" dirty="0">
                        <a:solidFill>
                          <a:srgbClr val="3333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3600" b="1" dirty="0">
                        <a:solidFill>
                          <a:srgbClr val="3333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b="1" dirty="0">
                        <a:solidFill>
                          <a:srgbClr val="3333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3600" b="1" dirty="0">
                        <a:solidFill>
                          <a:srgbClr val="3333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b="1" dirty="0">
                        <a:solidFill>
                          <a:srgbClr val="3333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b="1" dirty="0">
                        <a:solidFill>
                          <a:srgbClr val="3333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b="1" dirty="0">
                        <a:solidFill>
                          <a:srgbClr val="3333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5031884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53860"/>
              </p:ext>
            </p:extLst>
          </p:nvPr>
        </p:nvGraphicFramePr>
        <p:xfrm>
          <a:off x="355601" y="1979506"/>
          <a:ext cx="11439521" cy="2155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078">
                  <a:extLst>
                    <a:ext uri="{9D8B030D-6E8A-4147-A177-3AD203B41FA5}">
                      <a16:colId xmlns:a16="http://schemas.microsoft.com/office/drawing/2014/main" val="131544779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56657407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721513106"/>
                    </a:ext>
                  </a:extLst>
                </a:gridCol>
                <a:gridCol w="1717040">
                  <a:extLst>
                    <a:ext uri="{9D8B030D-6E8A-4147-A177-3AD203B41FA5}">
                      <a16:colId xmlns:a16="http://schemas.microsoft.com/office/drawing/2014/main" val="464565217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4199690148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373605832"/>
                    </a:ext>
                  </a:extLst>
                </a:gridCol>
                <a:gridCol w="1523363">
                  <a:extLst>
                    <a:ext uri="{9D8B030D-6E8A-4147-A177-3AD203B41FA5}">
                      <a16:colId xmlns:a16="http://schemas.microsoft.com/office/drawing/2014/main" val="3834470512"/>
                    </a:ext>
                  </a:extLst>
                </a:gridCol>
              </a:tblGrid>
              <a:tr h="718538"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448658"/>
                  </a:ext>
                </a:extLst>
              </a:tr>
              <a:tr h="718538"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109722"/>
                  </a:ext>
                </a:extLst>
              </a:tr>
              <a:tr h="718538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endParaRPr lang="en-US" sz="3600" b="1" dirty="0">
                        <a:solidFill>
                          <a:srgbClr val="3333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3600" b="1" dirty="0">
                        <a:solidFill>
                          <a:srgbClr val="3333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3600" b="1" dirty="0">
                        <a:solidFill>
                          <a:srgbClr val="3333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50318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43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005522" y="2560320"/>
            <a:ext cx="3504246" cy="3423920"/>
            <a:chOff x="1005522" y="2560320"/>
            <a:chExt cx="3504246" cy="3423920"/>
          </a:xfrm>
        </p:grpSpPr>
        <p:sp>
          <p:nvSpPr>
            <p:cNvPr id="3" name="Oval 2"/>
            <p:cNvSpPr/>
            <p:nvPr/>
          </p:nvSpPr>
          <p:spPr>
            <a:xfrm>
              <a:off x="1005522" y="4734560"/>
              <a:ext cx="1168082" cy="124968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173604" y="4734560"/>
              <a:ext cx="1168082" cy="124968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3341686" y="4734560"/>
              <a:ext cx="1168082" cy="124968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589563" y="3647440"/>
              <a:ext cx="1168082" cy="124968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57645" y="3647440"/>
              <a:ext cx="1168082" cy="124968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173604" y="2560320"/>
              <a:ext cx="1168082" cy="124968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2162850" y="2552223"/>
            <a:ext cx="1168082" cy="1249680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542722" y="1424463"/>
            <a:ext cx="4672328" cy="4559777"/>
            <a:chOff x="6542722" y="1424463"/>
            <a:chExt cx="4672328" cy="4559777"/>
          </a:xfrm>
        </p:grpSpPr>
        <p:sp>
          <p:nvSpPr>
            <p:cNvPr id="10" name="Oval 9"/>
            <p:cNvSpPr/>
            <p:nvPr/>
          </p:nvSpPr>
          <p:spPr>
            <a:xfrm>
              <a:off x="6542722" y="4734560"/>
              <a:ext cx="1168082" cy="12496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710804" y="4734560"/>
              <a:ext cx="1168082" cy="12496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8878886" y="4734560"/>
              <a:ext cx="1168082" cy="12496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0046968" y="4734560"/>
              <a:ext cx="1168082" cy="12496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7126763" y="3647440"/>
              <a:ext cx="1168082" cy="12496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8294845" y="3647440"/>
              <a:ext cx="1168082" cy="12496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9458642" y="3586480"/>
              <a:ext cx="1168082" cy="12496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7710804" y="2552223"/>
              <a:ext cx="1168082" cy="12496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8857378" y="2499360"/>
              <a:ext cx="1168082" cy="12496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8198802" y="1424463"/>
              <a:ext cx="1168082" cy="12496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3" name="Oval 22"/>
          <p:cNvSpPr/>
          <p:nvPr/>
        </p:nvSpPr>
        <p:spPr>
          <a:xfrm>
            <a:off x="9458642" y="3586480"/>
            <a:ext cx="1168082" cy="12496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700050" y="2552223"/>
            <a:ext cx="1168082" cy="12496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5" name="Oval 24"/>
          <p:cNvSpPr/>
          <p:nvPr/>
        </p:nvSpPr>
        <p:spPr>
          <a:xfrm>
            <a:off x="8885355" y="2474992"/>
            <a:ext cx="1168082" cy="12496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6" name="Oval 25"/>
          <p:cNvSpPr/>
          <p:nvPr/>
        </p:nvSpPr>
        <p:spPr>
          <a:xfrm>
            <a:off x="8212791" y="1448831"/>
            <a:ext cx="1168082" cy="12496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42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848" r="82943" b="81687"/>
          <a:stretch/>
        </p:blipFill>
        <p:spPr>
          <a:xfrm>
            <a:off x="252411" y="257174"/>
            <a:ext cx="2567875" cy="1038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08" y="1747837"/>
            <a:ext cx="9406687" cy="3719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095" y="1295399"/>
            <a:ext cx="65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9943" y="3320325"/>
            <a:ext cx="65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93243" y="3396525"/>
            <a:ext cx="65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27068" y="3396525"/>
            <a:ext cx="65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7689" y="3396525"/>
            <a:ext cx="948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81514" y="3396525"/>
            <a:ext cx="948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83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8" grpId="0"/>
      <p:bldP spid="8" grpId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563" t="56318"/>
          <a:stretch/>
        </p:blipFill>
        <p:spPr>
          <a:xfrm>
            <a:off x="409575" y="1390649"/>
            <a:ext cx="10954697" cy="2581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97843" y="2758350"/>
            <a:ext cx="65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5950" y="2681286"/>
            <a:ext cx="65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8118" y="2234475"/>
            <a:ext cx="65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9453" y="2510700"/>
            <a:ext cx="65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4088" y="2758350"/>
            <a:ext cx="657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0011" y="2681286"/>
            <a:ext cx="112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94876" y="2234475"/>
            <a:ext cx="883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50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9" y="447675"/>
            <a:ext cx="11727527" cy="62865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276725" y="2129233"/>
            <a:ext cx="3286125" cy="1099742"/>
          </a:xfrm>
          <a:custGeom>
            <a:avLst/>
            <a:gdLst>
              <a:gd name="connsiteX0" fmla="*/ 0 w 3286125"/>
              <a:gd name="connsiteY0" fmla="*/ 1099742 h 1099742"/>
              <a:gd name="connsiteX1" fmla="*/ 295275 w 3286125"/>
              <a:gd name="connsiteY1" fmla="*/ 1080692 h 1099742"/>
              <a:gd name="connsiteX2" fmla="*/ 371475 w 3286125"/>
              <a:gd name="connsiteY2" fmla="*/ 1071167 h 1099742"/>
              <a:gd name="connsiteX3" fmla="*/ 428625 w 3286125"/>
              <a:gd name="connsiteY3" fmla="*/ 1052117 h 1099742"/>
              <a:gd name="connsiteX4" fmla="*/ 590550 w 3286125"/>
              <a:gd name="connsiteY4" fmla="*/ 1023542 h 1099742"/>
              <a:gd name="connsiteX5" fmla="*/ 704850 w 3286125"/>
              <a:gd name="connsiteY5" fmla="*/ 966392 h 1099742"/>
              <a:gd name="connsiteX6" fmla="*/ 752475 w 3286125"/>
              <a:gd name="connsiteY6" fmla="*/ 947342 h 1099742"/>
              <a:gd name="connsiteX7" fmla="*/ 800100 w 3286125"/>
              <a:gd name="connsiteY7" fmla="*/ 918767 h 1099742"/>
              <a:gd name="connsiteX8" fmla="*/ 866775 w 3286125"/>
              <a:gd name="connsiteY8" fmla="*/ 880667 h 1099742"/>
              <a:gd name="connsiteX9" fmla="*/ 895350 w 3286125"/>
              <a:gd name="connsiteY9" fmla="*/ 852092 h 1099742"/>
              <a:gd name="connsiteX10" fmla="*/ 952500 w 3286125"/>
              <a:gd name="connsiteY10" fmla="*/ 775892 h 1099742"/>
              <a:gd name="connsiteX11" fmla="*/ 962025 w 3286125"/>
              <a:gd name="connsiteY11" fmla="*/ 747317 h 1099742"/>
              <a:gd name="connsiteX12" fmla="*/ 1028700 w 3286125"/>
              <a:gd name="connsiteY12" fmla="*/ 671117 h 1099742"/>
              <a:gd name="connsiteX13" fmla="*/ 1076325 w 3286125"/>
              <a:gd name="connsiteY13" fmla="*/ 604442 h 1099742"/>
              <a:gd name="connsiteX14" fmla="*/ 1114425 w 3286125"/>
              <a:gd name="connsiteY14" fmla="*/ 547292 h 1099742"/>
              <a:gd name="connsiteX15" fmla="*/ 1123950 w 3286125"/>
              <a:gd name="connsiteY15" fmla="*/ 518717 h 1099742"/>
              <a:gd name="connsiteX16" fmla="*/ 1152525 w 3286125"/>
              <a:gd name="connsiteY16" fmla="*/ 480617 h 1099742"/>
              <a:gd name="connsiteX17" fmla="*/ 1171575 w 3286125"/>
              <a:gd name="connsiteY17" fmla="*/ 452042 h 1099742"/>
              <a:gd name="connsiteX18" fmla="*/ 1181100 w 3286125"/>
              <a:gd name="connsiteY18" fmla="*/ 423467 h 1099742"/>
              <a:gd name="connsiteX19" fmla="*/ 1209675 w 3286125"/>
              <a:gd name="connsiteY19" fmla="*/ 404417 h 1099742"/>
              <a:gd name="connsiteX20" fmla="*/ 1257300 w 3286125"/>
              <a:gd name="connsiteY20" fmla="*/ 290117 h 1099742"/>
              <a:gd name="connsiteX21" fmla="*/ 1285875 w 3286125"/>
              <a:gd name="connsiteY21" fmla="*/ 271067 h 1099742"/>
              <a:gd name="connsiteX22" fmla="*/ 1304925 w 3286125"/>
              <a:gd name="connsiteY22" fmla="*/ 242492 h 1099742"/>
              <a:gd name="connsiteX23" fmla="*/ 1419225 w 3286125"/>
              <a:gd name="connsiteY23" fmla="*/ 147242 h 1099742"/>
              <a:gd name="connsiteX24" fmla="*/ 1466850 w 3286125"/>
              <a:gd name="connsiteY24" fmla="*/ 137717 h 1099742"/>
              <a:gd name="connsiteX25" fmla="*/ 1504950 w 3286125"/>
              <a:gd name="connsiteY25" fmla="*/ 109142 h 1099742"/>
              <a:gd name="connsiteX26" fmla="*/ 1666875 w 3286125"/>
              <a:gd name="connsiteY26" fmla="*/ 71042 h 1099742"/>
              <a:gd name="connsiteX27" fmla="*/ 1704975 w 3286125"/>
              <a:gd name="connsiteY27" fmla="*/ 61517 h 1099742"/>
              <a:gd name="connsiteX28" fmla="*/ 1781175 w 3286125"/>
              <a:gd name="connsiteY28" fmla="*/ 51992 h 1099742"/>
              <a:gd name="connsiteX29" fmla="*/ 2190750 w 3286125"/>
              <a:gd name="connsiteY29" fmla="*/ 13892 h 1099742"/>
              <a:gd name="connsiteX30" fmla="*/ 2343150 w 3286125"/>
              <a:gd name="connsiteY30" fmla="*/ 13892 h 1099742"/>
              <a:gd name="connsiteX31" fmla="*/ 2438400 w 3286125"/>
              <a:gd name="connsiteY31" fmla="*/ 32942 h 1099742"/>
              <a:gd name="connsiteX32" fmla="*/ 2533650 w 3286125"/>
              <a:gd name="connsiteY32" fmla="*/ 61517 h 1099742"/>
              <a:gd name="connsiteX33" fmla="*/ 2600325 w 3286125"/>
              <a:gd name="connsiteY33" fmla="*/ 90092 h 1099742"/>
              <a:gd name="connsiteX34" fmla="*/ 2638425 w 3286125"/>
              <a:gd name="connsiteY34" fmla="*/ 118667 h 1099742"/>
              <a:gd name="connsiteX35" fmla="*/ 2695575 w 3286125"/>
              <a:gd name="connsiteY35" fmla="*/ 156767 h 1099742"/>
              <a:gd name="connsiteX36" fmla="*/ 2733675 w 3286125"/>
              <a:gd name="connsiteY36" fmla="*/ 194867 h 1099742"/>
              <a:gd name="connsiteX37" fmla="*/ 2771775 w 3286125"/>
              <a:gd name="connsiteY37" fmla="*/ 213917 h 1099742"/>
              <a:gd name="connsiteX38" fmla="*/ 2800350 w 3286125"/>
              <a:gd name="connsiteY38" fmla="*/ 242492 h 1099742"/>
              <a:gd name="connsiteX39" fmla="*/ 2886075 w 3286125"/>
              <a:gd name="connsiteY39" fmla="*/ 309167 h 1099742"/>
              <a:gd name="connsiteX40" fmla="*/ 2962275 w 3286125"/>
              <a:gd name="connsiteY40" fmla="*/ 385367 h 1099742"/>
              <a:gd name="connsiteX41" fmla="*/ 3038475 w 3286125"/>
              <a:gd name="connsiteY41" fmla="*/ 423467 h 1099742"/>
              <a:gd name="connsiteX42" fmla="*/ 3124200 w 3286125"/>
              <a:gd name="connsiteY42" fmla="*/ 509192 h 1099742"/>
              <a:gd name="connsiteX43" fmla="*/ 3133725 w 3286125"/>
              <a:gd name="connsiteY43" fmla="*/ 537767 h 1099742"/>
              <a:gd name="connsiteX44" fmla="*/ 3200400 w 3286125"/>
              <a:gd name="connsiteY44" fmla="*/ 623492 h 1099742"/>
              <a:gd name="connsiteX45" fmla="*/ 3228975 w 3286125"/>
              <a:gd name="connsiteY45" fmla="*/ 661592 h 1099742"/>
              <a:gd name="connsiteX46" fmla="*/ 3257550 w 3286125"/>
              <a:gd name="connsiteY46" fmla="*/ 709217 h 1099742"/>
              <a:gd name="connsiteX47" fmla="*/ 3286125 w 3286125"/>
              <a:gd name="connsiteY47" fmla="*/ 737792 h 109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286125" h="1099742">
                <a:moveTo>
                  <a:pt x="0" y="1099742"/>
                </a:moveTo>
                <a:lnTo>
                  <a:pt x="295275" y="1080692"/>
                </a:lnTo>
                <a:cubicBezTo>
                  <a:pt x="320797" y="1078729"/>
                  <a:pt x="346446" y="1076530"/>
                  <a:pt x="371475" y="1071167"/>
                </a:cubicBezTo>
                <a:cubicBezTo>
                  <a:pt x="391110" y="1066960"/>
                  <a:pt x="409003" y="1056383"/>
                  <a:pt x="428625" y="1052117"/>
                </a:cubicBezTo>
                <a:cubicBezTo>
                  <a:pt x="482183" y="1040474"/>
                  <a:pt x="590550" y="1023542"/>
                  <a:pt x="590550" y="1023542"/>
                </a:cubicBezTo>
                <a:cubicBezTo>
                  <a:pt x="700836" y="979428"/>
                  <a:pt x="565101" y="1036266"/>
                  <a:pt x="704850" y="966392"/>
                </a:cubicBezTo>
                <a:cubicBezTo>
                  <a:pt x="720143" y="958746"/>
                  <a:pt x="737182" y="954988"/>
                  <a:pt x="752475" y="947342"/>
                </a:cubicBezTo>
                <a:cubicBezTo>
                  <a:pt x="769034" y="939063"/>
                  <a:pt x="783916" y="927758"/>
                  <a:pt x="800100" y="918767"/>
                </a:cubicBezTo>
                <a:cubicBezTo>
                  <a:pt x="828049" y="903240"/>
                  <a:pt x="842825" y="900625"/>
                  <a:pt x="866775" y="880667"/>
                </a:cubicBezTo>
                <a:cubicBezTo>
                  <a:pt x="877123" y="872043"/>
                  <a:pt x="886820" y="862518"/>
                  <a:pt x="895350" y="852092"/>
                </a:cubicBezTo>
                <a:cubicBezTo>
                  <a:pt x="915455" y="827519"/>
                  <a:pt x="952500" y="775892"/>
                  <a:pt x="952500" y="775892"/>
                </a:cubicBezTo>
                <a:cubicBezTo>
                  <a:pt x="955675" y="766367"/>
                  <a:pt x="956704" y="755831"/>
                  <a:pt x="962025" y="747317"/>
                </a:cubicBezTo>
                <a:cubicBezTo>
                  <a:pt x="1008327" y="673235"/>
                  <a:pt x="985891" y="724628"/>
                  <a:pt x="1028700" y="671117"/>
                </a:cubicBezTo>
                <a:cubicBezTo>
                  <a:pt x="1045762" y="649790"/>
                  <a:pt x="1060450" y="626667"/>
                  <a:pt x="1076325" y="604442"/>
                </a:cubicBezTo>
                <a:cubicBezTo>
                  <a:pt x="1099626" y="487938"/>
                  <a:pt x="1063169" y="598548"/>
                  <a:pt x="1114425" y="547292"/>
                </a:cubicBezTo>
                <a:cubicBezTo>
                  <a:pt x="1121525" y="540192"/>
                  <a:pt x="1118969" y="527434"/>
                  <a:pt x="1123950" y="518717"/>
                </a:cubicBezTo>
                <a:cubicBezTo>
                  <a:pt x="1131826" y="504934"/>
                  <a:pt x="1143298" y="493535"/>
                  <a:pt x="1152525" y="480617"/>
                </a:cubicBezTo>
                <a:cubicBezTo>
                  <a:pt x="1159179" y="471302"/>
                  <a:pt x="1166455" y="462281"/>
                  <a:pt x="1171575" y="452042"/>
                </a:cubicBezTo>
                <a:cubicBezTo>
                  <a:pt x="1176065" y="443062"/>
                  <a:pt x="1174828" y="431307"/>
                  <a:pt x="1181100" y="423467"/>
                </a:cubicBezTo>
                <a:cubicBezTo>
                  <a:pt x="1188251" y="414528"/>
                  <a:pt x="1200150" y="410767"/>
                  <a:pt x="1209675" y="404417"/>
                </a:cubicBezTo>
                <a:cubicBezTo>
                  <a:pt x="1221297" y="369550"/>
                  <a:pt x="1234767" y="320161"/>
                  <a:pt x="1257300" y="290117"/>
                </a:cubicBezTo>
                <a:cubicBezTo>
                  <a:pt x="1264169" y="280959"/>
                  <a:pt x="1276350" y="277417"/>
                  <a:pt x="1285875" y="271067"/>
                </a:cubicBezTo>
                <a:cubicBezTo>
                  <a:pt x="1292225" y="261542"/>
                  <a:pt x="1297224" y="250963"/>
                  <a:pt x="1304925" y="242492"/>
                </a:cubicBezTo>
                <a:cubicBezTo>
                  <a:pt x="1341293" y="202487"/>
                  <a:pt x="1368710" y="164080"/>
                  <a:pt x="1419225" y="147242"/>
                </a:cubicBezTo>
                <a:cubicBezTo>
                  <a:pt x="1434584" y="142122"/>
                  <a:pt x="1450975" y="140892"/>
                  <a:pt x="1466850" y="137717"/>
                </a:cubicBezTo>
                <a:cubicBezTo>
                  <a:pt x="1479550" y="128192"/>
                  <a:pt x="1490751" y="116242"/>
                  <a:pt x="1504950" y="109142"/>
                </a:cubicBezTo>
                <a:cubicBezTo>
                  <a:pt x="1549587" y="86824"/>
                  <a:pt x="1623996" y="79618"/>
                  <a:pt x="1666875" y="71042"/>
                </a:cubicBezTo>
                <a:cubicBezTo>
                  <a:pt x="1679712" y="68475"/>
                  <a:pt x="1692062" y="63669"/>
                  <a:pt x="1704975" y="61517"/>
                </a:cubicBezTo>
                <a:cubicBezTo>
                  <a:pt x="1730224" y="57309"/>
                  <a:pt x="1755693" y="54419"/>
                  <a:pt x="1781175" y="51992"/>
                </a:cubicBezTo>
                <a:cubicBezTo>
                  <a:pt x="2289175" y="3611"/>
                  <a:pt x="1956061" y="39969"/>
                  <a:pt x="2190750" y="13892"/>
                </a:cubicBezTo>
                <a:cubicBezTo>
                  <a:pt x="2254852" y="-7475"/>
                  <a:pt x="2224757" y="-1551"/>
                  <a:pt x="2343150" y="13892"/>
                </a:cubicBezTo>
                <a:cubicBezTo>
                  <a:pt x="2375257" y="18080"/>
                  <a:pt x="2407683" y="22703"/>
                  <a:pt x="2438400" y="32942"/>
                </a:cubicBezTo>
                <a:cubicBezTo>
                  <a:pt x="2488903" y="49776"/>
                  <a:pt x="2457321" y="39709"/>
                  <a:pt x="2533650" y="61517"/>
                </a:cubicBezTo>
                <a:cubicBezTo>
                  <a:pt x="2637661" y="130858"/>
                  <a:pt x="2477310" y="28585"/>
                  <a:pt x="2600325" y="90092"/>
                </a:cubicBezTo>
                <a:cubicBezTo>
                  <a:pt x="2614524" y="97192"/>
                  <a:pt x="2625420" y="109563"/>
                  <a:pt x="2638425" y="118667"/>
                </a:cubicBezTo>
                <a:cubicBezTo>
                  <a:pt x="2657182" y="131797"/>
                  <a:pt x="2677697" y="142464"/>
                  <a:pt x="2695575" y="156767"/>
                </a:cubicBezTo>
                <a:cubicBezTo>
                  <a:pt x="2709600" y="167987"/>
                  <a:pt x="2719307" y="184091"/>
                  <a:pt x="2733675" y="194867"/>
                </a:cubicBezTo>
                <a:cubicBezTo>
                  <a:pt x="2745034" y="203386"/>
                  <a:pt x="2760221" y="205664"/>
                  <a:pt x="2771775" y="213917"/>
                </a:cubicBezTo>
                <a:cubicBezTo>
                  <a:pt x="2782736" y="221747"/>
                  <a:pt x="2790002" y="233868"/>
                  <a:pt x="2800350" y="242492"/>
                </a:cubicBezTo>
                <a:cubicBezTo>
                  <a:pt x="2828160" y="265667"/>
                  <a:pt x="2860477" y="283569"/>
                  <a:pt x="2886075" y="309167"/>
                </a:cubicBezTo>
                <a:cubicBezTo>
                  <a:pt x="2911475" y="334567"/>
                  <a:pt x="2930146" y="369303"/>
                  <a:pt x="2962275" y="385367"/>
                </a:cubicBezTo>
                <a:cubicBezTo>
                  <a:pt x="2987675" y="398067"/>
                  <a:pt x="3018395" y="403387"/>
                  <a:pt x="3038475" y="423467"/>
                </a:cubicBezTo>
                <a:lnTo>
                  <a:pt x="3124200" y="509192"/>
                </a:lnTo>
                <a:cubicBezTo>
                  <a:pt x="3127375" y="518717"/>
                  <a:pt x="3128156" y="529413"/>
                  <a:pt x="3133725" y="537767"/>
                </a:cubicBezTo>
                <a:cubicBezTo>
                  <a:pt x="3153805" y="567888"/>
                  <a:pt x="3178328" y="594799"/>
                  <a:pt x="3200400" y="623492"/>
                </a:cubicBezTo>
                <a:cubicBezTo>
                  <a:pt x="3210079" y="636075"/>
                  <a:pt x="3220807" y="647979"/>
                  <a:pt x="3228975" y="661592"/>
                </a:cubicBezTo>
                <a:cubicBezTo>
                  <a:pt x="3238500" y="677467"/>
                  <a:pt x="3247738" y="693518"/>
                  <a:pt x="3257550" y="709217"/>
                </a:cubicBezTo>
                <a:cubicBezTo>
                  <a:pt x="3277060" y="740434"/>
                  <a:pt x="3265513" y="737792"/>
                  <a:pt x="3286125" y="737792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067550" y="4972050"/>
            <a:ext cx="2419350" cy="438150"/>
          </a:xfrm>
          <a:custGeom>
            <a:avLst/>
            <a:gdLst>
              <a:gd name="connsiteX0" fmla="*/ 2419350 w 2419350"/>
              <a:gd name="connsiteY0" fmla="*/ 438150 h 438150"/>
              <a:gd name="connsiteX1" fmla="*/ 1409700 w 2419350"/>
              <a:gd name="connsiteY1" fmla="*/ 438150 h 438150"/>
              <a:gd name="connsiteX2" fmla="*/ 781050 w 2419350"/>
              <a:gd name="connsiteY2" fmla="*/ 428625 h 438150"/>
              <a:gd name="connsiteX3" fmla="*/ 733425 w 2419350"/>
              <a:gd name="connsiteY3" fmla="*/ 419100 h 438150"/>
              <a:gd name="connsiteX4" fmla="*/ 647700 w 2419350"/>
              <a:gd name="connsiteY4" fmla="*/ 409575 h 438150"/>
              <a:gd name="connsiteX5" fmla="*/ 619125 w 2419350"/>
              <a:gd name="connsiteY5" fmla="*/ 390525 h 438150"/>
              <a:gd name="connsiteX6" fmla="*/ 581025 w 2419350"/>
              <a:gd name="connsiteY6" fmla="*/ 381000 h 438150"/>
              <a:gd name="connsiteX7" fmla="*/ 504825 w 2419350"/>
              <a:gd name="connsiteY7" fmla="*/ 361950 h 438150"/>
              <a:gd name="connsiteX8" fmla="*/ 466725 w 2419350"/>
              <a:gd name="connsiteY8" fmla="*/ 342900 h 438150"/>
              <a:gd name="connsiteX9" fmla="*/ 428625 w 2419350"/>
              <a:gd name="connsiteY9" fmla="*/ 333375 h 438150"/>
              <a:gd name="connsiteX10" fmla="*/ 400050 w 2419350"/>
              <a:gd name="connsiteY10" fmla="*/ 314325 h 438150"/>
              <a:gd name="connsiteX11" fmla="*/ 323850 w 2419350"/>
              <a:gd name="connsiteY11" fmla="*/ 295275 h 438150"/>
              <a:gd name="connsiteX12" fmla="*/ 257175 w 2419350"/>
              <a:gd name="connsiteY12" fmla="*/ 247650 h 438150"/>
              <a:gd name="connsiteX13" fmla="*/ 228600 w 2419350"/>
              <a:gd name="connsiteY13" fmla="*/ 219075 h 438150"/>
              <a:gd name="connsiteX14" fmla="*/ 171450 w 2419350"/>
              <a:gd name="connsiteY14" fmla="*/ 190500 h 438150"/>
              <a:gd name="connsiteX15" fmla="*/ 104775 w 2419350"/>
              <a:gd name="connsiteY15" fmla="*/ 114300 h 438150"/>
              <a:gd name="connsiteX16" fmla="*/ 85725 w 2419350"/>
              <a:gd name="connsiteY16" fmla="*/ 85725 h 438150"/>
              <a:gd name="connsiteX17" fmla="*/ 0 w 2419350"/>
              <a:gd name="connsiteY17" fmla="*/ 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19350" h="438150">
                <a:moveTo>
                  <a:pt x="2419350" y="438150"/>
                </a:moveTo>
                <a:cubicBezTo>
                  <a:pt x="1952983" y="409002"/>
                  <a:pt x="2479294" y="438150"/>
                  <a:pt x="1409700" y="438150"/>
                </a:cubicBezTo>
                <a:cubicBezTo>
                  <a:pt x="1200126" y="438150"/>
                  <a:pt x="990600" y="431800"/>
                  <a:pt x="781050" y="428625"/>
                </a:cubicBezTo>
                <a:cubicBezTo>
                  <a:pt x="765175" y="425450"/>
                  <a:pt x="749452" y="421390"/>
                  <a:pt x="733425" y="419100"/>
                </a:cubicBezTo>
                <a:cubicBezTo>
                  <a:pt x="704963" y="415034"/>
                  <a:pt x="675592" y="416548"/>
                  <a:pt x="647700" y="409575"/>
                </a:cubicBezTo>
                <a:cubicBezTo>
                  <a:pt x="636594" y="406799"/>
                  <a:pt x="629647" y="395034"/>
                  <a:pt x="619125" y="390525"/>
                </a:cubicBezTo>
                <a:cubicBezTo>
                  <a:pt x="607093" y="385368"/>
                  <a:pt x="593612" y="384596"/>
                  <a:pt x="581025" y="381000"/>
                </a:cubicBezTo>
                <a:cubicBezTo>
                  <a:pt x="512684" y="361474"/>
                  <a:pt x="601651" y="381315"/>
                  <a:pt x="504825" y="361950"/>
                </a:cubicBezTo>
                <a:cubicBezTo>
                  <a:pt x="492125" y="355600"/>
                  <a:pt x="480020" y="347886"/>
                  <a:pt x="466725" y="342900"/>
                </a:cubicBezTo>
                <a:cubicBezTo>
                  <a:pt x="454468" y="338303"/>
                  <a:pt x="440657" y="338532"/>
                  <a:pt x="428625" y="333375"/>
                </a:cubicBezTo>
                <a:cubicBezTo>
                  <a:pt x="418103" y="328866"/>
                  <a:pt x="410289" y="319445"/>
                  <a:pt x="400050" y="314325"/>
                </a:cubicBezTo>
                <a:cubicBezTo>
                  <a:pt x="380524" y="304562"/>
                  <a:pt x="341964" y="298898"/>
                  <a:pt x="323850" y="295275"/>
                </a:cubicBezTo>
                <a:cubicBezTo>
                  <a:pt x="301235" y="280198"/>
                  <a:pt x="277850" y="265372"/>
                  <a:pt x="257175" y="247650"/>
                </a:cubicBezTo>
                <a:cubicBezTo>
                  <a:pt x="246948" y="238884"/>
                  <a:pt x="239808" y="226547"/>
                  <a:pt x="228600" y="219075"/>
                </a:cubicBezTo>
                <a:cubicBezTo>
                  <a:pt x="152542" y="168370"/>
                  <a:pt x="250135" y="257945"/>
                  <a:pt x="171450" y="190500"/>
                </a:cubicBezTo>
                <a:cubicBezTo>
                  <a:pt x="140573" y="164034"/>
                  <a:pt x="127821" y="146564"/>
                  <a:pt x="104775" y="114300"/>
                </a:cubicBezTo>
                <a:cubicBezTo>
                  <a:pt x="98121" y="104985"/>
                  <a:pt x="93426" y="94196"/>
                  <a:pt x="85725" y="85725"/>
                </a:cubicBezTo>
                <a:lnTo>
                  <a:pt x="0" y="0"/>
                </a:lnTo>
              </a:path>
            </a:pathLst>
          </a:custGeom>
          <a:ln w="57150">
            <a:solidFill>
              <a:srgbClr val="FF33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076700" y="3267075"/>
            <a:ext cx="1543050" cy="1733550"/>
          </a:xfrm>
          <a:custGeom>
            <a:avLst/>
            <a:gdLst>
              <a:gd name="connsiteX0" fmla="*/ 0 w 1543050"/>
              <a:gd name="connsiteY0" fmla="*/ 1733550 h 1733550"/>
              <a:gd name="connsiteX1" fmla="*/ 66675 w 1543050"/>
              <a:gd name="connsiteY1" fmla="*/ 1714500 h 1733550"/>
              <a:gd name="connsiteX2" fmla="*/ 85725 w 1543050"/>
              <a:gd name="connsiteY2" fmla="*/ 1685925 h 1733550"/>
              <a:gd name="connsiteX3" fmla="*/ 104775 w 1543050"/>
              <a:gd name="connsiteY3" fmla="*/ 1647825 h 1733550"/>
              <a:gd name="connsiteX4" fmla="*/ 114300 w 1543050"/>
              <a:gd name="connsiteY4" fmla="*/ 1619250 h 1733550"/>
              <a:gd name="connsiteX5" fmla="*/ 133350 w 1543050"/>
              <a:gd name="connsiteY5" fmla="*/ 1590675 h 1733550"/>
              <a:gd name="connsiteX6" fmla="*/ 152400 w 1543050"/>
              <a:gd name="connsiteY6" fmla="*/ 1524000 h 1733550"/>
              <a:gd name="connsiteX7" fmla="*/ 161925 w 1543050"/>
              <a:gd name="connsiteY7" fmla="*/ 1485900 h 1733550"/>
              <a:gd name="connsiteX8" fmla="*/ 190500 w 1543050"/>
              <a:gd name="connsiteY8" fmla="*/ 1438275 h 1733550"/>
              <a:gd name="connsiteX9" fmla="*/ 209550 w 1543050"/>
              <a:gd name="connsiteY9" fmla="*/ 1381125 h 1733550"/>
              <a:gd name="connsiteX10" fmla="*/ 247650 w 1543050"/>
              <a:gd name="connsiteY10" fmla="*/ 1333500 h 1733550"/>
              <a:gd name="connsiteX11" fmla="*/ 266700 w 1543050"/>
              <a:gd name="connsiteY11" fmla="*/ 1295400 h 1733550"/>
              <a:gd name="connsiteX12" fmla="*/ 295275 w 1543050"/>
              <a:gd name="connsiteY12" fmla="*/ 1247775 h 1733550"/>
              <a:gd name="connsiteX13" fmla="*/ 314325 w 1543050"/>
              <a:gd name="connsiteY13" fmla="*/ 1181100 h 1733550"/>
              <a:gd name="connsiteX14" fmla="*/ 333375 w 1543050"/>
              <a:gd name="connsiteY14" fmla="*/ 1152525 h 1733550"/>
              <a:gd name="connsiteX15" fmla="*/ 352425 w 1543050"/>
              <a:gd name="connsiteY15" fmla="*/ 1095375 h 1733550"/>
              <a:gd name="connsiteX16" fmla="*/ 390525 w 1543050"/>
              <a:gd name="connsiteY16" fmla="*/ 1038225 h 1733550"/>
              <a:gd name="connsiteX17" fmla="*/ 400050 w 1543050"/>
              <a:gd name="connsiteY17" fmla="*/ 1009650 h 1733550"/>
              <a:gd name="connsiteX18" fmla="*/ 409575 w 1543050"/>
              <a:gd name="connsiteY18" fmla="*/ 962025 h 1733550"/>
              <a:gd name="connsiteX19" fmla="*/ 428625 w 1543050"/>
              <a:gd name="connsiteY19" fmla="*/ 923925 h 1733550"/>
              <a:gd name="connsiteX20" fmla="*/ 438150 w 1543050"/>
              <a:gd name="connsiteY20" fmla="*/ 885825 h 1733550"/>
              <a:gd name="connsiteX21" fmla="*/ 466725 w 1543050"/>
              <a:gd name="connsiteY21" fmla="*/ 838200 h 1733550"/>
              <a:gd name="connsiteX22" fmla="*/ 495300 w 1543050"/>
              <a:gd name="connsiteY22" fmla="*/ 771525 h 1733550"/>
              <a:gd name="connsiteX23" fmla="*/ 542925 w 1543050"/>
              <a:gd name="connsiteY23" fmla="*/ 685800 h 1733550"/>
              <a:gd name="connsiteX24" fmla="*/ 561975 w 1543050"/>
              <a:gd name="connsiteY24" fmla="*/ 561975 h 1733550"/>
              <a:gd name="connsiteX25" fmla="*/ 590550 w 1543050"/>
              <a:gd name="connsiteY25" fmla="*/ 523875 h 1733550"/>
              <a:gd name="connsiteX26" fmla="*/ 619125 w 1543050"/>
              <a:gd name="connsiteY26" fmla="*/ 447675 h 1733550"/>
              <a:gd name="connsiteX27" fmla="*/ 657225 w 1543050"/>
              <a:gd name="connsiteY27" fmla="*/ 381000 h 1733550"/>
              <a:gd name="connsiteX28" fmla="*/ 685800 w 1543050"/>
              <a:gd name="connsiteY28" fmla="*/ 314325 h 1733550"/>
              <a:gd name="connsiteX29" fmla="*/ 762000 w 1543050"/>
              <a:gd name="connsiteY29" fmla="*/ 285750 h 1733550"/>
              <a:gd name="connsiteX30" fmla="*/ 790575 w 1543050"/>
              <a:gd name="connsiteY30" fmla="*/ 257175 h 1733550"/>
              <a:gd name="connsiteX31" fmla="*/ 857250 w 1543050"/>
              <a:gd name="connsiteY31" fmla="*/ 228600 h 1733550"/>
              <a:gd name="connsiteX32" fmla="*/ 914400 w 1543050"/>
              <a:gd name="connsiteY32" fmla="*/ 219075 h 1733550"/>
              <a:gd name="connsiteX33" fmla="*/ 1000125 w 1543050"/>
              <a:gd name="connsiteY33" fmla="*/ 180975 h 1733550"/>
              <a:gd name="connsiteX34" fmla="*/ 1114425 w 1543050"/>
              <a:gd name="connsiteY34" fmla="*/ 161925 h 1733550"/>
              <a:gd name="connsiteX35" fmla="*/ 1152525 w 1543050"/>
              <a:gd name="connsiteY35" fmla="*/ 142875 h 1733550"/>
              <a:gd name="connsiteX36" fmla="*/ 1190625 w 1543050"/>
              <a:gd name="connsiteY36" fmla="*/ 133350 h 1733550"/>
              <a:gd name="connsiteX37" fmla="*/ 1219200 w 1543050"/>
              <a:gd name="connsiteY37" fmla="*/ 123825 h 1733550"/>
              <a:gd name="connsiteX38" fmla="*/ 1266825 w 1543050"/>
              <a:gd name="connsiteY38" fmla="*/ 114300 h 1733550"/>
              <a:gd name="connsiteX39" fmla="*/ 1323975 w 1543050"/>
              <a:gd name="connsiteY39" fmla="*/ 85725 h 1733550"/>
              <a:gd name="connsiteX40" fmla="*/ 1390650 w 1543050"/>
              <a:gd name="connsiteY40" fmla="*/ 66675 h 1733550"/>
              <a:gd name="connsiteX41" fmla="*/ 1419225 w 1543050"/>
              <a:gd name="connsiteY41" fmla="*/ 47625 h 1733550"/>
              <a:gd name="connsiteX42" fmla="*/ 1485900 w 1543050"/>
              <a:gd name="connsiteY42" fmla="*/ 28575 h 1733550"/>
              <a:gd name="connsiteX43" fmla="*/ 1543050 w 1543050"/>
              <a:gd name="connsiteY43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543050" h="1733550">
                <a:moveTo>
                  <a:pt x="0" y="1733550"/>
                </a:moveTo>
                <a:cubicBezTo>
                  <a:pt x="22225" y="1727200"/>
                  <a:pt x="46469" y="1725725"/>
                  <a:pt x="66675" y="1714500"/>
                </a:cubicBezTo>
                <a:cubicBezTo>
                  <a:pt x="76682" y="1708941"/>
                  <a:pt x="80045" y="1695864"/>
                  <a:pt x="85725" y="1685925"/>
                </a:cubicBezTo>
                <a:cubicBezTo>
                  <a:pt x="92770" y="1673597"/>
                  <a:pt x="99182" y="1660876"/>
                  <a:pt x="104775" y="1647825"/>
                </a:cubicBezTo>
                <a:cubicBezTo>
                  <a:pt x="108730" y="1638597"/>
                  <a:pt x="109810" y="1628230"/>
                  <a:pt x="114300" y="1619250"/>
                </a:cubicBezTo>
                <a:cubicBezTo>
                  <a:pt x="119420" y="1609011"/>
                  <a:pt x="127000" y="1600200"/>
                  <a:pt x="133350" y="1590675"/>
                </a:cubicBezTo>
                <a:cubicBezTo>
                  <a:pt x="139700" y="1568450"/>
                  <a:pt x="146318" y="1546300"/>
                  <a:pt x="152400" y="1524000"/>
                </a:cubicBezTo>
                <a:cubicBezTo>
                  <a:pt x="155844" y="1511370"/>
                  <a:pt x="156608" y="1497863"/>
                  <a:pt x="161925" y="1485900"/>
                </a:cubicBezTo>
                <a:cubicBezTo>
                  <a:pt x="169444" y="1468982"/>
                  <a:pt x="182839" y="1455129"/>
                  <a:pt x="190500" y="1438275"/>
                </a:cubicBezTo>
                <a:cubicBezTo>
                  <a:pt x="198809" y="1419994"/>
                  <a:pt x="199934" y="1398754"/>
                  <a:pt x="209550" y="1381125"/>
                </a:cubicBezTo>
                <a:cubicBezTo>
                  <a:pt x="219285" y="1363277"/>
                  <a:pt x="236373" y="1350416"/>
                  <a:pt x="247650" y="1333500"/>
                </a:cubicBezTo>
                <a:cubicBezTo>
                  <a:pt x="255526" y="1321686"/>
                  <a:pt x="259804" y="1307812"/>
                  <a:pt x="266700" y="1295400"/>
                </a:cubicBezTo>
                <a:cubicBezTo>
                  <a:pt x="275691" y="1279216"/>
                  <a:pt x="286996" y="1264334"/>
                  <a:pt x="295275" y="1247775"/>
                </a:cubicBezTo>
                <a:cubicBezTo>
                  <a:pt x="313811" y="1210704"/>
                  <a:pt x="296014" y="1223826"/>
                  <a:pt x="314325" y="1181100"/>
                </a:cubicBezTo>
                <a:cubicBezTo>
                  <a:pt x="318834" y="1170578"/>
                  <a:pt x="328726" y="1162986"/>
                  <a:pt x="333375" y="1152525"/>
                </a:cubicBezTo>
                <a:cubicBezTo>
                  <a:pt x="341530" y="1134175"/>
                  <a:pt x="341286" y="1112083"/>
                  <a:pt x="352425" y="1095375"/>
                </a:cubicBezTo>
                <a:cubicBezTo>
                  <a:pt x="365125" y="1076325"/>
                  <a:pt x="383285" y="1059945"/>
                  <a:pt x="390525" y="1038225"/>
                </a:cubicBezTo>
                <a:cubicBezTo>
                  <a:pt x="393700" y="1028700"/>
                  <a:pt x="397615" y="1019390"/>
                  <a:pt x="400050" y="1009650"/>
                </a:cubicBezTo>
                <a:cubicBezTo>
                  <a:pt x="403977" y="993944"/>
                  <a:pt x="404455" y="977384"/>
                  <a:pt x="409575" y="962025"/>
                </a:cubicBezTo>
                <a:cubicBezTo>
                  <a:pt x="414065" y="948555"/>
                  <a:pt x="423639" y="937220"/>
                  <a:pt x="428625" y="923925"/>
                </a:cubicBezTo>
                <a:cubicBezTo>
                  <a:pt x="433222" y="911668"/>
                  <a:pt x="432833" y="897788"/>
                  <a:pt x="438150" y="885825"/>
                </a:cubicBezTo>
                <a:cubicBezTo>
                  <a:pt x="445669" y="868907"/>
                  <a:pt x="458446" y="854759"/>
                  <a:pt x="466725" y="838200"/>
                </a:cubicBezTo>
                <a:cubicBezTo>
                  <a:pt x="506140" y="759370"/>
                  <a:pt x="435839" y="870627"/>
                  <a:pt x="495300" y="771525"/>
                </a:cubicBezTo>
                <a:cubicBezTo>
                  <a:pt x="544428" y="689645"/>
                  <a:pt x="523766" y="743277"/>
                  <a:pt x="542925" y="685800"/>
                </a:cubicBezTo>
                <a:cubicBezTo>
                  <a:pt x="543543" y="680237"/>
                  <a:pt x="550191" y="585544"/>
                  <a:pt x="561975" y="561975"/>
                </a:cubicBezTo>
                <a:cubicBezTo>
                  <a:pt x="569075" y="547776"/>
                  <a:pt x="581025" y="536575"/>
                  <a:pt x="590550" y="523875"/>
                </a:cubicBezTo>
                <a:cubicBezTo>
                  <a:pt x="614708" y="403086"/>
                  <a:pt x="582335" y="533518"/>
                  <a:pt x="619125" y="447675"/>
                </a:cubicBezTo>
                <a:cubicBezTo>
                  <a:pt x="647907" y="380517"/>
                  <a:pt x="602940" y="435285"/>
                  <a:pt x="657225" y="381000"/>
                </a:cubicBezTo>
                <a:cubicBezTo>
                  <a:pt x="662917" y="363923"/>
                  <a:pt x="674030" y="326095"/>
                  <a:pt x="685800" y="314325"/>
                </a:cubicBezTo>
                <a:cubicBezTo>
                  <a:pt x="702403" y="297722"/>
                  <a:pt x="740739" y="291065"/>
                  <a:pt x="762000" y="285750"/>
                </a:cubicBezTo>
                <a:cubicBezTo>
                  <a:pt x="771525" y="276225"/>
                  <a:pt x="779614" y="265005"/>
                  <a:pt x="790575" y="257175"/>
                </a:cubicBezTo>
                <a:cubicBezTo>
                  <a:pt x="803726" y="247782"/>
                  <a:pt x="839196" y="232612"/>
                  <a:pt x="857250" y="228600"/>
                </a:cubicBezTo>
                <a:cubicBezTo>
                  <a:pt x="876103" y="224410"/>
                  <a:pt x="895547" y="223265"/>
                  <a:pt x="914400" y="219075"/>
                </a:cubicBezTo>
                <a:cubicBezTo>
                  <a:pt x="950228" y="211113"/>
                  <a:pt x="961471" y="196437"/>
                  <a:pt x="1000125" y="180975"/>
                </a:cubicBezTo>
                <a:cubicBezTo>
                  <a:pt x="1028731" y="169533"/>
                  <a:pt x="1092358" y="164683"/>
                  <a:pt x="1114425" y="161925"/>
                </a:cubicBezTo>
                <a:cubicBezTo>
                  <a:pt x="1127125" y="155575"/>
                  <a:pt x="1139230" y="147861"/>
                  <a:pt x="1152525" y="142875"/>
                </a:cubicBezTo>
                <a:cubicBezTo>
                  <a:pt x="1164782" y="138278"/>
                  <a:pt x="1178038" y="136946"/>
                  <a:pt x="1190625" y="133350"/>
                </a:cubicBezTo>
                <a:cubicBezTo>
                  <a:pt x="1200279" y="130592"/>
                  <a:pt x="1209460" y="126260"/>
                  <a:pt x="1219200" y="123825"/>
                </a:cubicBezTo>
                <a:cubicBezTo>
                  <a:pt x="1234906" y="119898"/>
                  <a:pt x="1251119" y="118227"/>
                  <a:pt x="1266825" y="114300"/>
                </a:cubicBezTo>
                <a:cubicBezTo>
                  <a:pt x="1314708" y="102329"/>
                  <a:pt x="1277414" y="109005"/>
                  <a:pt x="1323975" y="85725"/>
                </a:cubicBezTo>
                <a:cubicBezTo>
                  <a:pt x="1337640" y="78893"/>
                  <a:pt x="1378443" y="69727"/>
                  <a:pt x="1390650" y="66675"/>
                </a:cubicBezTo>
                <a:cubicBezTo>
                  <a:pt x="1400175" y="60325"/>
                  <a:pt x="1408986" y="52745"/>
                  <a:pt x="1419225" y="47625"/>
                </a:cubicBezTo>
                <a:cubicBezTo>
                  <a:pt x="1442252" y="36111"/>
                  <a:pt x="1461485" y="37730"/>
                  <a:pt x="1485900" y="28575"/>
                </a:cubicBezTo>
                <a:lnTo>
                  <a:pt x="1543050" y="0"/>
                </a:lnTo>
              </a:path>
            </a:pathLst>
          </a:custGeom>
          <a:ln w="57150">
            <a:solidFill>
              <a:srgbClr val="3333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476875" y="2638425"/>
            <a:ext cx="3352800" cy="3876675"/>
          </a:xfrm>
          <a:custGeom>
            <a:avLst/>
            <a:gdLst>
              <a:gd name="connsiteX0" fmla="*/ 3343275 w 3352800"/>
              <a:gd name="connsiteY0" fmla="*/ 0 h 3876675"/>
              <a:gd name="connsiteX1" fmla="*/ 3352800 w 3352800"/>
              <a:gd name="connsiteY1" fmla="*/ 57150 h 3876675"/>
              <a:gd name="connsiteX2" fmla="*/ 3343275 w 3352800"/>
              <a:gd name="connsiteY2" fmla="*/ 85725 h 3876675"/>
              <a:gd name="connsiteX3" fmla="*/ 3333750 w 3352800"/>
              <a:gd name="connsiteY3" fmla="*/ 123825 h 3876675"/>
              <a:gd name="connsiteX4" fmla="*/ 3305175 w 3352800"/>
              <a:gd name="connsiteY4" fmla="*/ 228600 h 3876675"/>
              <a:gd name="connsiteX5" fmla="*/ 3295650 w 3352800"/>
              <a:gd name="connsiteY5" fmla="*/ 285750 h 3876675"/>
              <a:gd name="connsiteX6" fmla="*/ 3257550 w 3352800"/>
              <a:gd name="connsiteY6" fmla="*/ 504825 h 3876675"/>
              <a:gd name="connsiteX7" fmla="*/ 3248025 w 3352800"/>
              <a:gd name="connsiteY7" fmla="*/ 628650 h 3876675"/>
              <a:gd name="connsiteX8" fmla="*/ 3257550 w 3352800"/>
              <a:gd name="connsiteY8" fmla="*/ 2152650 h 3876675"/>
              <a:gd name="connsiteX9" fmla="*/ 3238500 w 3352800"/>
              <a:gd name="connsiteY9" fmla="*/ 2590800 h 3876675"/>
              <a:gd name="connsiteX10" fmla="*/ 3219450 w 3352800"/>
              <a:gd name="connsiteY10" fmla="*/ 2667000 h 3876675"/>
              <a:gd name="connsiteX11" fmla="*/ 3200400 w 3352800"/>
              <a:gd name="connsiteY11" fmla="*/ 2714625 h 3876675"/>
              <a:gd name="connsiteX12" fmla="*/ 3190875 w 3352800"/>
              <a:gd name="connsiteY12" fmla="*/ 2828925 h 3876675"/>
              <a:gd name="connsiteX13" fmla="*/ 3171825 w 3352800"/>
              <a:gd name="connsiteY13" fmla="*/ 2886075 h 3876675"/>
              <a:gd name="connsiteX14" fmla="*/ 3162300 w 3352800"/>
              <a:gd name="connsiteY14" fmla="*/ 2914650 h 3876675"/>
              <a:gd name="connsiteX15" fmla="*/ 3152775 w 3352800"/>
              <a:gd name="connsiteY15" fmla="*/ 2943225 h 3876675"/>
              <a:gd name="connsiteX16" fmla="*/ 3114675 w 3352800"/>
              <a:gd name="connsiteY16" fmla="*/ 3009900 h 3876675"/>
              <a:gd name="connsiteX17" fmla="*/ 3095625 w 3352800"/>
              <a:gd name="connsiteY17" fmla="*/ 3076575 h 3876675"/>
              <a:gd name="connsiteX18" fmla="*/ 3048000 w 3352800"/>
              <a:gd name="connsiteY18" fmla="*/ 3152775 h 3876675"/>
              <a:gd name="connsiteX19" fmla="*/ 3028950 w 3352800"/>
              <a:gd name="connsiteY19" fmla="*/ 3209925 h 3876675"/>
              <a:gd name="connsiteX20" fmla="*/ 3009900 w 3352800"/>
              <a:gd name="connsiteY20" fmla="*/ 3238500 h 3876675"/>
              <a:gd name="connsiteX21" fmla="*/ 3000375 w 3352800"/>
              <a:gd name="connsiteY21" fmla="*/ 3276600 h 3876675"/>
              <a:gd name="connsiteX22" fmla="*/ 2924175 w 3352800"/>
              <a:gd name="connsiteY22" fmla="*/ 3333750 h 3876675"/>
              <a:gd name="connsiteX23" fmla="*/ 2867025 w 3352800"/>
              <a:gd name="connsiteY23" fmla="*/ 3400425 h 3876675"/>
              <a:gd name="connsiteX24" fmla="*/ 2819400 w 3352800"/>
              <a:gd name="connsiteY24" fmla="*/ 3438525 h 3876675"/>
              <a:gd name="connsiteX25" fmla="*/ 2790825 w 3352800"/>
              <a:gd name="connsiteY25" fmla="*/ 3457575 h 3876675"/>
              <a:gd name="connsiteX26" fmla="*/ 2714625 w 3352800"/>
              <a:gd name="connsiteY26" fmla="*/ 3476625 h 3876675"/>
              <a:gd name="connsiteX27" fmla="*/ 2686050 w 3352800"/>
              <a:gd name="connsiteY27" fmla="*/ 3495675 h 3876675"/>
              <a:gd name="connsiteX28" fmla="*/ 2647950 w 3352800"/>
              <a:gd name="connsiteY28" fmla="*/ 3505200 h 3876675"/>
              <a:gd name="connsiteX29" fmla="*/ 2571750 w 3352800"/>
              <a:gd name="connsiteY29" fmla="*/ 3524250 h 3876675"/>
              <a:gd name="connsiteX30" fmla="*/ 2505075 w 3352800"/>
              <a:gd name="connsiteY30" fmla="*/ 3552825 h 3876675"/>
              <a:gd name="connsiteX31" fmla="*/ 2457450 w 3352800"/>
              <a:gd name="connsiteY31" fmla="*/ 3562350 h 3876675"/>
              <a:gd name="connsiteX32" fmla="*/ 2419350 w 3352800"/>
              <a:gd name="connsiteY32" fmla="*/ 3571875 h 3876675"/>
              <a:gd name="connsiteX33" fmla="*/ 2343150 w 3352800"/>
              <a:gd name="connsiteY33" fmla="*/ 3600450 h 3876675"/>
              <a:gd name="connsiteX34" fmla="*/ 2209800 w 3352800"/>
              <a:gd name="connsiteY34" fmla="*/ 3629025 h 3876675"/>
              <a:gd name="connsiteX35" fmla="*/ 2057400 w 3352800"/>
              <a:gd name="connsiteY35" fmla="*/ 3657600 h 3876675"/>
              <a:gd name="connsiteX36" fmla="*/ 2009775 w 3352800"/>
              <a:gd name="connsiteY36" fmla="*/ 3676650 h 3876675"/>
              <a:gd name="connsiteX37" fmla="*/ 1943100 w 3352800"/>
              <a:gd name="connsiteY37" fmla="*/ 3705225 h 3876675"/>
              <a:gd name="connsiteX38" fmla="*/ 1828800 w 3352800"/>
              <a:gd name="connsiteY38" fmla="*/ 3724275 h 3876675"/>
              <a:gd name="connsiteX39" fmla="*/ 1733550 w 3352800"/>
              <a:gd name="connsiteY39" fmla="*/ 3752850 h 3876675"/>
              <a:gd name="connsiteX40" fmla="*/ 1666875 w 3352800"/>
              <a:gd name="connsiteY40" fmla="*/ 3762375 h 3876675"/>
              <a:gd name="connsiteX41" fmla="*/ 1609725 w 3352800"/>
              <a:gd name="connsiteY41" fmla="*/ 3771900 h 3876675"/>
              <a:gd name="connsiteX42" fmla="*/ 1581150 w 3352800"/>
              <a:gd name="connsiteY42" fmla="*/ 3781425 h 3876675"/>
              <a:gd name="connsiteX43" fmla="*/ 1504950 w 3352800"/>
              <a:gd name="connsiteY43" fmla="*/ 3800475 h 3876675"/>
              <a:gd name="connsiteX44" fmla="*/ 1476375 w 3352800"/>
              <a:gd name="connsiteY44" fmla="*/ 3810000 h 3876675"/>
              <a:gd name="connsiteX45" fmla="*/ 1419225 w 3352800"/>
              <a:gd name="connsiteY45" fmla="*/ 3819525 h 3876675"/>
              <a:gd name="connsiteX46" fmla="*/ 1266825 w 3352800"/>
              <a:gd name="connsiteY46" fmla="*/ 3838575 h 3876675"/>
              <a:gd name="connsiteX47" fmla="*/ 1238250 w 3352800"/>
              <a:gd name="connsiteY47" fmla="*/ 3857625 h 3876675"/>
              <a:gd name="connsiteX48" fmla="*/ 1143000 w 3352800"/>
              <a:gd name="connsiteY48" fmla="*/ 3876675 h 3876675"/>
              <a:gd name="connsiteX49" fmla="*/ 733425 w 3352800"/>
              <a:gd name="connsiteY49" fmla="*/ 3857625 h 3876675"/>
              <a:gd name="connsiteX50" fmla="*/ 704850 w 3352800"/>
              <a:gd name="connsiteY50" fmla="*/ 3848100 h 3876675"/>
              <a:gd name="connsiteX51" fmla="*/ 628650 w 3352800"/>
              <a:gd name="connsiteY51" fmla="*/ 3810000 h 3876675"/>
              <a:gd name="connsiteX52" fmla="*/ 561975 w 3352800"/>
              <a:gd name="connsiteY52" fmla="*/ 3762375 h 3876675"/>
              <a:gd name="connsiteX53" fmla="*/ 495300 w 3352800"/>
              <a:gd name="connsiteY53" fmla="*/ 3724275 h 3876675"/>
              <a:gd name="connsiteX54" fmla="*/ 419100 w 3352800"/>
              <a:gd name="connsiteY54" fmla="*/ 3648075 h 3876675"/>
              <a:gd name="connsiteX55" fmla="*/ 342900 w 3352800"/>
              <a:gd name="connsiteY55" fmla="*/ 3552825 h 3876675"/>
              <a:gd name="connsiteX56" fmla="*/ 304800 w 3352800"/>
              <a:gd name="connsiteY56" fmla="*/ 3467100 h 3876675"/>
              <a:gd name="connsiteX57" fmla="*/ 266700 w 3352800"/>
              <a:gd name="connsiteY57" fmla="*/ 3419475 h 3876675"/>
              <a:gd name="connsiteX58" fmla="*/ 247650 w 3352800"/>
              <a:gd name="connsiteY58" fmla="*/ 3352800 h 3876675"/>
              <a:gd name="connsiteX59" fmla="*/ 238125 w 3352800"/>
              <a:gd name="connsiteY59" fmla="*/ 3305175 h 3876675"/>
              <a:gd name="connsiteX60" fmla="*/ 219075 w 3352800"/>
              <a:gd name="connsiteY60" fmla="*/ 3257550 h 3876675"/>
              <a:gd name="connsiteX61" fmla="*/ 190500 w 3352800"/>
              <a:gd name="connsiteY61" fmla="*/ 3114675 h 3876675"/>
              <a:gd name="connsiteX62" fmla="*/ 114300 w 3352800"/>
              <a:gd name="connsiteY62" fmla="*/ 2876550 h 3876675"/>
              <a:gd name="connsiteX63" fmla="*/ 104775 w 3352800"/>
              <a:gd name="connsiteY63" fmla="*/ 2819400 h 3876675"/>
              <a:gd name="connsiteX64" fmla="*/ 85725 w 3352800"/>
              <a:gd name="connsiteY64" fmla="*/ 2628900 h 3876675"/>
              <a:gd name="connsiteX65" fmla="*/ 66675 w 3352800"/>
              <a:gd name="connsiteY65" fmla="*/ 2562225 h 3876675"/>
              <a:gd name="connsiteX66" fmla="*/ 47625 w 3352800"/>
              <a:gd name="connsiteY66" fmla="*/ 2419350 h 3876675"/>
              <a:gd name="connsiteX67" fmla="*/ 19050 w 3352800"/>
              <a:gd name="connsiteY67" fmla="*/ 2324100 h 3876675"/>
              <a:gd name="connsiteX68" fmla="*/ 9525 w 3352800"/>
              <a:gd name="connsiteY68" fmla="*/ 2276475 h 3876675"/>
              <a:gd name="connsiteX69" fmla="*/ 0 w 3352800"/>
              <a:gd name="connsiteY69" fmla="*/ 2200275 h 387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352800" h="3876675">
                <a:moveTo>
                  <a:pt x="3343275" y="0"/>
                </a:moveTo>
                <a:cubicBezTo>
                  <a:pt x="3346450" y="19050"/>
                  <a:pt x="3352800" y="37837"/>
                  <a:pt x="3352800" y="57150"/>
                </a:cubicBezTo>
                <a:cubicBezTo>
                  <a:pt x="3352800" y="67190"/>
                  <a:pt x="3346033" y="76071"/>
                  <a:pt x="3343275" y="85725"/>
                </a:cubicBezTo>
                <a:cubicBezTo>
                  <a:pt x="3339679" y="98312"/>
                  <a:pt x="3336317" y="110988"/>
                  <a:pt x="3333750" y="123825"/>
                </a:cubicBezTo>
                <a:cubicBezTo>
                  <a:pt x="3316480" y="210176"/>
                  <a:pt x="3335766" y="152122"/>
                  <a:pt x="3305175" y="228600"/>
                </a:cubicBezTo>
                <a:cubicBezTo>
                  <a:pt x="3302000" y="247650"/>
                  <a:pt x="3299209" y="266768"/>
                  <a:pt x="3295650" y="285750"/>
                </a:cubicBezTo>
                <a:cubicBezTo>
                  <a:pt x="3277768" y="381121"/>
                  <a:pt x="3269454" y="401657"/>
                  <a:pt x="3257550" y="504825"/>
                </a:cubicBezTo>
                <a:cubicBezTo>
                  <a:pt x="3252805" y="545949"/>
                  <a:pt x="3251200" y="587375"/>
                  <a:pt x="3248025" y="628650"/>
                </a:cubicBezTo>
                <a:cubicBezTo>
                  <a:pt x="3251200" y="1136650"/>
                  <a:pt x="3260016" y="1644646"/>
                  <a:pt x="3257550" y="2152650"/>
                </a:cubicBezTo>
                <a:cubicBezTo>
                  <a:pt x="3256840" y="2298836"/>
                  <a:pt x="3249299" y="2445011"/>
                  <a:pt x="3238500" y="2590800"/>
                </a:cubicBezTo>
                <a:cubicBezTo>
                  <a:pt x="3236566" y="2616910"/>
                  <a:pt x="3229174" y="2642691"/>
                  <a:pt x="3219450" y="2667000"/>
                </a:cubicBezTo>
                <a:lnTo>
                  <a:pt x="3200400" y="2714625"/>
                </a:lnTo>
                <a:cubicBezTo>
                  <a:pt x="3197225" y="2752725"/>
                  <a:pt x="3197160" y="2791213"/>
                  <a:pt x="3190875" y="2828925"/>
                </a:cubicBezTo>
                <a:cubicBezTo>
                  <a:pt x="3187574" y="2848732"/>
                  <a:pt x="3178175" y="2867025"/>
                  <a:pt x="3171825" y="2886075"/>
                </a:cubicBezTo>
                <a:lnTo>
                  <a:pt x="3162300" y="2914650"/>
                </a:lnTo>
                <a:cubicBezTo>
                  <a:pt x="3159125" y="2924175"/>
                  <a:pt x="3158344" y="2934871"/>
                  <a:pt x="3152775" y="2943225"/>
                </a:cubicBezTo>
                <a:cubicBezTo>
                  <a:pt x="3136984" y="2966912"/>
                  <a:pt x="3125033" y="2982278"/>
                  <a:pt x="3114675" y="3009900"/>
                </a:cubicBezTo>
                <a:cubicBezTo>
                  <a:pt x="3090508" y="3074346"/>
                  <a:pt x="3118652" y="3022845"/>
                  <a:pt x="3095625" y="3076575"/>
                </a:cubicBezTo>
                <a:cubicBezTo>
                  <a:pt x="3078192" y="3117252"/>
                  <a:pt x="3075349" y="3116310"/>
                  <a:pt x="3048000" y="3152775"/>
                </a:cubicBezTo>
                <a:cubicBezTo>
                  <a:pt x="3041650" y="3171825"/>
                  <a:pt x="3037105" y="3191575"/>
                  <a:pt x="3028950" y="3209925"/>
                </a:cubicBezTo>
                <a:cubicBezTo>
                  <a:pt x="3024301" y="3220386"/>
                  <a:pt x="3014409" y="3227978"/>
                  <a:pt x="3009900" y="3238500"/>
                </a:cubicBezTo>
                <a:cubicBezTo>
                  <a:pt x="3004743" y="3250532"/>
                  <a:pt x="3006870" y="3265234"/>
                  <a:pt x="3000375" y="3276600"/>
                </a:cubicBezTo>
                <a:cubicBezTo>
                  <a:pt x="2983500" y="3306131"/>
                  <a:pt x="2949279" y="3314922"/>
                  <a:pt x="2924175" y="3333750"/>
                </a:cubicBezTo>
                <a:cubicBezTo>
                  <a:pt x="2882702" y="3364855"/>
                  <a:pt x="2905653" y="3361797"/>
                  <a:pt x="2867025" y="3400425"/>
                </a:cubicBezTo>
                <a:cubicBezTo>
                  <a:pt x="2852650" y="3414800"/>
                  <a:pt x="2835664" y="3426327"/>
                  <a:pt x="2819400" y="3438525"/>
                </a:cubicBezTo>
                <a:cubicBezTo>
                  <a:pt x="2810242" y="3445394"/>
                  <a:pt x="2801544" y="3453555"/>
                  <a:pt x="2790825" y="3457575"/>
                </a:cubicBezTo>
                <a:cubicBezTo>
                  <a:pt x="2747351" y="3473878"/>
                  <a:pt x="2749879" y="3458998"/>
                  <a:pt x="2714625" y="3476625"/>
                </a:cubicBezTo>
                <a:cubicBezTo>
                  <a:pt x="2704386" y="3481745"/>
                  <a:pt x="2696572" y="3491166"/>
                  <a:pt x="2686050" y="3495675"/>
                </a:cubicBezTo>
                <a:cubicBezTo>
                  <a:pt x="2674018" y="3500832"/>
                  <a:pt x="2660537" y="3501604"/>
                  <a:pt x="2647950" y="3505200"/>
                </a:cubicBezTo>
                <a:cubicBezTo>
                  <a:pt x="2579609" y="3524726"/>
                  <a:pt x="2668576" y="3504885"/>
                  <a:pt x="2571750" y="3524250"/>
                </a:cubicBezTo>
                <a:cubicBezTo>
                  <a:pt x="2549525" y="3533775"/>
                  <a:pt x="2528014" y="3545179"/>
                  <a:pt x="2505075" y="3552825"/>
                </a:cubicBezTo>
                <a:cubicBezTo>
                  <a:pt x="2489716" y="3557945"/>
                  <a:pt x="2473254" y="3558838"/>
                  <a:pt x="2457450" y="3562350"/>
                </a:cubicBezTo>
                <a:cubicBezTo>
                  <a:pt x="2444671" y="3565190"/>
                  <a:pt x="2431769" y="3567735"/>
                  <a:pt x="2419350" y="3571875"/>
                </a:cubicBezTo>
                <a:cubicBezTo>
                  <a:pt x="2393615" y="3580453"/>
                  <a:pt x="2368885" y="3591872"/>
                  <a:pt x="2343150" y="3600450"/>
                </a:cubicBezTo>
                <a:cubicBezTo>
                  <a:pt x="2317032" y="3609156"/>
                  <a:pt x="2210556" y="3628857"/>
                  <a:pt x="2209800" y="3629025"/>
                </a:cubicBezTo>
                <a:cubicBezTo>
                  <a:pt x="2102159" y="3652945"/>
                  <a:pt x="2153053" y="3643935"/>
                  <a:pt x="2057400" y="3657600"/>
                </a:cubicBezTo>
                <a:cubicBezTo>
                  <a:pt x="2041525" y="3663950"/>
                  <a:pt x="2025399" y="3669706"/>
                  <a:pt x="2009775" y="3676650"/>
                </a:cubicBezTo>
                <a:cubicBezTo>
                  <a:pt x="1984428" y="3687915"/>
                  <a:pt x="1969778" y="3699889"/>
                  <a:pt x="1943100" y="3705225"/>
                </a:cubicBezTo>
                <a:cubicBezTo>
                  <a:pt x="1886084" y="3716628"/>
                  <a:pt x="1879917" y="3710644"/>
                  <a:pt x="1828800" y="3724275"/>
                </a:cubicBezTo>
                <a:cubicBezTo>
                  <a:pt x="1796771" y="3732816"/>
                  <a:pt x="1765817" y="3745258"/>
                  <a:pt x="1733550" y="3752850"/>
                </a:cubicBezTo>
                <a:cubicBezTo>
                  <a:pt x="1711696" y="3757992"/>
                  <a:pt x="1689065" y="3758961"/>
                  <a:pt x="1666875" y="3762375"/>
                </a:cubicBezTo>
                <a:cubicBezTo>
                  <a:pt x="1647787" y="3765312"/>
                  <a:pt x="1628578" y="3767710"/>
                  <a:pt x="1609725" y="3771900"/>
                </a:cubicBezTo>
                <a:cubicBezTo>
                  <a:pt x="1599924" y="3774078"/>
                  <a:pt x="1590836" y="3778783"/>
                  <a:pt x="1581150" y="3781425"/>
                </a:cubicBezTo>
                <a:cubicBezTo>
                  <a:pt x="1555891" y="3788314"/>
                  <a:pt x="1530209" y="3793586"/>
                  <a:pt x="1504950" y="3800475"/>
                </a:cubicBezTo>
                <a:cubicBezTo>
                  <a:pt x="1495264" y="3803117"/>
                  <a:pt x="1486176" y="3807822"/>
                  <a:pt x="1476375" y="3810000"/>
                </a:cubicBezTo>
                <a:cubicBezTo>
                  <a:pt x="1457522" y="3814190"/>
                  <a:pt x="1438226" y="3816070"/>
                  <a:pt x="1419225" y="3819525"/>
                </a:cubicBezTo>
                <a:cubicBezTo>
                  <a:pt x="1320809" y="3837419"/>
                  <a:pt x="1423254" y="3824354"/>
                  <a:pt x="1266825" y="3838575"/>
                </a:cubicBezTo>
                <a:cubicBezTo>
                  <a:pt x="1257300" y="3844925"/>
                  <a:pt x="1249191" y="3854258"/>
                  <a:pt x="1238250" y="3857625"/>
                </a:cubicBezTo>
                <a:cubicBezTo>
                  <a:pt x="1207303" y="3867147"/>
                  <a:pt x="1143000" y="3876675"/>
                  <a:pt x="1143000" y="3876675"/>
                </a:cubicBezTo>
                <a:lnTo>
                  <a:pt x="733425" y="3857625"/>
                </a:lnTo>
                <a:cubicBezTo>
                  <a:pt x="723406" y="3856972"/>
                  <a:pt x="713990" y="3852255"/>
                  <a:pt x="704850" y="3848100"/>
                </a:cubicBezTo>
                <a:cubicBezTo>
                  <a:pt x="678997" y="3836349"/>
                  <a:pt x="653581" y="3823598"/>
                  <a:pt x="628650" y="3810000"/>
                </a:cubicBezTo>
                <a:cubicBezTo>
                  <a:pt x="599980" y="3794362"/>
                  <a:pt x="591047" y="3780876"/>
                  <a:pt x="561975" y="3762375"/>
                </a:cubicBezTo>
                <a:cubicBezTo>
                  <a:pt x="540379" y="3748632"/>
                  <a:pt x="515288" y="3740266"/>
                  <a:pt x="495300" y="3724275"/>
                </a:cubicBezTo>
                <a:cubicBezTo>
                  <a:pt x="467250" y="3701835"/>
                  <a:pt x="444500" y="3673475"/>
                  <a:pt x="419100" y="3648075"/>
                </a:cubicBezTo>
                <a:cubicBezTo>
                  <a:pt x="379417" y="3608392"/>
                  <a:pt x="381718" y="3613825"/>
                  <a:pt x="342900" y="3552825"/>
                </a:cubicBezTo>
                <a:cubicBezTo>
                  <a:pt x="259592" y="3421912"/>
                  <a:pt x="397293" y="3621255"/>
                  <a:pt x="304800" y="3467100"/>
                </a:cubicBezTo>
                <a:cubicBezTo>
                  <a:pt x="294340" y="3449667"/>
                  <a:pt x="279400" y="3435350"/>
                  <a:pt x="266700" y="3419475"/>
                </a:cubicBezTo>
                <a:cubicBezTo>
                  <a:pt x="260350" y="3397250"/>
                  <a:pt x="253256" y="3375224"/>
                  <a:pt x="247650" y="3352800"/>
                </a:cubicBezTo>
                <a:cubicBezTo>
                  <a:pt x="243723" y="3337094"/>
                  <a:pt x="242777" y="3320682"/>
                  <a:pt x="238125" y="3305175"/>
                </a:cubicBezTo>
                <a:cubicBezTo>
                  <a:pt x="233212" y="3288798"/>
                  <a:pt x="225425" y="3273425"/>
                  <a:pt x="219075" y="3257550"/>
                </a:cubicBezTo>
                <a:cubicBezTo>
                  <a:pt x="210048" y="3194363"/>
                  <a:pt x="210096" y="3178362"/>
                  <a:pt x="190500" y="3114675"/>
                </a:cubicBezTo>
                <a:cubicBezTo>
                  <a:pt x="150439" y="2984477"/>
                  <a:pt x="162363" y="3164926"/>
                  <a:pt x="114300" y="2876550"/>
                </a:cubicBezTo>
                <a:cubicBezTo>
                  <a:pt x="111125" y="2857500"/>
                  <a:pt x="106989" y="2838585"/>
                  <a:pt x="104775" y="2819400"/>
                </a:cubicBezTo>
                <a:cubicBezTo>
                  <a:pt x="97460" y="2756004"/>
                  <a:pt x="103257" y="2690261"/>
                  <a:pt x="85725" y="2628900"/>
                </a:cubicBezTo>
                <a:lnTo>
                  <a:pt x="66675" y="2562225"/>
                </a:lnTo>
                <a:cubicBezTo>
                  <a:pt x="60321" y="2505042"/>
                  <a:pt x="58314" y="2472794"/>
                  <a:pt x="47625" y="2419350"/>
                </a:cubicBezTo>
                <a:cubicBezTo>
                  <a:pt x="36467" y="2363561"/>
                  <a:pt x="37274" y="2390920"/>
                  <a:pt x="19050" y="2324100"/>
                </a:cubicBezTo>
                <a:cubicBezTo>
                  <a:pt x="14790" y="2308481"/>
                  <a:pt x="11987" y="2292476"/>
                  <a:pt x="9525" y="2276475"/>
                </a:cubicBezTo>
                <a:cubicBezTo>
                  <a:pt x="5633" y="2251175"/>
                  <a:pt x="0" y="2200275"/>
                  <a:pt x="0" y="2200275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3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771" t="12118"/>
          <a:stretch/>
        </p:blipFill>
        <p:spPr>
          <a:xfrm>
            <a:off x="6559549" y="1981200"/>
            <a:ext cx="5495925" cy="3557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8073" y="296107"/>
            <a:ext cx="10902952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Đoàn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tàu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chở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hang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có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4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toa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đã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ra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khỏi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đường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hầm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còn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7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toa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ở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trong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đường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hầm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.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Hỏi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đoàn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tàu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đó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có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tất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cả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bao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nhiêu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toa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?</a:t>
            </a:r>
            <a:endParaRPr lang="en-US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8222" y="624148"/>
            <a:ext cx="683491" cy="6465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967" y="3325057"/>
            <a:ext cx="5899582" cy="206210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giải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:</a:t>
            </a:r>
          </a:p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Số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toa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đoàn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tàu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có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tất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cả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là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:</a:t>
            </a:r>
          </a:p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4 + 7 = 11 (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toa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)</a:t>
            </a:r>
          </a:p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Đáp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số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: 11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toa</a:t>
            </a:r>
            <a:endParaRPr lang="en-US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50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0"/>
          <p:cNvSpPr>
            <a:spLocks noChangeArrowheads="1" noChangeShapeType="1" noTextEdit="1"/>
          </p:cNvSpPr>
          <p:nvPr/>
        </p:nvSpPr>
        <p:spPr bwMode="auto">
          <a:xfrm>
            <a:off x="1640840" y="1879600"/>
            <a:ext cx="8569960" cy="32918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>
                <a:rot lat="19799999" lon="0" rev="0"/>
              </a:camera>
              <a:lightRig rig="legacyFlat3" dir="b"/>
            </a:scene3d>
            <a:sp3d extrusionH="430200" prstMaterial="legacyMatte">
              <a:extrusionClr>
                <a:schemeClr val="accent2"/>
              </a:extrusionClr>
            </a:sp3d>
          </a:bodyPr>
          <a:lstStyle/>
          <a:p>
            <a:pPr algn="ctr"/>
            <a:r>
              <a:rPr lang="en-US" sz="3600" b="1" kern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TIẾT HỌC KẾT THÚC</a:t>
            </a:r>
            <a:endParaRPr lang="en-US" sz="3600" b="1" kern="1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748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06" y="2284902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765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095629" y="1276351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715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929343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708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512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512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354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4382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354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714750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477467" y="1411497"/>
            <a:ext cx="5246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36" y="4527651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91975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37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+ 9 = ?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477467" y="1905641"/>
            <a:ext cx="5246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477467" y="2399785"/>
            <a:ext cx="5246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477467" y="2893930"/>
            <a:ext cx="5246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65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451752" y="114651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+ 4 = ?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1411497"/>
            <a:ext cx="5246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77467" y="1905641"/>
            <a:ext cx="5246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77467" y="2399785"/>
            <a:ext cx="5246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77467" y="2893930"/>
            <a:ext cx="5246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36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80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8289721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93" y="4332085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+ 8 = ?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69561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1411497"/>
            <a:ext cx="5246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77467" y="1905641"/>
            <a:ext cx="5246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77467" y="2399785"/>
            <a:ext cx="5246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77467" y="2893930"/>
            <a:ext cx="5246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9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8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9635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07" y="4338724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+ 3 = ?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1411497"/>
            <a:ext cx="5246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77467" y="1905641"/>
            <a:ext cx="5246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77467" y="2399785"/>
            <a:ext cx="5246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77467" y="2893930"/>
            <a:ext cx="5246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1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" name="Sun 6"/>
          <p:cNvSpPr/>
          <p:nvPr/>
        </p:nvSpPr>
        <p:spPr>
          <a:xfrm>
            <a:off x="1714750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77467" y="1411497"/>
            <a:ext cx="5246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36" y="4527651"/>
            <a:ext cx="1442555" cy="13100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91975" y="54519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37" y="4343308"/>
            <a:ext cx="1102519" cy="13602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+ 6 = ?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77467" y="1905641"/>
            <a:ext cx="5246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77467" y="2399785"/>
            <a:ext cx="5246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77467" y="2893930"/>
            <a:ext cx="5246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83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5" grpId="0" animBg="1"/>
      <p:bldP spid="27" grpId="0" build="allAtOnce"/>
      <p:bldP spid="28" grpId="0" build="allAtOnce"/>
      <p:bldP spid="2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80" y="4428248"/>
            <a:ext cx="1580783" cy="14356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7" y="4392304"/>
            <a:ext cx="1580782" cy="1435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10" name="Sun 9"/>
          <p:cNvSpPr/>
          <p:nvPr/>
        </p:nvSpPr>
        <p:spPr>
          <a:xfrm>
            <a:off x="8289721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93" y="4332085"/>
            <a:ext cx="1073146" cy="1310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+ 4 = ?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69561" y="5440387"/>
            <a:ext cx="823031" cy="61253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477467" y="1411497"/>
            <a:ext cx="5246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77467" y="1905641"/>
            <a:ext cx="5246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77467" y="2399785"/>
            <a:ext cx="5246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77467" y="2893930"/>
            <a:ext cx="5246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6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9" grpId="0" animBg="1"/>
      <p:bldP spid="24" grpId="0" build="allAtOnce"/>
      <p:bldP spid="25" grpId="0" build="allAtOnce"/>
      <p:bldP spid="2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858" y="2303780"/>
            <a:ext cx="86582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339</Words>
  <Application>Microsoft Office PowerPoint</Application>
  <PresentationFormat>Widescreen</PresentationFormat>
  <Paragraphs>129</Paragraphs>
  <Slides>17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TechCare</cp:lastModifiedBy>
  <cp:revision>10</cp:revision>
  <dcterms:created xsi:type="dcterms:W3CDTF">2021-05-24T10:48:13Z</dcterms:created>
  <dcterms:modified xsi:type="dcterms:W3CDTF">2021-07-06T09:57:58Z</dcterms:modified>
</cp:coreProperties>
</file>