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555" r:id="rId2"/>
    <p:sldId id="1001" r:id="rId3"/>
    <p:sldId id="1016" r:id="rId4"/>
    <p:sldId id="1017" r:id="rId5"/>
    <p:sldId id="1026" r:id="rId6"/>
    <p:sldId id="1018" r:id="rId7"/>
    <p:sldId id="1019" r:id="rId8"/>
    <p:sldId id="1020" r:id="rId9"/>
    <p:sldId id="1021" r:id="rId10"/>
    <p:sldId id="1022" r:id="rId11"/>
    <p:sldId id="1023" r:id="rId12"/>
    <p:sldId id="1025" r:id="rId13"/>
    <p:sldId id="1024" r:id="rId14"/>
    <p:sldId id="1027" r:id="rId15"/>
    <p:sldId id="970" r:id="rId16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3300"/>
    <a:srgbClr val="FFFF00"/>
    <a:srgbClr val="00FFFF"/>
    <a:srgbClr val="FFFFCC"/>
    <a:srgbClr val="6600CC"/>
    <a:srgbClr val="66FFFF"/>
    <a:srgbClr val="CCE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2D1DE1-0A68-4046-B5FC-282A915A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61BEC1-FCAA-4B41-BD0E-56DB4EBF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DC04C-8B71-45FD-9769-DA1659DA2573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09F6-A188-45CC-9FE8-09CABC87E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8125-8814-4DA9-BE6F-4A532FCE2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BEED-4640-40C0-9D5E-ECEBF85A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3D6-81E7-4A85-8489-E7506F50E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2503-864B-466B-BC6A-76ECE5F2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71C8-C2D6-4E00-BC03-8D3EE637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3DFA-42C0-4674-9E41-83BB9CDA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D66F-540B-47BD-B1BF-5E6352A1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BD61-49EC-4E41-9D86-7FA693BE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9CAF-99AC-467E-838D-67829EF2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8190-5B6D-4EA3-832B-23C544FE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C5B5-58CC-461C-A3E1-AF054A26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B7C930-7964-45F4-BE45-EA734BB3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2286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6600" b="1" dirty="0" smtClean="0">
                <a:solidFill>
                  <a:srgbClr val="FF3300"/>
                </a:solidFill>
              </a:rPr>
              <a:t>TẬP HUẤN</a:t>
            </a:r>
            <a:r>
              <a:rPr lang="en-US" sz="3200" b="1" dirty="0" smtClean="0">
                <a:solidFill>
                  <a:srgbClr val="FF3300"/>
                </a:solidFill>
              </a:rPr>
              <a:t/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PHÒNG CHỐNG ADENOVIRUS TRONG TRƯỜNG </a:t>
            </a:r>
            <a:r>
              <a:rPr lang="en-US" sz="4000" b="1" dirty="0" smtClean="0">
                <a:solidFill>
                  <a:srgbClr val="0000FF"/>
                </a:solidFill>
              </a:rPr>
              <a:t>HỌC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971800" y="60198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/>
            <a:r>
              <a:rPr lang="en-US" altLang="vi-VN" sz="2800" b="1" smtClean="0">
                <a:solidFill>
                  <a:srgbClr val="0000CC"/>
                </a:solidFill>
              </a:rPr>
              <a:t>BAN CHỈ ĐẠO ATTP QUẬN LONG  BIÊN</a:t>
            </a:r>
            <a:endParaRPr lang="en-US" altLang="vi-VN" sz="2800" b="1">
              <a:solidFill>
                <a:srgbClr val="0000CC"/>
              </a:solidFill>
            </a:endParaRPr>
          </a:p>
          <a:p>
            <a:pPr algn="ctr" defTabSz="912813" eaLnBrk="0" hangingPunct="0"/>
            <a:r>
              <a:rPr lang="en-US" altLang="vi-VN" sz="2800" b="1" smtClean="0">
                <a:solidFill>
                  <a:srgbClr val="0000CC"/>
                </a:solidFill>
              </a:rPr>
              <a:t>PHÒNG Y TẾ</a:t>
            </a:r>
            <a:endParaRPr lang="en-US" altLang="vi-VN" sz="2800" b="1">
              <a:solidFill>
                <a:srgbClr val="0000CC"/>
              </a:solidFill>
            </a:endParaRPr>
          </a:p>
        </p:txBody>
      </p:sp>
      <p:sp>
        <p:nvSpPr>
          <p:cNvPr id="6149" name="Subtitle 2"/>
          <p:cNvSpPr>
            <a:spLocks/>
          </p:cNvSpPr>
          <p:nvPr/>
        </p:nvSpPr>
        <p:spPr bwMode="auto">
          <a:xfrm>
            <a:off x="1444625" y="6165849"/>
            <a:ext cx="6251575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srgbClr val="002060"/>
                </a:solidFill>
              </a:rPr>
              <a:t>Năm </a:t>
            </a:r>
            <a:r>
              <a:rPr lang="en-US" altLang="en-US" sz="2000" b="1" smtClean="0">
                <a:solidFill>
                  <a:srgbClr val="002060"/>
                </a:solidFill>
              </a:rPr>
              <a:t>2022</a:t>
            </a:r>
            <a:endParaRPr lang="en-US" altLang="en-US" sz="2000" b="1">
              <a:solidFill>
                <a:srgbClr val="002060"/>
              </a:solidFill>
            </a:endParaRPr>
          </a:p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5411"/>
            <a:ext cx="7238999" cy="597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914400"/>
            <a:ext cx="8305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Nâng</a:t>
            </a:r>
            <a:r>
              <a:rPr lang="en-US" sz="2400" dirty="0" smtClean="0"/>
              <a:t> </a:t>
            </a:r>
            <a:r>
              <a:rPr lang="en-US" sz="2400" dirty="0" err="1"/>
              <a:t>cao</a:t>
            </a:r>
            <a:r>
              <a:rPr lang="en-US" sz="2400" dirty="0"/>
              <a:t> ý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họng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, </a:t>
            </a:r>
            <a:r>
              <a:rPr lang="en-US" sz="2400" dirty="0" err="1"/>
              <a:t>đeo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. 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tuyệt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,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bát</a:t>
            </a:r>
            <a:r>
              <a:rPr lang="en-US" sz="2400" dirty="0"/>
              <a:t>, </a:t>
            </a:r>
            <a:r>
              <a:rPr lang="en-US" sz="2400" dirty="0" err="1"/>
              <a:t>đũa</a:t>
            </a:r>
            <a:r>
              <a:rPr lang="en-US" sz="2400" dirty="0"/>
              <a:t>, </a:t>
            </a:r>
            <a:r>
              <a:rPr lang="en-US" sz="2400" dirty="0" err="1"/>
              <a:t>giường</a:t>
            </a:r>
            <a:r>
              <a:rPr lang="en-US" sz="2400" dirty="0"/>
              <a:t>, </a:t>
            </a:r>
            <a:r>
              <a:rPr lang="en-US" sz="2400" dirty="0" err="1"/>
              <a:t>chiếu</a:t>
            </a:r>
            <a:r>
              <a:rPr lang="en-US" sz="2400" dirty="0"/>
              <a:t>,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chải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r>
              <a:rPr lang="en-US" sz="2400" dirty="0"/>
              <a:t>,...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giặt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endParaRPr lang="en-US" sz="24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.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khử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giếng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cloramin</a:t>
            </a:r>
            <a:r>
              <a:rPr lang="en-US" sz="2400" dirty="0"/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0583762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:   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;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 smtClean="0"/>
              <a:t>miệng</a:t>
            </a:r>
            <a:r>
              <a:rPr lang="en-US" sz="2400" dirty="0" smtClean="0"/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Chế độ</a:t>
            </a:r>
            <a:r>
              <a:rPr lang="en-US" sz="2400" dirty="0" smtClean="0"/>
              <a:t> </a:t>
            </a:r>
            <a:r>
              <a:rPr lang="vi-VN" sz="2400" dirty="0" smtClean="0"/>
              <a:t>hợp </a:t>
            </a:r>
            <a:r>
              <a:rPr lang="vi-VN" sz="2400" dirty="0"/>
              <a:t>lý, đủ các thành phần </a:t>
            </a:r>
            <a:r>
              <a:rPr lang="vi-VN" sz="2400" dirty="0" smtClean="0"/>
              <a:t>dinh</a:t>
            </a:r>
            <a:r>
              <a:rPr lang="en-US" sz="2400" dirty="0" smtClean="0"/>
              <a:t> </a:t>
            </a:r>
            <a:r>
              <a:rPr lang="vi-VN" sz="2400" dirty="0" smtClean="0"/>
              <a:t>dưỡng;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Giữ </a:t>
            </a:r>
            <a:r>
              <a:rPr lang="vi-VN" sz="2400" dirty="0"/>
              <a:t>gìn môi trường sống của trẻ sạch sẽ, thoáng mát, không có khói, bụi, khói thuốc lá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mũi họng cho trẻ thường xuyên: nhỏ mũi bằng nước muối sinh lý (với trẻ nhỏ), trẻ lớn hơn cho súc miệng nước muối sinh lý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thân thể, rửa tay thường xuyên, cho trẻ mặc quần áo phù hợp với nhiệt độ môi trường, tránh để trẻ bị nhiễm </a:t>
            </a:r>
            <a:r>
              <a:rPr lang="vi-VN" sz="2400" dirty="0" smtClean="0"/>
              <a:t>lạnh;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Cần </a:t>
            </a:r>
            <a:r>
              <a:rPr lang="vi-VN" sz="2400" dirty="0"/>
              <a:t>đeo khẩu trang khi trẻ ra ngoài, tránh tiếp xúc với trẻ em bị ốm, </a:t>
            </a:r>
            <a:r>
              <a:rPr lang="vi-VN" sz="2400" dirty="0" smtClean="0"/>
              <a:t>bệnh;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Tiêm </a:t>
            </a:r>
            <a:r>
              <a:rPr lang="vi-VN" sz="2400" dirty="0"/>
              <a:t>vaccine phòng bệnh đầy đủ, đúng lịch theo chương trình tiêm chủng mở rộng quốc gia.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416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7935"/>
            <a:ext cx="8000999" cy="609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70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: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/>
              <a:t>Duy</a:t>
            </a:r>
            <a:r>
              <a:rPr lang="en-US" sz="2400" dirty="0" smtClean="0"/>
              <a:t> </a:t>
            </a:r>
            <a:r>
              <a:rPr lang="en-US" sz="2400" dirty="0" err="1" smtClean="0"/>
              <a:t>trì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COVID-19   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Theo </a:t>
            </a:r>
            <a:r>
              <a:rPr lang="en-US" sz="2400" dirty="0" err="1" smtClean="0"/>
              <a:t>dõi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khỏe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.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nghi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Adenovirus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Trạm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phường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, </a:t>
            </a:r>
            <a:r>
              <a:rPr lang="en-US" sz="2400" dirty="0" err="1" smtClean="0"/>
              <a:t>bề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dung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Cloramin</a:t>
            </a:r>
            <a:r>
              <a:rPr lang="en-US" sz="2400" dirty="0" smtClean="0"/>
              <a:t> B 0,05</a:t>
            </a:r>
            <a:r>
              <a:rPr lang="en-US" sz="2400" dirty="0"/>
              <a:t>% </a:t>
            </a:r>
            <a:r>
              <a:rPr lang="en-US" sz="2400" dirty="0" err="1"/>
              <a:t>Clo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ngành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18007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382000" cy="1955800"/>
          </a:xfrm>
        </p:spPr>
        <p:txBody>
          <a:bodyPr/>
          <a:lstStyle/>
          <a:p>
            <a:r>
              <a:rPr lang="en-US" sz="5400" b="1" smtClean="0">
                <a:solidFill>
                  <a:srgbClr val="FF0000"/>
                </a:solidFill>
              </a:rPr>
              <a:t>TRÂN TRỌNG CẢM ƠN!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1"/>
          </a:xfrm>
          <a:noFill/>
        </p:spPr>
        <p:txBody>
          <a:bodyPr/>
          <a:lstStyle/>
          <a:p>
            <a:pPr algn="ctr"/>
            <a:fld id="{24ACC5B3-2623-4DE6-866B-C6428EB1B702}" type="slidenum">
              <a:rPr lang="en-US" smtClean="0">
                <a:ea typeface="MS PGothic" pitchFamily="34" charset="-128"/>
              </a:rPr>
              <a:pPr algn="ctr"/>
              <a:t>15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65125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Khái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     </a:t>
            </a:r>
            <a:r>
              <a:rPr lang="en-US" sz="2400" dirty="0" smtClean="0"/>
              <a:t>- </a:t>
            </a:r>
            <a:r>
              <a:rPr lang="vi-VN" sz="2400" dirty="0" smtClean="0"/>
              <a:t>Bệnh </a:t>
            </a:r>
            <a:r>
              <a:rPr lang="vi-VN" sz="2400" dirty="0"/>
              <a:t>do </a:t>
            </a:r>
            <a:r>
              <a:rPr lang="en-US" sz="2400" dirty="0"/>
              <a:t>Adenovirus </a:t>
            </a:r>
            <a:r>
              <a:rPr lang="vi-VN" sz="2400" dirty="0" smtClean="0"/>
              <a:t>là </a:t>
            </a:r>
            <a:r>
              <a:rPr lang="vi-VN" sz="2400" dirty="0"/>
              <a:t>một bệnh vi rút cấp tính với hội chứng lâm sàng đa dạng,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đường hô hấp trên với triệu chứng nổi trội là viêm mũi.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Adenovirus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.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 smtClean="0"/>
              <a:t>mạnh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Thu </a:t>
            </a:r>
            <a:r>
              <a:rPr lang="en-US" sz="2400" dirty="0" err="1"/>
              <a:t>Đông</a:t>
            </a:r>
            <a:r>
              <a:rPr lang="en-US" sz="2400" dirty="0"/>
              <a:t>. </a:t>
            </a:r>
            <a:endParaRPr lang="en-US" sz="2400" dirty="0" smtClean="0"/>
          </a:p>
          <a:p>
            <a:pPr algn="just"/>
            <a:r>
              <a:rPr lang="en-US" sz="2400" dirty="0" smtClean="0"/>
              <a:t>     - </a:t>
            </a:r>
            <a:r>
              <a:rPr lang="vi-VN" sz="2400" dirty="0"/>
              <a:t>Nhiễm </a:t>
            </a:r>
            <a:r>
              <a:rPr lang="vi-VN" sz="2400" dirty="0" smtClean="0"/>
              <a:t>Adenovirus </a:t>
            </a:r>
            <a:r>
              <a:rPr lang="vi-VN" sz="2400" dirty="0"/>
              <a:t>có thể xảy ra ở mọi lứa tuổi, tuy nhiên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gặp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trẻ sơ sinh và trẻ nhỏ.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miễn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adenovirus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type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type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ở type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i="1" u="sng" dirty="0" err="1" smtClean="0"/>
              <a:t>Hiện</a:t>
            </a:r>
            <a:r>
              <a:rPr lang="en-US" sz="2400" i="1" u="sng" dirty="0" smtClean="0"/>
              <a:t> </a:t>
            </a:r>
            <a:r>
              <a:rPr lang="en-US" sz="2400" i="1" u="sng" dirty="0"/>
              <a:t>nay, </a:t>
            </a:r>
            <a:r>
              <a:rPr lang="en-US" sz="2400" i="1" u="sng" dirty="0" err="1"/>
              <a:t>chưa</a:t>
            </a:r>
            <a:r>
              <a:rPr lang="en-US" sz="2400" i="1" u="sng" dirty="0"/>
              <a:t> </a:t>
            </a:r>
            <a:r>
              <a:rPr lang="en-US" sz="2400" i="1" u="sng" dirty="0" err="1"/>
              <a:t>có</a:t>
            </a:r>
            <a:r>
              <a:rPr lang="en-US" sz="2400" i="1" u="sng" dirty="0"/>
              <a:t> </a:t>
            </a:r>
            <a:r>
              <a:rPr lang="en-US" sz="2400" i="1" u="sng" dirty="0" err="1"/>
              <a:t>thuốc</a:t>
            </a:r>
            <a:r>
              <a:rPr lang="en-US" sz="2400" i="1" u="sng" dirty="0"/>
              <a:t> </a:t>
            </a:r>
            <a:r>
              <a:rPr lang="en-US" sz="2400" i="1" u="sng" dirty="0" err="1"/>
              <a:t>điều</a:t>
            </a:r>
            <a:r>
              <a:rPr lang="en-US" sz="2400" i="1" u="sng" dirty="0"/>
              <a:t> </a:t>
            </a:r>
            <a:r>
              <a:rPr lang="en-US" sz="2400" i="1" u="sng" dirty="0" err="1"/>
              <a:t>trị</a:t>
            </a:r>
            <a:r>
              <a:rPr lang="en-US" sz="2400" i="1" u="sng" dirty="0"/>
              <a:t> </a:t>
            </a:r>
            <a:r>
              <a:rPr lang="en-US" sz="2400" i="1" u="sng" dirty="0" err="1"/>
              <a:t>đặc</a:t>
            </a:r>
            <a:r>
              <a:rPr lang="en-US" sz="2400" i="1" u="sng" dirty="0"/>
              <a:t> </a:t>
            </a:r>
            <a:r>
              <a:rPr lang="en-US" sz="2400" i="1" u="sng" dirty="0" err="1"/>
              <a:t>hiệu</a:t>
            </a:r>
            <a:r>
              <a:rPr lang="en-US" sz="2400" i="1" u="sng" dirty="0"/>
              <a:t> </a:t>
            </a:r>
            <a:r>
              <a:rPr lang="en-US" sz="2400" i="1" u="sng" dirty="0" err="1"/>
              <a:t>bệnh</a:t>
            </a:r>
            <a:r>
              <a:rPr lang="en-US" sz="2400" i="1" u="sng" dirty="0"/>
              <a:t> do virus </a:t>
            </a:r>
            <a:r>
              <a:rPr lang="en-US" sz="2400" i="1" u="sng" dirty="0" err="1"/>
              <a:t>Adeno</a:t>
            </a:r>
            <a:r>
              <a:rPr lang="en-US" sz="2400" i="1" u="sng" dirty="0"/>
              <a:t> </a:t>
            </a:r>
            <a:r>
              <a:rPr lang="en-US" sz="2400" i="1" u="sng" dirty="0" err="1"/>
              <a:t>gây</a:t>
            </a:r>
            <a:r>
              <a:rPr lang="en-US" sz="2400" i="1" u="sng" dirty="0"/>
              <a:t> </a:t>
            </a:r>
            <a:r>
              <a:rPr lang="en-US" sz="2400" i="1" u="sng" dirty="0" err="1" smtClean="0"/>
              <a:t>ra</a:t>
            </a:r>
            <a:r>
              <a:rPr lang="en-US" sz="2400" i="1" u="sng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vaccine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ngừa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rãi</a:t>
            </a:r>
            <a:r>
              <a:rPr lang="en-US" sz="2400" dirty="0"/>
              <a:t>. 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28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62000"/>
            <a:ext cx="79248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Adenovirus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47 type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type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/>
              <a:t>Adenovirus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 smtClean="0"/>
              <a:t>vững</a:t>
            </a:r>
            <a:r>
              <a:rPr lang="en-US" sz="2400" dirty="0" smtClean="0"/>
              <a:t>: </a:t>
            </a:r>
            <a:r>
              <a:rPr lang="en-US" sz="2400" dirty="0"/>
              <a:t>ở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, 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tồn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1 </a:t>
            </a:r>
            <a:r>
              <a:rPr lang="en-US" sz="2400" dirty="0" err="1"/>
              <a:t>tháng</a:t>
            </a:r>
            <a:r>
              <a:rPr lang="en-US" sz="2400" dirty="0"/>
              <a:t>; 40°C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, -200°C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chết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ở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56°C </a:t>
            </a:r>
            <a:r>
              <a:rPr lang="en-US" sz="2400" dirty="0" err="1"/>
              <a:t>trong</a:t>
            </a:r>
            <a:r>
              <a:rPr lang="en-US" sz="2400" dirty="0"/>
              <a:t> 3 - 5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chóng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bởi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tím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cloramin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hay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sôi</a:t>
            </a:r>
            <a:r>
              <a:rPr lang="en-US" sz="2400" dirty="0">
                <a:solidFill>
                  <a:srgbClr val="FF0000"/>
                </a:solidFill>
              </a:rPr>
              <a:t> 100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dung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axeton</a:t>
            </a:r>
            <a:r>
              <a:rPr lang="en-US" sz="2400" dirty="0"/>
              <a:t>, </a:t>
            </a:r>
            <a:r>
              <a:rPr lang="en-US" sz="2400" dirty="0" err="1"/>
              <a:t>ete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virus.</a:t>
            </a:r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     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virus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kỳ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 </a:t>
            </a:r>
            <a:r>
              <a:rPr lang="en-US" sz="2400" dirty="0" err="1"/>
              <a:t>Sạu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 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/>
              <a:t>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an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/>
              <a:t>biệt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Andenovirus</a:t>
            </a:r>
            <a:r>
              <a:rPr lang="en-US" sz="2400" dirty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chóng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,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,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ho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hắt</a:t>
            </a:r>
            <a:r>
              <a:rPr lang="en-US" sz="2400" dirty="0"/>
              <a:t> </a:t>
            </a:r>
            <a:r>
              <a:rPr lang="en-US" sz="2400" dirty="0" err="1"/>
              <a:t>hơi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virus bay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virus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hay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. Do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hay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,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68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407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em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14400"/>
            <a:ext cx="8534173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2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Triệu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62000"/>
            <a:ext cx="6934200" cy="57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327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5219"/>
            <a:ext cx="8077200" cy="60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8002</TotalTime>
  <Words>698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TẬP HUẤN PHÒNG CHỐNG ADENOVIRUS TRONG TRƯỜNG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ƠN!</vt:lpstr>
    </vt:vector>
  </TitlesOfParts>
  <Company>PHÒNG Y TẾ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TÁC</dc:title>
  <dc:creator>DINYH QUYET</dc:creator>
  <cp:lastModifiedBy>ismail - [2010]</cp:lastModifiedBy>
  <cp:revision>734</cp:revision>
  <dcterms:created xsi:type="dcterms:W3CDTF">2015-09-18T08:34:27Z</dcterms:created>
  <dcterms:modified xsi:type="dcterms:W3CDTF">2022-09-26T11:03:12Z</dcterms:modified>
</cp:coreProperties>
</file>